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d092ce31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d092ce31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d092ce31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d092ce31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d092ce31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d092ce31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d092ce31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d092ce31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d092ce3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d092ce3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d092ce3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d092ce3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d092ce3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d092ce3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d092ce3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d092ce3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d092ce31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d092ce31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d092ce31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d092ce31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d092ce31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d092ce31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d092ce31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d092ce31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53425" y="4724725"/>
            <a:ext cx="22785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Copyright 2024 Red Rivet Studios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docker.com/compose/compose-file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docker.com/engine/extend/legacy_plugins/#volume-plugin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docker.com/engine/security/rootles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Fundamentals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Docker Topics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Compose Example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services: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db: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image: mysql:5.7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volumes: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- db_data:/var/lib/mysql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restart: always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environment: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MYSQL_ROOT_PASSWORD: somewordpress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MYSQL_DATABASE: wordpress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MYSQL_USER: wordpress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MYSQL_PASSWORD: wordpress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wordpress: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depends_on: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- db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image: wordpress:latest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ports: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- "80:80"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restart: always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environment: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WORDPRESS_DB_HOST: db:3306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WORDPRESS_DB_USER: wordpress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WORDPRESS_DB_PASSWORD: wordpress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WORDPRESS_DB_NAME: wordpress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volumes: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db_data: {}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Compose file specification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https://docs.docker.com/compose/compose-file/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Compose use cases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development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Small, simple, internal apps that don’t require much scaling or redundancy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 of concept or testing environments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Compose limitations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host == single point of failure for production apps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real support for scaling - you need an </a:t>
            </a:r>
            <a:r>
              <a:rPr lang="en"/>
              <a:t>orchestration</a:t>
            </a:r>
            <a:r>
              <a:rPr lang="en"/>
              <a:t> engine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advanced features unless you do them yourself - load balancing, service discovery, deployment strategies, </a:t>
            </a:r>
            <a:r>
              <a:rPr lang="en"/>
              <a:t>batch</a:t>
            </a:r>
            <a:r>
              <a:rPr lang="en"/>
              <a:t> jobs, etc.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Storage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we want our containerized applications to be </a:t>
            </a:r>
            <a:r>
              <a:rPr i="1" lang="en"/>
              <a:t>stateless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But, many applications need some state or persistence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 filesystem storage is </a:t>
            </a:r>
            <a:r>
              <a:rPr i="1" lang="en"/>
              <a:t>ephemeral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best practices make container filesystems read-only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Volumes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Volumes</a:t>
            </a:r>
            <a:r>
              <a:rPr lang="en"/>
              <a:t> represent persistence from OUTSIDE the container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Volumes are </a:t>
            </a:r>
            <a:r>
              <a:rPr i="1" lang="en"/>
              <a:t>mounted</a:t>
            </a:r>
            <a:r>
              <a:rPr lang="en"/>
              <a:t> into the </a:t>
            </a:r>
            <a:r>
              <a:rPr lang="en"/>
              <a:t>container filesystem, similar to Linux devices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Volumes can have several types of underlying storage systems, both local and remote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Containers can share volumes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Volumes with Docker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 a Docker volume with the default driver (usually LocalStorage)</a:t>
            </a:r>
            <a:br>
              <a:rPr lang="en"/>
            </a:br>
            <a:r>
              <a:rPr b="1" lang="en"/>
              <a:t>docker volume create &lt;name&gt;</a:t>
            </a:r>
            <a:endParaRPr b="1"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Examine the volumes</a:t>
            </a:r>
            <a:br>
              <a:rPr lang="en"/>
            </a:br>
            <a:r>
              <a:rPr b="1" lang="en"/>
              <a:t>d</a:t>
            </a:r>
            <a:r>
              <a:rPr b="1" lang="en"/>
              <a:t>ocker volume ls</a:t>
            </a:r>
            <a:br>
              <a:rPr lang="en"/>
            </a:br>
            <a:r>
              <a:rPr b="1" lang="en"/>
              <a:t>docker volume inspect &lt;name&gt;</a:t>
            </a:r>
            <a:endParaRPr b="1"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the volume in a container</a:t>
            </a:r>
            <a:br>
              <a:rPr lang="en"/>
            </a:br>
            <a:r>
              <a:rPr b="1" lang="en"/>
              <a:t>docker run -v &lt;name&gt;:&lt;mountpoint&gt;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Volume Types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local: Uses the local storage system on the host (path can be configured)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tmpfs:  Uses memory on the host system, but does not persist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bind mount: Mounts a host filesystem path as a volume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nfs: Backed by Linux Network File System drivers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Volume Plugin List: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https://docs.docker.com/engine/extend/legacy_plugins/#volume-plugins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Networking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Containers can use various types of networking configuration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Linux software-defined networks and routing, containers can be grouped for security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Containers do not need to be exposed outside the host to communicate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Networking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Bridge (default): Creates a subnet under an adapter (usually called docker0).  All containers in this subnet can communicate via IP address.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Host: </a:t>
            </a:r>
            <a:r>
              <a:rPr lang="en"/>
              <a:t>Attaches</a:t>
            </a:r>
            <a:r>
              <a:rPr lang="en"/>
              <a:t> the container to the host network adapter.  Ports cannot be shared.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User-defined: Connect the container to the network created via “docker network create” Containers can communicate via IP, or use DNS.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None: No network connection at all, even for outgoing.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Rootless Docker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typical install, the Docker daemon runs as the root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can be configured to run as a normal user instead, to minimize security concerns.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as rootless, the Docker cannot see any other containers running under any other daemons (root or other users)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Rootless setup requires user namespace mapping and has storage driver limitations.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https://docs.docker.com/engine/security/rootless/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Compose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supports a LOT of options: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options for restarting, security, users,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Volume options for mounting storage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options for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modern DevOps-oriented organizations, we strongly prefer </a:t>
            </a:r>
            <a:r>
              <a:rPr i="1" lang="en"/>
              <a:t>configuration as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Compose allows us to supply all of the docker run options </a:t>
            </a:r>
            <a:r>
              <a:rPr i="1" lang="en"/>
              <a:t>declaratively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manage multiple coordinated containers in ONE PLACE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