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61" r:id="rId3"/>
    <p:sldId id="262" r:id="rId4"/>
    <p:sldId id="260" r:id="rId5"/>
    <p:sldId id="257" r:id="rId6"/>
    <p:sldId id="263" r:id="rId7"/>
    <p:sldId id="258" r:id="rId8"/>
    <p:sldId id="264" r:id="rId9"/>
    <p:sldId id="265" r:id="rId10"/>
    <p:sldId id="25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0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9FF3B8F4-9A8E-4858-A295-2ED0371A7743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A3681AB0-7B3C-4920-8F09-A4A6A4E7E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028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3B8F4-9A8E-4858-A295-2ED0371A7743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81AB0-7B3C-4920-8F09-A4A6A4E7E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866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3B8F4-9A8E-4858-A295-2ED0371A7743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81AB0-7B3C-4920-8F09-A4A6A4E7E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4331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3B8F4-9A8E-4858-A295-2ED0371A7743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81AB0-7B3C-4920-8F09-A4A6A4E7E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576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3B8F4-9A8E-4858-A295-2ED0371A7743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81AB0-7B3C-4920-8F09-A4A6A4E7E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1193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3B8F4-9A8E-4858-A295-2ED0371A7743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81AB0-7B3C-4920-8F09-A4A6A4E7E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8011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3B8F4-9A8E-4858-A295-2ED0371A7743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81AB0-7B3C-4920-8F09-A4A6A4E7E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4390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9FF3B8F4-9A8E-4858-A295-2ED0371A7743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81AB0-7B3C-4920-8F09-A4A6A4E7E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5053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9FF3B8F4-9A8E-4858-A295-2ED0371A7743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81AB0-7B3C-4920-8F09-A4A6A4E7E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146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3B8F4-9A8E-4858-A295-2ED0371A7743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81AB0-7B3C-4920-8F09-A4A6A4E7E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4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3B8F4-9A8E-4858-A295-2ED0371A7743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81AB0-7B3C-4920-8F09-A4A6A4E7E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095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3B8F4-9A8E-4858-A295-2ED0371A7743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81AB0-7B3C-4920-8F09-A4A6A4E7E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155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3B8F4-9A8E-4858-A295-2ED0371A7743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81AB0-7B3C-4920-8F09-A4A6A4E7E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637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3B8F4-9A8E-4858-A295-2ED0371A7743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81AB0-7B3C-4920-8F09-A4A6A4E7E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898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3B8F4-9A8E-4858-A295-2ED0371A7743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81AB0-7B3C-4920-8F09-A4A6A4E7E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577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3B8F4-9A8E-4858-A295-2ED0371A7743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81AB0-7B3C-4920-8F09-A4A6A4E7E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776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3B8F4-9A8E-4858-A295-2ED0371A7743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81AB0-7B3C-4920-8F09-A4A6A4E7E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94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9FF3B8F4-9A8E-4858-A295-2ED0371A7743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A3681AB0-7B3C-4920-8F09-A4A6A4E7E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832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  <p:sldLayoutId id="214748375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Bankruptcy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Justin Robinson</a:t>
            </a:r>
          </a:p>
          <a:p>
            <a:r>
              <a:rPr lang="en-US" dirty="0" smtClean="0"/>
              <a:t>BDAT625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842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9890013"/>
              </p:ext>
            </p:extLst>
          </p:nvPr>
        </p:nvGraphicFramePr>
        <p:xfrm>
          <a:off x="1622815" y="3359763"/>
          <a:ext cx="9339162" cy="17478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9581">
                  <a:extLst>
                    <a:ext uri="{9D8B030D-6E8A-4147-A177-3AD203B41FA5}">
                      <a16:colId xmlns:a16="http://schemas.microsoft.com/office/drawing/2014/main" val="1041259226"/>
                    </a:ext>
                  </a:extLst>
                </a:gridCol>
                <a:gridCol w="4669581">
                  <a:extLst>
                    <a:ext uri="{9D8B030D-6E8A-4147-A177-3AD203B41FA5}">
                      <a16:colId xmlns:a16="http://schemas.microsoft.com/office/drawing/2014/main" val="131493086"/>
                    </a:ext>
                  </a:extLst>
                </a:gridCol>
              </a:tblGrid>
              <a:tr h="57994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Model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Accuracy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8635556"/>
                  </a:ext>
                </a:extLst>
              </a:tr>
              <a:tr h="57994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Stepwise</a:t>
                      </a:r>
                      <a:r>
                        <a:rPr lang="en-US" baseline="0" dirty="0" smtClean="0"/>
                        <a:t> Regression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90.57 %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3222368"/>
                  </a:ext>
                </a:extLst>
              </a:tr>
              <a:tr h="58800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KNN Regression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92.45 %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2849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0214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Correlation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8182" y="2533161"/>
            <a:ext cx="6470092" cy="3970441"/>
          </a:xfrm>
        </p:spPr>
      </p:pic>
    </p:spTree>
    <p:extLst>
      <p:ext uri="{BB962C8B-B14F-4D97-AF65-F5344CB8AC3E}">
        <p14:creationId xmlns:p14="http://schemas.microsoft.com/office/powerpoint/2010/main" val="2837295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Correlations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63403"/>
            <a:ext cx="4296296" cy="2612367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1433" y="3063403"/>
            <a:ext cx="4028633" cy="261236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0108" y="3063403"/>
            <a:ext cx="3925056" cy="2612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631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Boxplots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92" y="3073248"/>
            <a:ext cx="4104827" cy="2522349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6683" y="3073249"/>
            <a:ext cx="4145119" cy="252234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1510" y="3021445"/>
            <a:ext cx="3897636" cy="2574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663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3400" y="2360019"/>
            <a:ext cx="4069644" cy="4325259"/>
          </a:xfrm>
        </p:spPr>
      </p:pic>
    </p:spTree>
    <p:extLst>
      <p:ext uri="{BB962C8B-B14F-4D97-AF65-F5344CB8AC3E}">
        <p14:creationId xmlns:p14="http://schemas.microsoft.com/office/powerpoint/2010/main" val="3317340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Stepwise Regression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059" y="2341513"/>
            <a:ext cx="4597400" cy="4151265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0613" y="2460782"/>
            <a:ext cx="4336537" cy="403199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5510" y="2341513"/>
            <a:ext cx="4423188" cy="4151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928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Stepwise Regression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3290" y="2781712"/>
            <a:ext cx="5857185" cy="3634277"/>
          </a:xfrm>
        </p:spPr>
      </p:pic>
    </p:spTree>
    <p:extLst>
      <p:ext uri="{BB962C8B-B14F-4D97-AF65-F5344CB8AC3E}">
        <p14:creationId xmlns:p14="http://schemas.microsoft.com/office/powerpoint/2010/main" val="2957476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KNN Regression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815" y="2868622"/>
            <a:ext cx="5659750" cy="3416300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7642" y="3431330"/>
            <a:ext cx="1447800" cy="2368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874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KNN Regression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4859" y="2720542"/>
            <a:ext cx="5289818" cy="3514945"/>
          </a:xfrm>
        </p:spPr>
      </p:pic>
    </p:spTree>
    <p:extLst>
      <p:ext uri="{BB962C8B-B14F-4D97-AF65-F5344CB8AC3E}">
        <p14:creationId xmlns:p14="http://schemas.microsoft.com/office/powerpoint/2010/main" val="825409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121</TotalTime>
  <Words>28</Words>
  <Application>Microsoft Office PowerPoint</Application>
  <PresentationFormat>Widescreen</PresentationFormat>
  <Paragraphs>18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Ion Boardroom</vt:lpstr>
      <vt:lpstr>Bankruptcy</vt:lpstr>
      <vt:lpstr>Correlation</vt:lpstr>
      <vt:lpstr>Correlations</vt:lpstr>
      <vt:lpstr>Boxplots</vt:lpstr>
      <vt:lpstr>Linear Regression</vt:lpstr>
      <vt:lpstr>Stepwise Regression</vt:lpstr>
      <vt:lpstr>Stepwise Regression</vt:lpstr>
      <vt:lpstr>KNN Regression</vt:lpstr>
      <vt:lpstr>KNN Regression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Bankruptcy</dc:title>
  <dc:creator>Robinson, Justin R.</dc:creator>
  <cp:lastModifiedBy>Robinson, Justin R.</cp:lastModifiedBy>
  <cp:revision>6</cp:revision>
  <dcterms:created xsi:type="dcterms:W3CDTF">2022-04-27T19:11:53Z</dcterms:created>
  <dcterms:modified xsi:type="dcterms:W3CDTF">2022-04-27T21:13:32Z</dcterms:modified>
</cp:coreProperties>
</file>