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2" r:id="rId6"/>
    <p:sldId id="361" r:id="rId7"/>
    <p:sldId id="334" r:id="rId8"/>
    <p:sldId id="367" r:id="rId9"/>
    <p:sldId id="365" r:id="rId10"/>
    <p:sldId id="363" r:id="rId11"/>
    <p:sldId id="366" r:id="rId12"/>
    <p:sldId id="353" r:id="rId13"/>
    <p:sldId id="364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63AF0-3409-4E17-9CE9-04371B8CD079}" v="17" dt="2022-03-26T17:22:41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5226" autoAdjust="0"/>
  </p:normalViewPr>
  <p:slideViewPr>
    <p:cSldViewPr snapToGrid="0">
      <p:cViewPr varScale="1">
        <p:scale>
          <a:sx n="89" d="100"/>
          <a:sy n="89" d="100"/>
        </p:scale>
        <p:origin x="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Predicting Stock Exchange Price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3/28/2022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Predicting Stock Exchange Price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194D9-C2BC-4767-ACEE-29ED7BE6C5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3/28/2022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4252-8AAC-4B91-AF96-BAD25A2AF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68747-739B-45ED-B538-3ED6E74B941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3/28/2022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0107-6E1A-4CE3-A2CC-DA09AF5DFA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March 28, 2022</a:t>
            </a:r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Predicting Stock Exchange Price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Predicting Stock Exchange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Jamelah Guimba </a:t>
            </a:r>
            <a:r>
              <a:rPr lang="en-US" i="1" dirty="0">
                <a:latin typeface="+mj-lt"/>
              </a:rPr>
              <a:t>C0853807</a:t>
            </a:r>
          </a:p>
          <a:p>
            <a:r>
              <a:rPr lang="en-US" dirty="0">
                <a:latin typeface="+mj-lt"/>
              </a:rPr>
              <a:t>Ricardo </a:t>
            </a:r>
            <a:r>
              <a:rPr lang="en-US" dirty="0" err="1">
                <a:latin typeface="+mj-lt"/>
              </a:rPr>
              <a:t>Chacón</a:t>
            </a:r>
            <a:r>
              <a:rPr lang="en-US" dirty="0">
                <a:latin typeface="+mj-lt"/>
              </a:rPr>
              <a:t>  </a:t>
            </a:r>
            <a:r>
              <a:rPr lang="en-US" i="1" dirty="0">
                <a:latin typeface="+mj-lt"/>
              </a:rPr>
              <a:t>C0854802</a:t>
            </a:r>
          </a:p>
          <a:p>
            <a:r>
              <a:rPr lang="en-US" dirty="0">
                <a:latin typeface="+mj-lt"/>
              </a:rPr>
              <a:t>Sulabh Shrestha </a:t>
            </a:r>
            <a:r>
              <a:rPr lang="en-US" i="1" dirty="0">
                <a:latin typeface="+mj-lt"/>
              </a:rPr>
              <a:t>C0841540</a:t>
            </a:r>
            <a:endParaRPr lang="en-US" i="1" dirty="0"/>
          </a:p>
          <a:p>
            <a:r>
              <a:rPr lang="en-US" dirty="0"/>
              <a:t>JRS Corp.</a:t>
            </a:r>
          </a:p>
          <a:p>
            <a:r>
              <a:rPr lang="en-US" dirty="0"/>
              <a:t>March 28,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identify the problem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 analyze the data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 pre-processed the data</a:t>
            </a:r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We created model</a:t>
            </a: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 analyze the model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5" y="3841846"/>
            <a:ext cx="4838700" cy="9083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Predicting Stock Exchange Price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/>
              <a:t>March 28,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 or feedback?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JRS Corp.  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Establishment of this project?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Why did we choose this field?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Preparation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What methods did we use?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Training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Which Model did we use?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Conclusion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Closing remarks.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Predicting Stock Exchange Price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/>
              <a:t>March 28,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are predicting stock prices of popular exchanges. This is machine learning project. We have use pandas, </a:t>
            </a:r>
            <a:r>
              <a:rPr lang="en-US" dirty="0" err="1"/>
              <a:t>nampy</a:t>
            </a:r>
            <a:r>
              <a:rPr lang="en-US" dirty="0"/>
              <a:t>, and various method of scikit learn.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Predicting Stock Exchange Price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/>
              <a:t>March 28, 2022</a:t>
            </a:r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Predicting Stock Exchange Price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/>
              <a:t>March 28, 2022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FAD5172-3782-4ACC-9AE3-530DFFDE53B8}"/>
              </a:ext>
            </a:extLst>
          </p:cNvPr>
          <p:cNvSpPr txBox="1">
            <a:spLocks/>
          </p:cNvSpPr>
          <p:nvPr/>
        </p:nvSpPr>
        <p:spPr>
          <a:xfrm>
            <a:off x="964023" y="1894486"/>
            <a:ext cx="10412684" cy="40182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&lt;add here&gt;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5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Data Procuring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We took data from Kaggle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2. Data Identifying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We selected NASDAQ for our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3. Data Cleaning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To remove null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Predicting Stock Exchange Price</a:t>
            </a:r>
            <a:endParaRPr lang="en-US" sz="1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/>
              <a:t>March 28, 2022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004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Data Imputation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To convert Date format from String to Date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5. Identify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To use Columns ‘Date’ and ‘Close’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6. Data Splitting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Split data in 70/30 ratio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Predicting Stock Exchange Price</a:t>
            </a:r>
            <a:endParaRPr lang="en-US" sz="1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/>
              <a:t>March 28, 2022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59DFEF-F631-4B08-A3DA-A8A79821376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186607" y="2799146"/>
            <a:ext cx="3036887" cy="30795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Predicting Stock Exchange Price</a:t>
            </a:r>
            <a:endParaRPr lang="en-US" sz="1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/>
              <a:t>March 28, 2022</a:t>
            </a:r>
            <a:endParaRPr lang="en-US" sz="1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68645E-415C-4C06-9F6E-5A7C8AA8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17" y="2786446"/>
            <a:ext cx="2881334" cy="376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59CBD-D803-4BBF-8BAB-C42395BF2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238" y="2853121"/>
            <a:ext cx="2457468" cy="2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Predicting Stock Exchange Price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r>
              <a:rPr lang="en-US"/>
              <a:t>March 28, 2022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BF25F-9DBC-4D2B-AB8F-8B7045DF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72" y="1751073"/>
            <a:ext cx="667485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purl.org/dc/elements/1.1/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</Template>
  <TotalTime>259</TotalTime>
  <Words>285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Theme1</vt:lpstr>
      <vt:lpstr>Predicting Stock Exchange Price</vt:lpstr>
      <vt:lpstr>Agenda</vt:lpstr>
      <vt:lpstr>Introduction</vt:lpstr>
      <vt:lpstr>Motivation</vt:lpstr>
      <vt:lpstr>Motivation</vt:lpstr>
      <vt:lpstr>Preparation</vt:lpstr>
      <vt:lpstr>Preparation</vt:lpstr>
      <vt:lpstr>Training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Jamelah Guimba</dc:creator>
  <cp:lastModifiedBy>Jamelah Guimba</cp:lastModifiedBy>
  <cp:revision>8</cp:revision>
  <dcterms:created xsi:type="dcterms:W3CDTF">2022-03-25T22:02:58Z</dcterms:created>
  <dcterms:modified xsi:type="dcterms:W3CDTF">2022-03-26T17:29:33Z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