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Nunito Sans Black"/>
      <p:bold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7LkkaLlb/4m67oBQBlr1pEM5k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NunitoSansBlack-boldItalic.fntdata"/><Relationship Id="rId12" Type="http://schemas.openxmlformats.org/officeDocument/2006/relationships/font" Target="fonts/NunitoSansBlack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0312da1504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0312da1504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0312da1504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1f8b17534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1f8b17534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211f8b17534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bca97d38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1bca97d38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1bca97d38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bca97d38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1bca97d38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1bca97d388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2076e7a8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12076e7a8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12076e7a88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>
  <p:cSld name="Título vertical y tex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3.png"/><Relationship Id="rId8" Type="http://schemas.openxmlformats.org/officeDocument/2006/relationships/hyperlink" Target="https://drive.google.com/drive/folders/1Fm7VPw0ciije--bnJU4VrLGRYGE01zu6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g20312da1504_0_45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90" name="Google Shape;90;g20312da1504_0_45"/>
            <p:cNvPicPr preferRelativeResize="0"/>
            <p:nvPr/>
          </p:nvPicPr>
          <p:blipFill rotWithShape="1">
            <a:blip r:embed="rId3">
              <a:alphaModFix/>
            </a:blip>
            <a:srcRect b="7533" l="7812" r="7804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g20312da1504_0_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2" name="Google Shape;92;g20312da1504_0_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9039" y="647754"/>
            <a:ext cx="3753919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0312da1504_0_45"/>
          <p:cNvSpPr txBox="1"/>
          <p:nvPr/>
        </p:nvSpPr>
        <p:spPr>
          <a:xfrm>
            <a:off x="2158676" y="2392672"/>
            <a:ext cx="7874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Artificial Intelligence</a:t>
            </a:r>
            <a:endParaRPr b="1" i="0" sz="5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Bootcamp</a:t>
            </a:r>
            <a:endParaRPr b="1" i="0" sz="5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94" name="Google Shape;94;g20312da1504_0_45"/>
          <p:cNvSpPr txBox="1"/>
          <p:nvPr/>
        </p:nvSpPr>
        <p:spPr>
          <a:xfrm>
            <a:off x="1924500" y="3562225"/>
            <a:ext cx="834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95" name="Google Shape;95;g20312da1504_0_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" name="Google Shape;96;g20312da1504_0_45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97" name="Google Shape;97;g20312da1504_0_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g20312da1504_0_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g20312da1504_0_45"/>
          <p:cNvSpPr/>
          <p:nvPr/>
        </p:nvSpPr>
        <p:spPr>
          <a:xfrm>
            <a:off x="1439350" y="4085575"/>
            <a:ext cx="9281400" cy="19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O" sz="3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ATENCIÓN</a:t>
            </a:r>
            <a:endParaRPr b="1" i="0" sz="3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CO" sz="3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Buenos días: estamos esperando un par de minutos más con el fin de que se conecten los demás </a:t>
            </a:r>
            <a:endParaRPr b="0" i="1" sz="3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CO" sz="3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estudiantes…</a:t>
            </a:r>
            <a:endParaRPr b="0" i="1" sz="3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es-CO" sz="30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…Iniciaremos en breve</a:t>
            </a:r>
            <a:endParaRPr b="0" i="1" sz="30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06" name="Google Shape;106;p1"/>
            <p:cNvPicPr preferRelativeResize="0"/>
            <p:nvPr/>
          </p:nvPicPr>
          <p:blipFill rotWithShape="1">
            <a:blip r:embed="rId3">
              <a:alphaModFix/>
            </a:blip>
            <a:srcRect b="7533" l="7812" r="7809" t="0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9039" y="647754"/>
            <a:ext cx="3753920" cy="179875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2158676" y="2392672"/>
            <a:ext cx="7874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Artificial Intelligence</a:t>
            </a:r>
            <a:endParaRPr b="1" i="0" sz="5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s-CO" sz="5000" u="none" cap="none" strike="noStrik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(intermediate) Bootcamp</a:t>
            </a:r>
            <a:endParaRPr b="1" i="0" sz="5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924500" y="3562225"/>
            <a:ext cx="8343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1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113" name="Google Shape;113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1"/>
          <p:cNvSpPr/>
          <p:nvPr/>
        </p:nvSpPr>
        <p:spPr>
          <a:xfrm>
            <a:off x="3951300" y="4793875"/>
            <a:ext cx="428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2530200" y="5194775"/>
            <a:ext cx="708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Andrés Felipe Escallón Portilla, PhD (c)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s-CO" sz="1800">
                <a:solidFill>
                  <a:srgbClr val="D2A6FF"/>
                </a:solidFill>
              </a:rPr>
              <a:t> </a:t>
            </a: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de Julio - 2024</a:t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Clase 29</a:t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g211f8b17534_0_12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23" name="Google Shape;123;g211f8b17534_0_12"/>
            <p:cNvPicPr preferRelativeResize="0"/>
            <p:nvPr/>
          </p:nvPicPr>
          <p:blipFill rotWithShape="1">
            <a:blip r:embed="rId3">
              <a:alphaModFix/>
            </a:blip>
            <a:srcRect b="7533" l="7812" r="7804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g211f8b17534_0_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5" name="Google Shape;125;g211f8b17534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g211f8b17534_0_12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27" name="Google Shape;127;g211f8b17534_0_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g211f8b17534_0_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g211f8b17534_0_12"/>
          <p:cNvSpPr txBox="1"/>
          <p:nvPr/>
        </p:nvSpPr>
        <p:spPr>
          <a:xfrm>
            <a:off x="626475" y="1237925"/>
            <a:ext cx="11040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4800">
              <a:solidFill>
                <a:srgbClr val="D2A6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4800">
              <a:solidFill>
                <a:srgbClr val="D2A6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s-CO" sz="4800">
                <a:solidFill>
                  <a:srgbClr val="D2A6FF"/>
                </a:solidFill>
              </a:rPr>
              <a:t>Computer Vision</a:t>
            </a:r>
            <a:endParaRPr b="0" i="0" sz="4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g21bca97d388_0_0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36" name="Google Shape;136;g21bca97d388_0_0"/>
            <p:cNvPicPr preferRelativeResize="0"/>
            <p:nvPr/>
          </p:nvPicPr>
          <p:blipFill rotWithShape="1">
            <a:blip r:embed="rId3">
              <a:alphaModFix/>
            </a:blip>
            <a:srcRect b="7535" l="7813" r="7805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g21bca97d388_0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g21bca97d38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" name="Google Shape;139;g21bca97d388_0_0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40" name="Google Shape;140;g21bca97d388_0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g21bca97d388_0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g21bca97d388_0_0"/>
          <p:cNvSpPr txBox="1"/>
          <p:nvPr/>
        </p:nvSpPr>
        <p:spPr>
          <a:xfrm>
            <a:off x="626475" y="1237925"/>
            <a:ext cx="11040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4800">
              <a:solidFill>
                <a:srgbClr val="D2A6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4800">
              <a:solidFill>
                <a:srgbClr val="D2A6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21bca97d388_0_0"/>
          <p:cNvPicPr preferRelativeResize="0"/>
          <p:nvPr/>
        </p:nvPicPr>
        <p:blipFill rotWithShape="1">
          <a:blip r:embed="rId8">
            <a:alphaModFix/>
          </a:blip>
          <a:srcRect b="8702" l="15746" r="25165" t="21562"/>
          <a:stretch/>
        </p:blipFill>
        <p:spPr>
          <a:xfrm>
            <a:off x="2184250" y="1417725"/>
            <a:ext cx="8031677" cy="533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g21bca97d388_0_13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50" name="Google Shape;150;g21bca97d388_0_13"/>
            <p:cNvPicPr preferRelativeResize="0"/>
            <p:nvPr/>
          </p:nvPicPr>
          <p:blipFill rotWithShape="1">
            <a:blip r:embed="rId3">
              <a:alphaModFix/>
            </a:blip>
            <a:srcRect b="7535" l="7813" r="7805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g21bca97d388_0_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Google Shape;152;g21bca97d388_0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g21bca97d388_0_13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54" name="Google Shape;154;g21bca97d388_0_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g21bca97d388_0_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g21bca97d388_0_13"/>
          <p:cNvSpPr txBox="1"/>
          <p:nvPr/>
        </p:nvSpPr>
        <p:spPr>
          <a:xfrm>
            <a:off x="626475" y="1237925"/>
            <a:ext cx="110409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4800">
              <a:solidFill>
                <a:srgbClr val="D2A6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4800">
              <a:solidFill>
                <a:srgbClr val="D2A6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21bca97d388_0_13"/>
          <p:cNvPicPr preferRelativeResize="0"/>
          <p:nvPr/>
        </p:nvPicPr>
        <p:blipFill rotWithShape="1">
          <a:blip r:embed="rId8">
            <a:alphaModFix/>
          </a:blip>
          <a:srcRect b="12262" l="15909" r="25166" t="28092"/>
          <a:stretch/>
        </p:blipFill>
        <p:spPr>
          <a:xfrm>
            <a:off x="2144100" y="1580525"/>
            <a:ext cx="7898400" cy="449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212076e7a88_0_15"/>
          <p:cNvGrpSpPr/>
          <p:nvPr/>
        </p:nvGrpSpPr>
        <p:grpSpPr>
          <a:xfrm>
            <a:off x="0" y="-1"/>
            <a:ext cx="12192000" cy="6858003"/>
            <a:chOff x="0" y="317351"/>
            <a:chExt cx="12192000" cy="6858003"/>
          </a:xfrm>
        </p:grpSpPr>
        <p:pic>
          <p:nvPicPr>
            <p:cNvPr id="164" name="Google Shape;164;g212076e7a88_0_15"/>
            <p:cNvPicPr preferRelativeResize="0"/>
            <p:nvPr/>
          </p:nvPicPr>
          <p:blipFill rotWithShape="1">
            <a:blip r:embed="rId3">
              <a:alphaModFix/>
            </a:blip>
            <a:srcRect b="7533" l="7812" r="7804" t="0"/>
            <a:stretch/>
          </p:blipFill>
          <p:spPr>
            <a:xfrm>
              <a:off x="0" y="317351"/>
              <a:ext cx="12192000" cy="6858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g212076e7a88_0_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6" name="Google Shape;166;g212076e7a88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5518" y="165438"/>
            <a:ext cx="2339171" cy="11208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g212076e7a88_0_15"/>
          <p:cNvGrpSpPr/>
          <p:nvPr/>
        </p:nvGrpSpPr>
        <p:grpSpPr>
          <a:xfrm>
            <a:off x="626477" y="254641"/>
            <a:ext cx="11251266" cy="983287"/>
            <a:chOff x="626477" y="254641"/>
            <a:chExt cx="11251266" cy="983287"/>
          </a:xfrm>
        </p:grpSpPr>
        <p:pic>
          <p:nvPicPr>
            <p:cNvPr id="168" name="Google Shape;168;g212076e7a88_0_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g212076e7a88_0_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g212076e7a88_0_15"/>
          <p:cNvSpPr txBox="1"/>
          <p:nvPr/>
        </p:nvSpPr>
        <p:spPr>
          <a:xfrm>
            <a:off x="626475" y="1237925"/>
            <a:ext cx="11040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sz="3900">
              <a:solidFill>
                <a:srgbClr val="D2A6FF"/>
              </a:solidFill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sz="3900">
              <a:solidFill>
                <a:srgbClr val="D2A6FF"/>
              </a:solidFill>
            </a:endParaRPr>
          </a:p>
          <a:p>
            <a:pPr indent="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s-CO" sz="3900" u="none" cap="none" strike="noStrike">
                <a:solidFill>
                  <a:srgbClr val="D2A6FF"/>
                </a:solidFill>
                <a:latin typeface="Arial"/>
                <a:ea typeface="Arial"/>
                <a:cs typeface="Arial"/>
                <a:sym typeface="Arial"/>
              </a:rPr>
              <a:t>Complementary info: </a:t>
            </a:r>
            <a:r>
              <a:rPr b="0" i="0" lang="es-CO" sz="39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here</a:t>
            </a:r>
            <a:endParaRPr b="0" i="0" sz="39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2A6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3"/>
          <p:cNvGrpSpPr/>
          <p:nvPr/>
        </p:nvGrpSpPr>
        <p:grpSpPr>
          <a:xfrm>
            <a:off x="0" y="-1"/>
            <a:ext cx="12192000" cy="6858002"/>
            <a:chOff x="0" y="317351"/>
            <a:chExt cx="12192000" cy="6858002"/>
          </a:xfrm>
        </p:grpSpPr>
        <p:pic>
          <p:nvPicPr>
            <p:cNvPr id="177" name="Google Shape;177;p13"/>
            <p:cNvPicPr preferRelativeResize="0"/>
            <p:nvPr/>
          </p:nvPicPr>
          <p:blipFill rotWithShape="1">
            <a:blip r:embed="rId3">
              <a:alphaModFix/>
            </a:blip>
            <a:srcRect b="7533" l="7812" r="7809" t="0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317351"/>
              <a:ext cx="12192000" cy="68580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9" name="Google Shape;17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0554" y="1970769"/>
            <a:ext cx="7510889" cy="2916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2280" y="324169"/>
            <a:ext cx="3007439" cy="144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12776" y="5933677"/>
            <a:ext cx="2164967" cy="669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13"/>
          <p:cNvGrpSpPr/>
          <p:nvPr/>
        </p:nvGrpSpPr>
        <p:grpSpPr>
          <a:xfrm>
            <a:off x="626477" y="254641"/>
            <a:ext cx="11251266" cy="983288"/>
            <a:chOff x="626477" y="254641"/>
            <a:chExt cx="11251266" cy="983288"/>
          </a:xfrm>
        </p:grpSpPr>
        <p:pic>
          <p:nvPicPr>
            <p:cNvPr id="183" name="Google Shape;183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059722" y="254641"/>
              <a:ext cx="1818021" cy="983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26477" y="484081"/>
              <a:ext cx="1505800" cy="524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2023-12-20T20:41:55Z</dcterms:created>
  <dc:creator>Cymetria Diseño</dc:creator>
</cp:coreProperties>
</file>