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717" r:id="rId5"/>
  </p:sldMasterIdLst>
  <p:notesMasterIdLst>
    <p:notesMasterId r:id="rId36"/>
  </p:notesMasterIdLst>
  <p:handoutMasterIdLst>
    <p:handoutMasterId r:id="rId37"/>
  </p:handoutMasterIdLst>
  <p:sldIdLst>
    <p:sldId id="650" r:id="rId6"/>
    <p:sldId id="651" r:id="rId7"/>
    <p:sldId id="685" r:id="rId8"/>
    <p:sldId id="654" r:id="rId9"/>
    <p:sldId id="681" r:id="rId10"/>
    <p:sldId id="680" r:id="rId11"/>
    <p:sldId id="671" r:id="rId12"/>
    <p:sldId id="655" r:id="rId13"/>
    <p:sldId id="653" r:id="rId14"/>
    <p:sldId id="679" r:id="rId15"/>
    <p:sldId id="652" r:id="rId16"/>
    <p:sldId id="676" r:id="rId17"/>
    <p:sldId id="672" r:id="rId18"/>
    <p:sldId id="673" r:id="rId19"/>
    <p:sldId id="674" r:id="rId20"/>
    <p:sldId id="675" r:id="rId21"/>
    <p:sldId id="664" r:id="rId22"/>
    <p:sldId id="665" r:id="rId23"/>
    <p:sldId id="666" r:id="rId24"/>
    <p:sldId id="682" r:id="rId25"/>
    <p:sldId id="683" r:id="rId26"/>
    <p:sldId id="684" r:id="rId27"/>
    <p:sldId id="659" r:id="rId28"/>
    <p:sldId id="667" r:id="rId29"/>
    <p:sldId id="668" r:id="rId30"/>
    <p:sldId id="677" r:id="rId31"/>
    <p:sldId id="678" r:id="rId32"/>
    <p:sldId id="662" r:id="rId33"/>
    <p:sldId id="663" r:id="rId34"/>
    <p:sldId id="670" r:id="rId35"/>
  </p:sldIdLst>
  <p:sldSz cx="9144000" cy="6858000" type="screen4x3"/>
  <p:notesSz cx="7172325" cy="931386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4BA5FF"/>
    <a:srgbClr val="FFCC00"/>
    <a:srgbClr val="3399FF"/>
    <a:srgbClr val="339933"/>
    <a:srgbClr val="364A7A"/>
    <a:srgbClr val="99CCFF"/>
    <a:srgbClr val="009999"/>
    <a:srgbClr val="CC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73F40-C314-41C3-8130-C3A8817BCCE2}" v="91" dt="2025-09-16T17:11:32.252"/>
    <p1510:client id="{1FBA6066-AB65-E898-66C5-71EE26BA917F}" v="59" dt="2025-09-15T22:45:55.843"/>
    <p1510:client id="{4EF0A26E-BFB8-E343-B8E3-10840033D36C}" v="168" dt="2025-09-16T16:38:06.370"/>
    <p1510:client id="{5855E50E-F490-B768-D14A-B5EA12AAF38D}" v="537" dt="2025-09-15T21:58:24.150"/>
    <p1510:client id="{A5B6129D-296C-1803-7EC5-2E97082FE80D}" v="225" dt="2025-09-16T00:00:22.816"/>
    <p1510:client id="{BBBF4815-4808-EDB8-0687-8C020F49C471}" v="34" dt="2025-09-15T20:42:31.435"/>
    <p1510:client id="{CAF7B0EE-3AF5-A71C-4DFC-22AE303FDFD6}" v="8" dt="2025-09-16T14:25:38.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o, Minsuk (FORNATL, KS)" userId="S::minsuk.seo.ks@nps.edu::cb6a26ff-c0e2-4892-9260-ce57f52e964e" providerId="AD" clId="Web-{1CB21EA7-EF80-1535-3EC3-2752D4C0BCA2}"/>
    <pc:docChg chg="addSld modSld sldOrd">
      <pc:chgData name="Seo, Minsuk (FORNATL, KS)" userId="S::minsuk.seo.ks@nps.edu::cb6a26ff-c0e2-4892-9260-ce57f52e964e" providerId="AD" clId="Web-{1CB21EA7-EF80-1535-3EC3-2752D4C0BCA2}" dt="2025-09-12T21:17:18.660" v="65" actId="14100"/>
      <pc:docMkLst>
        <pc:docMk/>
      </pc:docMkLst>
      <pc:sldChg chg="modSp">
        <pc:chgData name="Seo, Minsuk (FORNATL, KS)" userId="S::minsuk.seo.ks@nps.edu::cb6a26ff-c0e2-4892-9260-ce57f52e964e" providerId="AD" clId="Web-{1CB21EA7-EF80-1535-3EC3-2752D4C0BCA2}" dt="2025-09-12T21:15:41.253" v="32" actId="20577"/>
        <pc:sldMkLst>
          <pc:docMk/>
          <pc:sldMk cId="3063747227" sldId="652"/>
        </pc:sldMkLst>
        <pc:spChg chg="mod">
          <ac:chgData name="Seo, Minsuk (FORNATL, KS)" userId="S::minsuk.seo.ks@nps.edu::cb6a26ff-c0e2-4892-9260-ce57f52e964e" providerId="AD" clId="Web-{1CB21EA7-EF80-1535-3EC3-2752D4C0BCA2}" dt="2025-09-12T21:15:41.253" v="32" actId="20577"/>
          <ac:spMkLst>
            <pc:docMk/>
            <pc:sldMk cId="3063747227" sldId="652"/>
            <ac:spMk id="2" creationId="{790948CF-843E-10D9-8856-4E75D813CD77}"/>
          </ac:spMkLst>
        </pc:spChg>
      </pc:sldChg>
      <pc:sldChg chg="addSp delSp modSp add replId">
        <pc:chgData name="Seo, Minsuk (FORNATL, KS)" userId="S::minsuk.seo.ks@nps.edu::cb6a26ff-c0e2-4892-9260-ce57f52e964e" providerId="AD" clId="Web-{1CB21EA7-EF80-1535-3EC3-2752D4C0BCA2}" dt="2025-09-12T21:17:11.550" v="64" actId="14100"/>
        <pc:sldMkLst>
          <pc:docMk/>
          <pc:sldMk cId="2604807428" sldId="672"/>
        </pc:sldMkLst>
        <pc:spChg chg="mod">
          <ac:chgData name="Seo, Minsuk (FORNATL, KS)" userId="S::minsuk.seo.ks@nps.edu::cb6a26ff-c0e2-4892-9260-ce57f52e964e" providerId="AD" clId="Web-{1CB21EA7-EF80-1535-3EC3-2752D4C0BCA2}" dt="2025-09-12T21:16:24.550" v="49" actId="20577"/>
          <ac:spMkLst>
            <pc:docMk/>
            <pc:sldMk cId="2604807428" sldId="672"/>
            <ac:spMk id="2" creationId="{C825A7EF-D2C8-15D5-0365-E309510C4E48}"/>
          </ac:spMkLst>
        </pc:spChg>
        <pc:picChg chg="add mod ord">
          <ac:chgData name="Seo, Minsuk (FORNATL, KS)" userId="S::minsuk.seo.ks@nps.edu::cb6a26ff-c0e2-4892-9260-ce57f52e964e" providerId="AD" clId="Web-{1CB21EA7-EF80-1535-3EC3-2752D4C0BCA2}" dt="2025-09-12T21:17:11.550" v="64" actId="14100"/>
          <ac:picMkLst>
            <pc:docMk/>
            <pc:sldMk cId="2604807428" sldId="672"/>
            <ac:picMk id="6" creationId="{9F252137-12E4-DF3A-775F-6E79E0C51FA5}"/>
          </ac:picMkLst>
        </pc:picChg>
      </pc:sldChg>
      <pc:sldChg chg="addSp delSp modSp add replId">
        <pc:chgData name="Seo, Minsuk (FORNATL, KS)" userId="S::minsuk.seo.ks@nps.edu::cb6a26ff-c0e2-4892-9260-ce57f52e964e" providerId="AD" clId="Web-{1CB21EA7-EF80-1535-3EC3-2752D4C0BCA2}" dt="2025-09-12T21:17:18.660" v="65" actId="14100"/>
        <pc:sldMkLst>
          <pc:docMk/>
          <pc:sldMk cId="4025609031" sldId="673"/>
        </pc:sldMkLst>
        <pc:spChg chg="mod">
          <ac:chgData name="Seo, Minsuk (FORNATL, KS)" userId="S::minsuk.seo.ks@nps.edu::cb6a26ff-c0e2-4892-9260-ce57f52e964e" providerId="AD" clId="Web-{1CB21EA7-EF80-1535-3EC3-2752D4C0BCA2}" dt="2025-09-12T21:16:34.550" v="54" actId="20577"/>
          <ac:spMkLst>
            <pc:docMk/>
            <pc:sldMk cId="4025609031" sldId="673"/>
            <ac:spMk id="2" creationId="{F749CB77-A4B4-BF43-6207-CE0DF6105C53}"/>
          </ac:spMkLst>
        </pc:spChg>
        <pc:picChg chg="add mod ord">
          <ac:chgData name="Seo, Minsuk (FORNATL, KS)" userId="S::minsuk.seo.ks@nps.edu::cb6a26ff-c0e2-4892-9260-ce57f52e964e" providerId="AD" clId="Web-{1CB21EA7-EF80-1535-3EC3-2752D4C0BCA2}" dt="2025-09-12T21:17:18.660" v="65" actId="14100"/>
          <ac:picMkLst>
            <pc:docMk/>
            <pc:sldMk cId="4025609031" sldId="673"/>
            <ac:picMk id="3" creationId="{7FE84FB2-6481-1E97-619C-D20008769682}"/>
          </ac:picMkLst>
        </pc:picChg>
      </pc:sldChg>
      <pc:sldChg chg="addSp delSp modSp add replId">
        <pc:chgData name="Seo, Minsuk (FORNATL, KS)" userId="S::minsuk.seo.ks@nps.edu::cb6a26ff-c0e2-4892-9260-ce57f52e964e" providerId="AD" clId="Web-{1CB21EA7-EF80-1535-3EC3-2752D4C0BCA2}" dt="2025-09-12T21:16:41.816" v="57" actId="20577"/>
        <pc:sldMkLst>
          <pc:docMk/>
          <pc:sldMk cId="4162461556" sldId="674"/>
        </pc:sldMkLst>
        <pc:spChg chg="mod">
          <ac:chgData name="Seo, Minsuk (FORNATL, KS)" userId="S::minsuk.seo.ks@nps.edu::cb6a26ff-c0e2-4892-9260-ce57f52e964e" providerId="AD" clId="Web-{1CB21EA7-EF80-1535-3EC3-2752D4C0BCA2}" dt="2025-09-12T21:16:41.816" v="57" actId="20577"/>
          <ac:spMkLst>
            <pc:docMk/>
            <pc:sldMk cId="4162461556" sldId="674"/>
            <ac:spMk id="2" creationId="{DDF396CB-2F1E-61F1-A58F-8109D009759B}"/>
          </ac:spMkLst>
        </pc:spChg>
        <pc:picChg chg="add mod ord">
          <ac:chgData name="Seo, Minsuk (FORNATL, KS)" userId="S::minsuk.seo.ks@nps.edu::cb6a26ff-c0e2-4892-9260-ce57f52e964e" providerId="AD" clId="Web-{1CB21EA7-EF80-1535-3EC3-2752D4C0BCA2}" dt="2025-09-12T21:14:56.518" v="23" actId="14100"/>
          <ac:picMkLst>
            <pc:docMk/>
            <pc:sldMk cId="4162461556" sldId="674"/>
            <ac:picMk id="3" creationId="{5C78B0BE-AB6B-8023-21A9-1230468555AE}"/>
          </ac:picMkLst>
        </pc:picChg>
      </pc:sldChg>
      <pc:sldChg chg="addSp delSp modSp add replId">
        <pc:chgData name="Seo, Minsuk (FORNATL, KS)" userId="S::minsuk.seo.ks@nps.edu::cb6a26ff-c0e2-4892-9260-ce57f52e964e" providerId="AD" clId="Web-{1CB21EA7-EF80-1535-3EC3-2752D4C0BCA2}" dt="2025-09-12T21:16:50.019" v="62" actId="20577"/>
        <pc:sldMkLst>
          <pc:docMk/>
          <pc:sldMk cId="724369506" sldId="675"/>
        </pc:sldMkLst>
        <pc:spChg chg="mod">
          <ac:chgData name="Seo, Minsuk (FORNATL, KS)" userId="S::minsuk.seo.ks@nps.edu::cb6a26ff-c0e2-4892-9260-ce57f52e964e" providerId="AD" clId="Web-{1CB21EA7-EF80-1535-3EC3-2752D4C0BCA2}" dt="2025-09-12T21:16:50.019" v="62" actId="20577"/>
          <ac:spMkLst>
            <pc:docMk/>
            <pc:sldMk cId="724369506" sldId="675"/>
            <ac:spMk id="2" creationId="{B36301A3-314F-C0BC-1CB0-D4FAB7C5FD9A}"/>
          </ac:spMkLst>
        </pc:spChg>
        <pc:picChg chg="add mod ord">
          <ac:chgData name="Seo, Minsuk (FORNATL, KS)" userId="S::minsuk.seo.ks@nps.edu::cb6a26ff-c0e2-4892-9260-ce57f52e964e" providerId="AD" clId="Web-{1CB21EA7-EF80-1535-3EC3-2752D4C0BCA2}" dt="2025-09-12T21:15:16.049" v="25" actId="14100"/>
          <ac:picMkLst>
            <pc:docMk/>
            <pc:sldMk cId="724369506" sldId="675"/>
            <ac:picMk id="3" creationId="{E5869422-B97D-4316-71D2-D3B1204A4A45}"/>
          </ac:picMkLst>
        </pc:picChg>
      </pc:sldChg>
      <pc:sldChg chg="addSp delSp modSp add ord replId">
        <pc:chgData name="Seo, Minsuk (FORNATL, KS)" userId="S::minsuk.seo.ks@nps.edu::cb6a26ff-c0e2-4892-9260-ce57f52e964e" providerId="AD" clId="Web-{1CB21EA7-EF80-1535-3EC3-2752D4C0BCA2}" dt="2025-09-12T21:16:16.081" v="47" actId="20577"/>
        <pc:sldMkLst>
          <pc:docMk/>
          <pc:sldMk cId="1102652444" sldId="676"/>
        </pc:sldMkLst>
        <pc:spChg chg="mod">
          <ac:chgData name="Seo, Minsuk (FORNATL, KS)" userId="S::minsuk.seo.ks@nps.edu::cb6a26ff-c0e2-4892-9260-ce57f52e964e" providerId="AD" clId="Web-{1CB21EA7-EF80-1535-3EC3-2752D4C0BCA2}" dt="2025-09-12T21:16:16.081" v="47" actId="20577"/>
          <ac:spMkLst>
            <pc:docMk/>
            <pc:sldMk cId="1102652444" sldId="676"/>
            <ac:spMk id="2" creationId="{5348C22E-A165-C857-B735-E4C1A0EA424A}"/>
          </ac:spMkLst>
        </pc:spChg>
        <pc:picChg chg="add mod ord">
          <ac:chgData name="Seo, Minsuk (FORNATL, KS)" userId="S::minsuk.seo.ks@nps.edu::cb6a26ff-c0e2-4892-9260-ce57f52e964e" providerId="AD" clId="Web-{1CB21EA7-EF80-1535-3EC3-2752D4C0BCA2}" dt="2025-09-12T21:13:29.080" v="9" actId="14100"/>
          <ac:picMkLst>
            <pc:docMk/>
            <pc:sldMk cId="1102652444" sldId="676"/>
            <ac:picMk id="3" creationId="{0600B33E-64BA-4842-A26D-074CFEF52E8A}"/>
          </ac:picMkLst>
        </pc:picChg>
      </pc:sldChg>
    </pc:docChg>
  </pc:docChgLst>
  <pc:docChgLst>
    <pc:chgData name="Moreland, Joseph (CPT)" userId="S::joseph.moreland@nps.edu::912df179-fcc7-408f-b8ea-83bcbe34514b" providerId="AD" clId="Web-{CAF7B0EE-3AF5-A71C-4DFC-22AE303FDFD6}"/>
    <pc:docChg chg="modSld">
      <pc:chgData name="Moreland, Joseph (CPT)" userId="S::joseph.moreland@nps.edu::912df179-fcc7-408f-b8ea-83bcbe34514b" providerId="AD" clId="Web-{CAF7B0EE-3AF5-A71C-4DFC-22AE303FDFD6}" dt="2025-09-16T14:25:38.125" v="7"/>
      <pc:docMkLst>
        <pc:docMk/>
      </pc:docMkLst>
      <pc:sldChg chg="addSp modSp">
        <pc:chgData name="Moreland, Joseph (CPT)" userId="S::joseph.moreland@nps.edu::912df179-fcc7-408f-b8ea-83bcbe34514b" providerId="AD" clId="Web-{CAF7B0EE-3AF5-A71C-4DFC-22AE303FDFD6}" dt="2025-09-16T14:25:38.125" v="7"/>
        <pc:sldMkLst>
          <pc:docMk/>
          <pc:sldMk cId="4113869193" sldId="651"/>
        </pc:sldMkLst>
        <pc:spChg chg="mod">
          <ac:chgData name="Moreland, Joseph (CPT)" userId="S::joseph.moreland@nps.edu::912df179-fcc7-408f-b8ea-83bcbe34514b" providerId="AD" clId="Web-{CAF7B0EE-3AF5-A71C-4DFC-22AE303FDFD6}" dt="2025-09-16T14:25:10.015" v="1" actId="20577"/>
          <ac:spMkLst>
            <pc:docMk/>
            <pc:sldMk cId="4113869193" sldId="651"/>
            <ac:spMk id="3" creationId="{6E817158-491D-DBEB-FB07-2CF3B8F8E20A}"/>
          </ac:spMkLst>
        </pc:spChg>
        <pc:spChg chg="add mod">
          <ac:chgData name="Moreland, Joseph (CPT)" userId="S::joseph.moreland@nps.edu::912df179-fcc7-408f-b8ea-83bcbe34514b" providerId="AD" clId="Web-{CAF7B0EE-3AF5-A71C-4DFC-22AE303FDFD6}" dt="2025-09-16T14:25:38.125" v="7"/>
          <ac:spMkLst>
            <pc:docMk/>
            <pc:sldMk cId="4113869193" sldId="651"/>
            <ac:spMk id="4" creationId="{6912EA3A-A185-5E92-AF96-23A620F30B53}"/>
          </ac:spMkLst>
        </pc:spChg>
      </pc:sldChg>
      <pc:sldChg chg="addSp delSp modSp">
        <pc:chgData name="Moreland, Joseph (CPT)" userId="S::joseph.moreland@nps.edu::912df179-fcc7-408f-b8ea-83bcbe34514b" providerId="AD" clId="Web-{CAF7B0EE-3AF5-A71C-4DFC-22AE303FDFD6}" dt="2025-09-16T14:25:22.999" v="5"/>
        <pc:sldMkLst>
          <pc:docMk/>
          <pc:sldMk cId="373418496" sldId="669"/>
        </pc:sldMkLst>
        <pc:spChg chg="add del mod">
          <ac:chgData name="Moreland, Joseph (CPT)" userId="S::joseph.moreland@nps.edu::912df179-fcc7-408f-b8ea-83bcbe34514b" providerId="AD" clId="Web-{CAF7B0EE-3AF5-A71C-4DFC-22AE303FDFD6}" dt="2025-09-16T14:25:22.999" v="5"/>
          <ac:spMkLst>
            <pc:docMk/>
            <pc:sldMk cId="373418496" sldId="669"/>
            <ac:spMk id="4" creationId="{72AB92EA-88F2-1583-45AE-6F12DD15CC8F}"/>
          </ac:spMkLst>
        </pc:spChg>
      </pc:sldChg>
    </pc:docChg>
  </pc:docChgLst>
  <pc:docChgLst>
    <pc:chgData name="Moreland, Joseph (CPT)" userId="912df179-fcc7-408f-b8ea-83bcbe34514b" providerId="ADAL" clId="{18B31DCC-5A33-5CCB-9B73-178975335B16}"/>
    <pc:docChg chg="undo custSel addSld delSld modSld sldOrd">
      <pc:chgData name="Moreland, Joseph (CPT)" userId="912df179-fcc7-408f-b8ea-83bcbe34514b" providerId="ADAL" clId="{18B31DCC-5A33-5CCB-9B73-178975335B16}" dt="2025-09-16T16:38:06.370" v="949" actId="14100"/>
      <pc:docMkLst>
        <pc:docMk/>
      </pc:docMkLst>
      <pc:sldChg chg="modSp mod">
        <pc:chgData name="Moreland, Joseph (CPT)" userId="912df179-fcc7-408f-b8ea-83bcbe34514b" providerId="ADAL" clId="{18B31DCC-5A33-5CCB-9B73-178975335B16}" dt="2025-09-16T00:00:52.228" v="0" actId="113"/>
        <pc:sldMkLst>
          <pc:docMk/>
          <pc:sldMk cId="1855621304" sldId="650"/>
        </pc:sldMkLst>
        <pc:spChg chg="mod">
          <ac:chgData name="Moreland, Joseph (CPT)" userId="912df179-fcc7-408f-b8ea-83bcbe34514b" providerId="ADAL" clId="{18B31DCC-5A33-5CCB-9B73-178975335B16}" dt="2025-09-16T00:00:52.228" v="0" actId="113"/>
          <ac:spMkLst>
            <pc:docMk/>
            <pc:sldMk cId="1855621304" sldId="650"/>
            <ac:spMk id="4098" creationId="{00000000-0000-0000-0000-000000000000}"/>
          </ac:spMkLst>
        </pc:spChg>
      </pc:sldChg>
      <pc:sldChg chg="delSp modSp mod">
        <pc:chgData name="Moreland, Joseph (CPT)" userId="912df179-fcc7-408f-b8ea-83bcbe34514b" providerId="ADAL" clId="{18B31DCC-5A33-5CCB-9B73-178975335B16}" dt="2025-09-16T15:11:23.812" v="717" actId="20577"/>
        <pc:sldMkLst>
          <pc:docMk/>
          <pc:sldMk cId="4113869193" sldId="651"/>
        </pc:sldMkLst>
        <pc:spChg chg="mod">
          <ac:chgData name="Moreland, Joseph (CPT)" userId="912df179-fcc7-408f-b8ea-83bcbe34514b" providerId="ADAL" clId="{18B31DCC-5A33-5CCB-9B73-178975335B16}" dt="2025-09-16T15:11:23.812" v="717" actId="20577"/>
          <ac:spMkLst>
            <pc:docMk/>
            <pc:sldMk cId="4113869193" sldId="651"/>
            <ac:spMk id="3" creationId="{6E817158-491D-DBEB-FB07-2CF3B8F8E20A}"/>
          </ac:spMkLst>
        </pc:spChg>
        <pc:spChg chg="del mod">
          <ac:chgData name="Moreland, Joseph (CPT)" userId="912df179-fcc7-408f-b8ea-83bcbe34514b" providerId="ADAL" clId="{18B31DCC-5A33-5CCB-9B73-178975335B16}" dt="2025-09-16T14:32:17.263" v="685" actId="478"/>
          <ac:spMkLst>
            <pc:docMk/>
            <pc:sldMk cId="4113869193" sldId="651"/>
            <ac:spMk id="4" creationId="{6912EA3A-A185-5E92-AF96-23A620F30B53}"/>
          </ac:spMkLst>
        </pc:spChg>
        <pc:picChg chg="mod">
          <ac:chgData name="Moreland, Joseph (CPT)" userId="912df179-fcc7-408f-b8ea-83bcbe34514b" providerId="ADAL" clId="{18B31DCC-5A33-5CCB-9B73-178975335B16}" dt="2025-09-16T02:44:55.561" v="566" actId="1076"/>
          <ac:picMkLst>
            <pc:docMk/>
            <pc:sldMk cId="4113869193" sldId="651"/>
            <ac:picMk id="5" creationId="{131A959B-87EA-5FF0-6C60-01A8E9EE351C}"/>
          </ac:picMkLst>
        </pc:picChg>
      </pc:sldChg>
      <pc:sldChg chg="addSp delSp modSp">
        <pc:chgData name="Moreland, Joseph (CPT)" userId="912df179-fcc7-408f-b8ea-83bcbe34514b" providerId="ADAL" clId="{18B31DCC-5A33-5CCB-9B73-178975335B16}" dt="2025-09-16T02:14:44.999" v="233" actId="1076"/>
        <pc:sldMkLst>
          <pc:docMk/>
          <pc:sldMk cId="4294933065" sldId="653"/>
        </pc:sldMkLst>
        <pc:spChg chg="add del mod">
          <ac:chgData name="Moreland, Joseph (CPT)" userId="912df179-fcc7-408f-b8ea-83bcbe34514b" providerId="ADAL" clId="{18B31DCC-5A33-5CCB-9B73-178975335B16}" dt="2025-09-16T02:14:37.953" v="229" actId="931"/>
          <ac:spMkLst>
            <pc:docMk/>
            <pc:sldMk cId="4294933065" sldId="653"/>
            <ac:spMk id="3" creationId="{35711AED-B818-31BB-7C2B-7390628CD514}"/>
          </ac:spMkLst>
        </pc:spChg>
        <pc:picChg chg="del">
          <ac:chgData name="Moreland, Joseph (CPT)" userId="912df179-fcc7-408f-b8ea-83bcbe34514b" providerId="ADAL" clId="{18B31DCC-5A33-5CCB-9B73-178975335B16}" dt="2025-09-16T02:14:03.008" v="228" actId="478"/>
          <ac:picMkLst>
            <pc:docMk/>
            <pc:sldMk cId="4294933065" sldId="653"/>
            <ac:picMk id="5" creationId="{EA694435-DA8C-15AE-D288-BA31DBBE8CB9}"/>
          </ac:picMkLst>
        </pc:picChg>
        <pc:picChg chg="add mod">
          <ac:chgData name="Moreland, Joseph (CPT)" userId="912df179-fcc7-408f-b8ea-83bcbe34514b" providerId="ADAL" clId="{18B31DCC-5A33-5CCB-9B73-178975335B16}" dt="2025-09-16T02:14:44.999" v="233" actId="1076"/>
          <ac:picMkLst>
            <pc:docMk/>
            <pc:sldMk cId="4294933065" sldId="653"/>
            <ac:picMk id="6" creationId="{394AA3A9-3B54-E028-A5E3-C785C08B7DF6}"/>
          </ac:picMkLst>
        </pc:picChg>
      </pc:sldChg>
      <pc:sldChg chg="modSp mod">
        <pc:chgData name="Moreland, Joseph (CPT)" userId="912df179-fcc7-408f-b8ea-83bcbe34514b" providerId="ADAL" clId="{18B31DCC-5A33-5CCB-9B73-178975335B16}" dt="2025-09-16T15:16:29.041" v="754" actId="20577"/>
        <pc:sldMkLst>
          <pc:docMk/>
          <pc:sldMk cId="1570137802" sldId="654"/>
        </pc:sldMkLst>
        <pc:spChg chg="mod">
          <ac:chgData name="Moreland, Joseph (CPT)" userId="912df179-fcc7-408f-b8ea-83bcbe34514b" providerId="ADAL" clId="{18B31DCC-5A33-5CCB-9B73-178975335B16}" dt="2025-09-16T15:14:21.041" v="746" actId="20577"/>
          <ac:spMkLst>
            <pc:docMk/>
            <pc:sldMk cId="1570137802" sldId="654"/>
            <ac:spMk id="2" creationId="{7F5BB694-D7DB-8FE7-85A3-2C6E00BFF19D}"/>
          </ac:spMkLst>
        </pc:spChg>
        <pc:spChg chg="mod">
          <ac:chgData name="Moreland, Joseph (CPT)" userId="912df179-fcc7-408f-b8ea-83bcbe34514b" providerId="ADAL" clId="{18B31DCC-5A33-5CCB-9B73-178975335B16}" dt="2025-09-16T15:16:29.041" v="754" actId="20577"/>
          <ac:spMkLst>
            <pc:docMk/>
            <pc:sldMk cId="1570137802" sldId="654"/>
            <ac:spMk id="3" creationId="{2DB185EA-1E83-C907-01AF-FBF04B5B69CA}"/>
          </ac:spMkLst>
        </pc:spChg>
      </pc:sldChg>
      <pc:sldChg chg="modSp mod">
        <pc:chgData name="Moreland, Joseph (CPT)" userId="912df179-fcc7-408f-b8ea-83bcbe34514b" providerId="ADAL" clId="{18B31DCC-5A33-5CCB-9B73-178975335B16}" dt="2025-09-16T03:02:10.216" v="641" actId="1076"/>
        <pc:sldMkLst>
          <pc:docMk/>
          <pc:sldMk cId="1672342114" sldId="659"/>
        </pc:sldMkLst>
        <pc:spChg chg="mod">
          <ac:chgData name="Moreland, Joseph (CPT)" userId="912df179-fcc7-408f-b8ea-83bcbe34514b" providerId="ADAL" clId="{18B31DCC-5A33-5CCB-9B73-178975335B16}" dt="2025-09-16T03:02:04.330" v="639" actId="404"/>
          <ac:spMkLst>
            <pc:docMk/>
            <pc:sldMk cId="1672342114" sldId="659"/>
            <ac:spMk id="3" creationId="{B2CE1698-3033-162D-21AB-BF53E1D369A9}"/>
          </ac:spMkLst>
        </pc:spChg>
        <pc:picChg chg="mod">
          <ac:chgData name="Moreland, Joseph (CPT)" userId="912df179-fcc7-408f-b8ea-83bcbe34514b" providerId="ADAL" clId="{18B31DCC-5A33-5CCB-9B73-178975335B16}" dt="2025-09-16T03:02:10.216" v="641" actId="1076"/>
          <ac:picMkLst>
            <pc:docMk/>
            <pc:sldMk cId="1672342114" sldId="659"/>
            <ac:picMk id="5" creationId="{89DC674E-DA8D-C1C1-0B06-577E302F533B}"/>
          </ac:picMkLst>
        </pc:picChg>
        <pc:picChg chg="mod">
          <ac:chgData name="Moreland, Joseph (CPT)" userId="912df179-fcc7-408f-b8ea-83bcbe34514b" providerId="ADAL" clId="{18B31DCC-5A33-5CCB-9B73-178975335B16}" dt="2025-09-16T03:02:08.398" v="640" actId="1076"/>
          <ac:picMkLst>
            <pc:docMk/>
            <pc:sldMk cId="1672342114" sldId="659"/>
            <ac:picMk id="7" creationId="{A8C28B3F-3502-A886-A79B-CDF7E949CEE2}"/>
          </ac:picMkLst>
        </pc:picChg>
      </pc:sldChg>
      <pc:sldChg chg="modSp mod">
        <pc:chgData name="Moreland, Joseph (CPT)" userId="912df179-fcc7-408f-b8ea-83bcbe34514b" providerId="ADAL" clId="{18B31DCC-5A33-5CCB-9B73-178975335B16}" dt="2025-09-16T14:28:36.957" v="672" actId="20577"/>
        <pc:sldMkLst>
          <pc:docMk/>
          <pc:sldMk cId="3708403548" sldId="662"/>
        </pc:sldMkLst>
        <pc:spChg chg="mod">
          <ac:chgData name="Moreland, Joseph (CPT)" userId="912df179-fcc7-408f-b8ea-83bcbe34514b" providerId="ADAL" clId="{18B31DCC-5A33-5CCB-9B73-178975335B16}" dt="2025-09-16T14:28:36.957" v="672" actId="20577"/>
          <ac:spMkLst>
            <pc:docMk/>
            <pc:sldMk cId="3708403548" sldId="662"/>
            <ac:spMk id="3" creationId="{A5A179F2-87F4-350B-AB8B-7C80E0229B7D}"/>
          </ac:spMkLst>
        </pc:spChg>
      </pc:sldChg>
      <pc:sldChg chg="mod modShow">
        <pc:chgData name="Moreland, Joseph (CPT)" userId="912df179-fcc7-408f-b8ea-83bcbe34514b" providerId="ADAL" clId="{18B31DCC-5A33-5CCB-9B73-178975335B16}" dt="2025-09-16T14:27:57.050" v="665" actId="729"/>
        <pc:sldMkLst>
          <pc:docMk/>
          <pc:sldMk cId="3473870023" sldId="663"/>
        </pc:sldMkLst>
      </pc:sldChg>
      <pc:sldChg chg="addSp delSp modSp mod">
        <pc:chgData name="Moreland, Joseph (CPT)" userId="912df179-fcc7-408f-b8ea-83bcbe34514b" providerId="ADAL" clId="{18B31DCC-5A33-5CCB-9B73-178975335B16}" dt="2025-09-16T14:51:55.704" v="693" actId="1076"/>
        <pc:sldMkLst>
          <pc:docMk/>
          <pc:sldMk cId="3387608518" sldId="664"/>
        </pc:sldMkLst>
        <pc:spChg chg="mod">
          <ac:chgData name="Moreland, Joseph (CPT)" userId="912df179-fcc7-408f-b8ea-83bcbe34514b" providerId="ADAL" clId="{18B31DCC-5A33-5CCB-9B73-178975335B16}" dt="2025-09-16T02:29:50.517" v="288" actId="20577"/>
          <ac:spMkLst>
            <pc:docMk/>
            <pc:sldMk cId="3387608518" sldId="664"/>
            <ac:spMk id="2" creationId="{10F4C41F-91D5-B2D5-DD6C-94209F99C219}"/>
          </ac:spMkLst>
        </pc:spChg>
        <pc:spChg chg="del">
          <ac:chgData name="Moreland, Joseph (CPT)" userId="912df179-fcc7-408f-b8ea-83bcbe34514b" providerId="ADAL" clId="{18B31DCC-5A33-5CCB-9B73-178975335B16}" dt="2025-09-16T02:26:23.746" v="253" actId="931"/>
          <ac:spMkLst>
            <pc:docMk/>
            <pc:sldMk cId="3387608518" sldId="664"/>
            <ac:spMk id="3" creationId="{0E8034EE-EFC9-4F9A-C634-FCF075483FE6}"/>
          </ac:spMkLst>
        </pc:spChg>
        <pc:spChg chg="add mod">
          <ac:chgData name="Moreland, Joseph (CPT)" userId="912df179-fcc7-408f-b8ea-83bcbe34514b" providerId="ADAL" clId="{18B31DCC-5A33-5CCB-9B73-178975335B16}" dt="2025-09-16T02:28:09.348" v="276" actId="1076"/>
          <ac:spMkLst>
            <pc:docMk/>
            <pc:sldMk cId="3387608518" sldId="664"/>
            <ac:spMk id="9" creationId="{653FA51C-2413-1327-35E0-EF2D01A7297A}"/>
          </ac:spMkLst>
        </pc:spChg>
        <pc:spChg chg="add mod">
          <ac:chgData name="Moreland, Joseph (CPT)" userId="912df179-fcc7-408f-b8ea-83bcbe34514b" providerId="ADAL" clId="{18B31DCC-5A33-5CCB-9B73-178975335B16}" dt="2025-09-16T03:01:25.282" v="636" actId="20577"/>
          <ac:spMkLst>
            <pc:docMk/>
            <pc:sldMk cId="3387608518" sldId="664"/>
            <ac:spMk id="10" creationId="{E715AD1E-2562-1C72-DFD3-212B1C6B4476}"/>
          </ac:spMkLst>
        </pc:spChg>
        <pc:picChg chg="add mod">
          <ac:chgData name="Moreland, Joseph (CPT)" userId="912df179-fcc7-408f-b8ea-83bcbe34514b" providerId="ADAL" clId="{18B31DCC-5A33-5CCB-9B73-178975335B16}" dt="2025-09-16T14:51:55.704" v="693" actId="1076"/>
          <ac:picMkLst>
            <pc:docMk/>
            <pc:sldMk cId="3387608518" sldId="664"/>
            <ac:picMk id="5" creationId="{4694E6AF-6848-F705-DE2C-17D37BF8B01C}"/>
          </ac:picMkLst>
        </pc:picChg>
        <pc:cxnChg chg="add mod">
          <ac:chgData name="Moreland, Joseph (CPT)" userId="912df179-fcc7-408f-b8ea-83bcbe34514b" providerId="ADAL" clId="{18B31DCC-5A33-5CCB-9B73-178975335B16}" dt="2025-09-16T02:27:26.832" v="262" actId="1076"/>
          <ac:cxnSpMkLst>
            <pc:docMk/>
            <pc:sldMk cId="3387608518" sldId="664"/>
            <ac:cxnSpMk id="7" creationId="{3803D163-C262-3741-1BAB-80EEB8B5A6D2}"/>
          </ac:cxnSpMkLst>
        </pc:cxnChg>
        <pc:cxnChg chg="add mod">
          <ac:chgData name="Moreland, Joseph (CPT)" userId="912df179-fcc7-408f-b8ea-83bcbe34514b" providerId="ADAL" clId="{18B31DCC-5A33-5CCB-9B73-178975335B16}" dt="2025-09-16T02:27:20.937" v="261" actId="1076"/>
          <ac:cxnSpMkLst>
            <pc:docMk/>
            <pc:sldMk cId="3387608518" sldId="664"/>
            <ac:cxnSpMk id="8" creationId="{568C020E-EB36-5322-CECE-1CD621B9DAF7}"/>
          </ac:cxnSpMkLst>
        </pc:cxnChg>
      </pc:sldChg>
      <pc:sldChg chg="addSp delSp modSp mod">
        <pc:chgData name="Moreland, Joseph (CPT)" userId="912df179-fcc7-408f-b8ea-83bcbe34514b" providerId="ADAL" clId="{18B31DCC-5A33-5CCB-9B73-178975335B16}" dt="2025-09-16T16:38:06.370" v="949" actId="14100"/>
        <pc:sldMkLst>
          <pc:docMk/>
          <pc:sldMk cId="652563278" sldId="665"/>
        </pc:sldMkLst>
        <pc:spChg chg="mod">
          <ac:chgData name="Moreland, Joseph (CPT)" userId="912df179-fcc7-408f-b8ea-83bcbe34514b" providerId="ADAL" clId="{18B31DCC-5A33-5CCB-9B73-178975335B16}" dt="2025-09-16T02:29:58.930" v="291" actId="20577"/>
          <ac:spMkLst>
            <pc:docMk/>
            <pc:sldMk cId="652563278" sldId="665"/>
            <ac:spMk id="2" creationId="{F8354AD1-3CE8-0DF8-643F-A713A2398BF2}"/>
          </ac:spMkLst>
        </pc:spChg>
        <pc:spChg chg="del">
          <ac:chgData name="Moreland, Joseph (CPT)" userId="912df179-fcc7-408f-b8ea-83bcbe34514b" providerId="ADAL" clId="{18B31DCC-5A33-5CCB-9B73-178975335B16}" dt="2025-09-16T02:30:04.198" v="292"/>
          <ac:spMkLst>
            <pc:docMk/>
            <pc:sldMk cId="652563278" sldId="665"/>
            <ac:spMk id="3" creationId="{F1019BCA-A308-78F3-4C62-49D74B1448F7}"/>
          </ac:spMkLst>
        </pc:spChg>
        <pc:spChg chg="add mod">
          <ac:chgData name="Moreland, Joseph (CPT)" userId="912df179-fcc7-408f-b8ea-83bcbe34514b" providerId="ADAL" clId="{18B31DCC-5A33-5CCB-9B73-178975335B16}" dt="2025-09-16T16:31:07.817" v="948" actId="1076"/>
          <ac:spMkLst>
            <pc:docMk/>
            <pc:sldMk cId="652563278" sldId="665"/>
            <ac:spMk id="6" creationId="{DBFFA3FF-C1B6-1795-121B-E3202B89864E}"/>
          </ac:spMkLst>
        </pc:spChg>
        <pc:picChg chg="add mod">
          <ac:chgData name="Moreland, Joseph (CPT)" userId="912df179-fcc7-408f-b8ea-83bcbe34514b" providerId="ADAL" clId="{18B31DCC-5A33-5CCB-9B73-178975335B16}" dt="2025-09-16T16:31:03.222" v="946" actId="1076"/>
          <ac:picMkLst>
            <pc:docMk/>
            <pc:sldMk cId="652563278" sldId="665"/>
            <ac:picMk id="4" creationId="{4381CA49-843A-9A62-B471-72D2FFCA5783}"/>
          </ac:picMkLst>
        </pc:picChg>
        <pc:picChg chg="add mod">
          <ac:chgData name="Moreland, Joseph (CPT)" userId="912df179-fcc7-408f-b8ea-83bcbe34514b" providerId="ADAL" clId="{18B31DCC-5A33-5CCB-9B73-178975335B16}" dt="2025-09-16T02:47:50.989" v="568" actId="1076"/>
          <ac:picMkLst>
            <pc:docMk/>
            <pc:sldMk cId="652563278" sldId="665"/>
            <ac:picMk id="5" creationId="{4F6C1605-74EA-4109-84F6-56A46CAF0B04}"/>
          </ac:picMkLst>
        </pc:picChg>
        <pc:picChg chg="add mod">
          <ac:chgData name="Moreland, Joseph (CPT)" userId="912df179-fcc7-408f-b8ea-83bcbe34514b" providerId="ADAL" clId="{18B31DCC-5A33-5CCB-9B73-178975335B16}" dt="2025-09-16T16:31:05.485" v="947" actId="1076"/>
          <ac:picMkLst>
            <pc:docMk/>
            <pc:sldMk cId="652563278" sldId="665"/>
            <ac:picMk id="7" creationId="{FAFAF0D8-885D-5225-77C7-698C17C31653}"/>
          </ac:picMkLst>
        </pc:picChg>
        <pc:picChg chg="add mod">
          <ac:chgData name="Moreland, Joseph (CPT)" userId="912df179-fcc7-408f-b8ea-83bcbe34514b" providerId="ADAL" clId="{18B31DCC-5A33-5CCB-9B73-178975335B16}" dt="2025-09-16T16:38:06.370" v="949" actId="14100"/>
          <ac:picMkLst>
            <pc:docMk/>
            <pc:sldMk cId="652563278" sldId="665"/>
            <ac:picMk id="9" creationId="{7F7AB3E3-E16E-6252-E6D3-10D86215600C}"/>
          </ac:picMkLst>
        </pc:picChg>
      </pc:sldChg>
      <pc:sldChg chg="addSp delSp modSp mod">
        <pc:chgData name="Moreland, Joseph (CPT)" userId="912df179-fcc7-408f-b8ea-83bcbe34514b" providerId="ADAL" clId="{18B31DCC-5A33-5CCB-9B73-178975335B16}" dt="2025-09-16T15:34:26.575" v="859" actId="113"/>
        <pc:sldMkLst>
          <pc:docMk/>
          <pc:sldMk cId="960887575" sldId="666"/>
        </pc:sldMkLst>
        <pc:spChg chg="add mod">
          <ac:chgData name="Moreland, Joseph (CPT)" userId="912df179-fcc7-408f-b8ea-83bcbe34514b" providerId="ADAL" clId="{18B31DCC-5A33-5CCB-9B73-178975335B16}" dt="2025-09-16T15:34:26.575" v="859" actId="113"/>
          <ac:spMkLst>
            <pc:docMk/>
            <pc:sldMk cId="960887575" sldId="666"/>
            <ac:spMk id="3" creationId="{1A822457-3A52-2B16-92DB-4C4C3B277B9E}"/>
          </ac:spMkLst>
        </pc:spChg>
        <pc:spChg chg="del">
          <ac:chgData name="Moreland, Joseph (CPT)" userId="912df179-fcc7-408f-b8ea-83bcbe34514b" providerId="ADAL" clId="{18B31DCC-5A33-5CCB-9B73-178975335B16}" dt="2025-09-16T02:36:20.285" v="312" actId="931"/>
          <ac:spMkLst>
            <pc:docMk/>
            <pc:sldMk cId="960887575" sldId="666"/>
            <ac:spMk id="3" creationId="{4C8463B9-7797-DC66-389C-6BB216D41067}"/>
          </ac:spMkLst>
        </pc:spChg>
        <pc:spChg chg="add del mod">
          <ac:chgData name="Moreland, Joseph (CPT)" userId="912df179-fcc7-408f-b8ea-83bcbe34514b" providerId="ADAL" clId="{18B31DCC-5A33-5CCB-9B73-178975335B16}" dt="2025-09-16T02:36:39.525" v="320"/>
          <ac:spMkLst>
            <pc:docMk/>
            <pc:sldMk cId="960887575" sldId="666"/>
            <ac:spMk id="6" creationId="{0905D9C1-0928-5CF1-D110-BC7BE514AF0A}"/>
          </ac:spMkLst>
        </pc:spChg>
        <pc:spChg chg="add mod">
          <ac:chgData name="Moreland, Joseph (CPT)" userId="912df179-fcc7-408f-b8ea-83bcbe34514b" providerId="ADAL" clId="{18B31DCC-5A33-5CCB-9B73-178975335B16}" dt="2025-09-16T02:54:56.191" v="611" actId="20577"/>
          <ac:spMkLst>
            <pc:docMk/>
            <pc:sldMk cId="960887575" sldId="666"/>
            <ac:spMk id="7" creationId="{1FD47B85-6BE9-B3D1-CE7B-DC356936413A}"/>
          </ac:spMkLst>
        </pc:spChg>
        <pc:picChg chg="add mod">
          <ac:chgData name="Moreland, Joseph (CPT)" userId="912df179-fcc7-408f-b8ea-83bcbe34514b" providerId="ADAL" clId="{18B31DCC-5A33-5CCB-9B73-178975335B16}" dt="2025-09-16T02:36:31.589" v="317" actId="1076"/>
          <ac:picMkLst>
            <pc:docMk/>
            <pc:sldMk cId="960887575" sldId="666"/>
            <ac:picMk id="5" creationId="{9472A790-AAEC-A8A6-FC3B-C549401E4D1A}"/>
          </ac:picMkLst>
        </pc:picChg>
      </pc:sldChg>
      <pc:sldChg chg="modSp mod">
        <pc:chgData name="Moreland, Joseph (CPT)" userId="912df179-fcc7-408f-b8ea-83bcbe34514b" providerId="ADAL" clId="{18B31DCC-5A33-5CCB-9B73-178975335B16}" dt="2025-09-16T03:02:25.434" v="645" actId="1076"/>
        <pc:sldMkLst>
          <pc:docMk/>
          <pc:sldMk cId="2992307135" sldId="667"/>
        </pc:sldMkLst>
        <pc:spChg chg="mod">
          <ac:chgData name="Moreland, Joseph (CPT)" userId="912df179-fcc7-408f-b8ea-83bcbe34514b" providerId="ADAL" clId="{18B31DCC-5A33-5CCB-9B73-178975335B16}" dt="2025-09-16T03:02:20.947" v="644" actId="255"/>
          <ac:spMkLst>
            <pc:docMk/>
            <pc:sldMk cId="2992307135" sldId="667"/>
            <ac:spMk id="3" creationId="{A4D4DA7C-7082-B9C6-AAA4-B3FADF7923B2}"/>
          </ac:spMkLst>
        </pc:spChg>
        <pc:picChg chg="mod">
          <ac:chgData name="Moreland, Joseph (CPT)" userId="912df179-fcc7-408f-b8ea-83bcbe34514b" providerId="ADAL" clId="{18B31DCC-5A33-5CCB-9B73-178975335B16}" dt="2025-09-16T03:02:25.434" v="645" actId="1076"/>
          <ac:picMkLst>
            <pc:docMk/>
            <pc:sldMk cId="2992307135" sldId="667"/>
            <ac:picMk id="5" creationId="{999E91B0-76F7-D319-2DE1-4F5CE5A83A06}"/>
          </ac:picMkLst>
        </pc:picChg>
      </pc:sldChg>
      <pc:sldChg chg="modSp mod">
        <pc:chgData name="Moreland, Joseph (CPT)" userId="912df179-fcc7-408f-b8ea-83bcbe34514b" providerId="ADAL" clId="{18B31DCC-5A33-5CCB-9B73-178975335B16}" dt="2025-09-16T03:02:47.733" v="657" actId="403"/>
        <pc:sldMkLst>
          <pc:docMk/>
          <pc:sldMk cId="3928550445" sldId="668"/>
        </pc:sldMkLst>
        <pc:spChg chg="mod">
          <ac:chgData name="Moreland, Joseph (CPT)" userId="912df179-fcc7-408f-b8ea-83bcbe34514b" providerId="ADAL" clId="{18B31DCC-5A33-5CCB-9B73-178975335B16}" dt="2025-09-16T03:02:47.733" v="657" actId="403"/>
          <ac:spMkLst>
            <pc:docMk/>
            <pc:sldMk cId="3928550445" sldId="668"/>
            <ac:spMk id="3" creationId="{53B3333E-6761-D080-1534-285E6F6CFA79}"/>
          </ac:spMkLst>
        </pc:spChg>
      </pc:sldChg>
      <pc:sldChg chg="addSp delSp modSp del mod">
        <pc:chgData name="Moreland, Joseph (CPT)" userId="912df179-fcc7-408f-b8ea-83bcbe34514b" providerId="ADAL" clId="{18B31DCC-5A33-5CCB-9B73-178975335B16}" dt="2025-09-16T14:26:41.244" v="660" actId="2696"/>
        <pc:sldMkLst>
          <pc:docMk/>
          <pc:sldMk cId="373418496" sldId="669"/>
        </pc:sldMkLst>
        <pc:spChg chg="mod">
          <ac:chgData name="Moreland, Joseph (CPT)" userId="912df179-fcc7-408f-b8ea-83bcbe34514b" providerId="ADAL" clId="{18B31DCC-5A33-5CCB-9B73-178975335B16}" dt="2025-09-16T02:45:40.284" v="567" actId="20577"/>
          <ac:spMkLst>
            <pc:docMk/>
            <pc:sldMk cId="373418496" sldId="669"/>
            <ac:spMk id="3" creationId="{D701A7EA-A026-F70F-B7DE-9C271ECE6873}"/>
          </ac:spMkLst>
        </pc:spChg>
        <pc:picChg chg="add mod">
          <ac:chgData name="Moreland, Joseph (CPT)" userId="912df179-fcc7-408f-b8ea-83bcbe34514b" providerId="ADAL" clId="{18B31DCC-5A33-5CCB-9B73-178975335B16}" dt="2025-09-16T02:44:47.253" v="565" actId="1076"/>
          <ac:picMkLst>
            <pc:docMk/>
            <pc:sldMk cId="373418496" sldId="669"/>
            <ac:picMk id="5" creationId="{91C6A1FD-1EA9-2285-29B0-99B400B911FA}"/>
          </ac:picMkLst>
        </pc:picChg>
        <pc:picChg chg="del mod">
          <ac:chgData name="Moreland, Joseph (CPT)" userId="912df179-fcc7-408f-b8ea-83bcbe34514b" providerId="ADAL" clId="{18B31DCC-5A33-5CCB-9B73-178975335B16}" dt="2025-09-16T02:43:19.930" v="555" actId="21"/>
          <ac:picMkLst>
            <pc:docMk/>
            <pc:sldMk cId="373418496" sldId="669"/>
            <ac:picMk id="89" creationId="{FF532C3D-5E12-2F1B-6968-9685C24306EE}"/>
          </ac:picMkLst>
        </pc:picChg>
      </pc:sldChg>
      <pc:sldChg chg="mod modShow">
        <pc:chgData name="Moreland, Joseph (CPT)" userId="912df179-fcc7-408f-b8ea-83bcbe34514b" providerId="ADAL" clId="{18B31DCC-5A33-5CCB-9B73-178975335B16}" dt="2025-09-16T02:50:18.820" v="569" actId="729"/>
        <pc:sldMkLst>
          <pc:docMk/>
          <pc:sldMk cId="2926823516" sldId="670"/>
        </pc:sldMkLst>
      </pc:sldChg>
      <pc:sldChg chg="modSp mod">
        <pc:chgData name="Moreland, Joseph (CPT)" userId="912df179-fcc7-408f-b8ea-83bcbe34514b" providerId="ADAL" clId="{18B31DCC-5A33-5CCB-9B73-178975335B16}" dt="2025-09-16T03:00:41.616" v="630" actId="20577"/>
        <pc:sldMkLst>
          <pc:docMk/>
          <pc:sldMk cId="4025609031" sldId="673"/>
        </pc:sldMkLst>
        <pc:spChg chg="mod">
          <ac:chgData name="Moreland, Joseph (CPT)" userId="912df179-fcc7-408f-b8ea-83bcbe34514b" providerId="ADAL" clId="{18B31DCC-5A33-5CCB-9B73-178975335B16}" dt="2025-09-16T03:00:41.616" v="630" actId="20577"/>
          <ac:spMkLst>
            <pc:docMk/>
            <pc:sldMk cId="4025609031" sldId="673"/>
            <ac:spMk id="2" creationId="{F749CB77-A4B4-BF43-6207-CE0DF6105C53}"/>
          </ac:spMkLst>
        </pc:spChg>
      </pc:sldChg>
      <pc:sldChg chg="modSp mod">
        <pc:chgData name="Moreland, Joseph (CPT)" userId="912df179-fcc7-408f-b8ea-83bcbe34514b" providerId="ADAL" clId="{18B31DCC-5A33-5CCB-9B73-178975335B16}" dt="2025-09-16T03:01:02.194" v="634" actId="20577"/>
        <pc:sldMkLst>
          <pc:docMk/>
          <pc:sldMk cId="724369506" sldId="675"/>
        </pc:sldMkLst>
        <pc:spChg chg="mod">
          <ac:chgData name="Moreland, Joseph (CPT)" userId="912df179-fcc7-408f-b8ea-83bcbe34514b" providerId="ADAL" clId="{18B31DCC-5A33-5CCB-9B73-178975335B16}" dt="2025-09-16T03:01:02.194" v="634" actId="20577"/>
          <ac:spMkLst>
            <pc:docMk/>
            <pc:sldMk cId="724369506" sldId="675"/>
            <ac:spMk id="2" creationId="{B36301A3-314F-C0BC-1CB0-D4FAB7C5FD9A}"/>
          </ac:spMkLst>
        </pc:spChg>
      </pc:sldChg>
      <pc:sldChg chg="modSp mod">
        <pc:chgData name="Moreland, Joseph (CPT)" userId="912df179-fcc7-408f-b8ea-83bcbe34514b" providerId="ADAL" clId="{18B31DCC-5A33-5CCB-9B73-178975335B16}" dt="2025-09-16T03:02:59.479" v="658" actId="2711"/>
        <pc:sldMkLst>
          <pc:docMk/>
          <pc:sldMk cId="874964670" sldId="677"/>
        </pc:sldMkLst>
        <pc:spChg chg="mod">
          <ac:chgData name="Moreland, Joseph (CPT)" userId="912df179-fcc7-408f-b8ea-83bcbe34514b" providerId="ADAL" clId="{18B31DCC-5A33-5CCB-9B73-178975335B16}" dt="2025-09-16T03:02:59.479" v="658" actId="2711"/>
          <ac:spMkLst>
            <pc:docMk/>
            <pc:sldMk cId="874964670" sldId="677"/>
            <ac:spMk id="2" creationId="{9966E86D-FB5D-3DE6-53AE-D5C9A6B20A80}"/>
          </ac:spMkLst>
        </pc:spChg>
      </pc:sldChg>
      <pc:sldChg chg="modSp mod">
        <pc:chgData name="Moreland, Joseph (CPT)" userId="912df179-fcc7-408f-b8ea-83bcbe34514b" providerId="ADAL" clId="{18B31DCC-5A33-5CCB-9B73-178975335B16}" dt="2025-09-16T02:58:28.379" v="625" actId="1076"/>
        <pc:sldMkLst>
          <pc:docMk/>
          <pc:sldMk cId="1965514630" sldId="678"/>
        </pc:sldMkLst>
        <pc:spChg chg="mod">
          <ac:chgData name="Moreland, Joseph (CPT)" userId="912df179-fcc7-408f-b8ea-83bcbe34514b" providerId="ADAL" clId="{18B31DCC-5A33-5CCB-9B73-178975335B16}" dt="2025-09-16T02:57:33.619" v="612" actId="2711"/>
          <ac:spMkLst>
            <pc:docMk/>
            <pc:sldMk cId="1965514630" sldId="678"/>
            <ac:spMk id="2" creationId="{E27A26B9-CA75-507A-4AE6-D76AF8B150FC}"/>
          </ac:spMkLst>
        </pc:spChg>
        <pc:spChg chg="mod">
          <ac:chgData name="Moreland, Joseph (CPT)" userId="912df179-fcc7-408f-b8ea-83bcbe34514b" providerId="ADAL" clId="{18B31DCC-5A33-5CCB-9B73-178975335B16}" dt="2025-09-16T02:58:16.544" v="622" actId="1076"/>
          <ac:spMkLst>
            <pc:docMk/>
            <pc:sldMk cId="1965514630" sldId="678"/>
            <ac:spMk id="10" creationId="{BEA8FF3D-F83F-EBC6-4931-254B1224C97C}"/>
          </ac:spMkLst>
        </pc:spChg>
        <pc:picChg chg="mod">
          <ac:chgData name="Moreland, Joseph (CPT)" userId="912df179-fcc7-408f-b8ea-83bcbe34514b" providerId="ADAL" clId="{18B31DCC-5A33-5CCB-9B73-178975335B16}" dt="2025-09-16T02:58:28.379" v="625" actId="1076"/>
          <ac:picMkLst>
            <pc:docMk/>
            <pc:sldMk cId="1965514630" sldId="678"/>
            <ac:picMk id="5" creationId="{3FA54BD2-9C00-4BCB-45A0-54019D800E52}"/>
          </ac:picMkLst>
        </pc:picChg>
      </pc:sldChg>
      <pc:sldChg chg="modSp mod">
        <pc:chgData name="Moreland, Joseph (CPT)" userId="912df179-fcc7-408f-b8ea-83bcbe34514b" providerId="ADAL" clId="{18B31DCC-5A33-5CCB-9B73-178975335B16}" dt="2025-09-16T03:00:16.452" v="629" actId="20577"/>
        <pc:sldMkLst>
          <pc:docMk/>
          <pc:sldMk cId="2582611562" sldId="679"/>
        </pc:sldMkLst>
        <pc:spChg chg="mod">
          <ac:chgData name="Moreland, Joseph (CPT)" userId="912df179-fcc7-408f-b8ea-83bcbe34514b" providerId="ADAL" clId="{18B31DCC-5A33-5CCB-9B73-178975335B16}" dt="2025-09-16T03:00:16.452" v="629" actId="20577"/>
          <ac:spMkLst>
            <pc:docMk/>
            <pc:sldMk cId="2582611562" sldId="679"/>
            <ac:spMk id="2" creationId="{259915A1-6672-48E3-BC2E-1B297482AA59}"/>
          </ac:spMkLst>
        </pc:spChg>
      </pc:sldChg>
      <pc:sldChg chg="addSp modSp mod ord">
        <pc:chgData name="Moreland, Joseph (CPT)" userId="912df179-fcc7-408f-b8ea-83bcbe34514b" providerId="ADAL" clId="{18B31DCC-5A33-5CCB-9B73-178975335B16}" dt="2025-09-16T15:20:43.561" v="842" actId="20577"/>
        <pc:sldMkLst>
          <pc:docMk/>
          <pc:sldMk cId="172909255" sldId="680"/>
        </pc:sldMkLst>
        <pc:spChg chg="add mod">
          <ac:chgData name="Moreland, Joseph (CPT)" userId="912df179-fcc7-408f-b8ea-83bcbe34514b" providerId="ADAL" clId="{18B31DCC-5A33-5CCB-9B73-178975335B16}" dt="2025-09-16T15:20:43.561" v="842" actId="20577"/>
          <ac:spMkLst>
            <pc:docMk/>
            <pc:sldMk cId="172909255" sldId="680"/>
            <ac:spMk id="6" creationId="{3FF966EC-E0C0-DAED-EED1-585CC39B46AC}"/>
          </ac:spMkLst>
        </pc:spChg>
        <pc:picChg chg="mod">
          <ac:chgData name="Moreland, Joseph (CPT)" userId="912df179-fcc7-408f-b8ea-83bcbe34514b" providerId="ADAL" clId="{18B31DCC-5A33-5CCB-9B73-178975335B16}" dt="2025-09-16T00:01:44.193" v="7" actId="14100"/>
          <ac:picMkLst>
            <pc:docMk/>
            <pc:sldMk cId="172909255" sldId="680"/>
            <ac:picMk id="4" creationId="{DAD16AF5-E59F-E4DE-4806-6F47651E081A}"/>
          </ac:picMkLst>
        </pc:picChg>
        <pc:picChg chg="add mod">
          <ac:chgData name="Moreland, Joseph (CPT)" userId="912df179-fcc7-408f-b8ea-83bcbe34514b" providerId="ADAL" clId="{18B31DCC-5A33-5CCB-9B73-178975335B16}" dt="2025-09-16T02:43:04.843" v="551" actId="14100"/>
          <ac:picMkLst>
            <pc:docMk/>
            <pc:sldMk cId="172909255" sldId="680"/>
            <ac:picMk id="5" creationId="{488E1D35-C641-02D4-74C4-A1CB85A4D3A0}"/>
          </ac:picMkLst>
        </pc:picChg>
        <pc:picChg chg="add mod">
          <ac:chgData name="Moreland, Joseph (CPT)" userId="912df179-fcc7-408f-b8ea-83bcbe34514b" providerId="ADAL" clId="{18B31DCC-5A33-5CCB-9B73-178975335B16}" dt="2025-09-16T02:43:30.104" v="559" actId="1076"/>
          <ac:picMkLst>
            <pc:docMk/>
            <pc:sldMk cId="172909255" sldId="680"/>
            <ac:picMk id="7" creationId="{DD2811C8-E03F-E886-417A-46F5C9741838}"/>
          </ac:picMkLst>
        </pc:picChg>
      </pc:sldChg>
      <pc:sldChg chg="addSp delSp modSp new mod">
        <pc:chgData name="Moreland, Joseph (CPT)" userId="912df179-fcc7-408f-b8ea-83bcbe34514b" providerId="ADAL" clId="{18B31DCC-5A33-5CCB-9B73-178975335B16}" dt="2025-09-16T14:41:22.377" v="691" actId="208"/>
        <pc:sldMkLst>
          <pc:docMk/>
          <pc:sldMk cId="745589452" sldId="681"/>
        </pc:sldMkLst>
        <pc:spChg chg="mod">
          <ac:chgData name="Moreland, Joseph (CPT)" userId="912df179-fcc7-408f-b8ea-83bcbe34514b" providerId="ADAL" clId="{18B31DCC-5A33-5CCB-9B73-178975335B16}" dt="2025-09-16T02:59:49.891" v="627" actId="2711"/>
          <ac:spMkLst>
            <pc:docMk/>
            <pc:sldMk cId="745589452" sldId="681"/>
            <ac:spMk id="2" creationId="{BB65C75C-26ED-F1CB-71F5-C4D0826008E8}"/>
          </ac:spMkLst>
        </pc:spChg>
        <pc:spChg chg="add mod">
          <ac:chgData name="Moreland, Joseph (CPT)" userId="912df179-fcc7-408f-b8ea-83bcbe34514b" providerId="ADAL" clId="{18B31DCC-5A33-5CCB-9B73-178975335B16}" dt="2025-09-16T14:41:22.377" v="691" actId="208"/>
          <ac:spMkLst>
            <pc:docMk/>
            <pc:sldMk cId="745589452" sldId="681"/>
            <ac:spMk id="3" creationId="{4B57B6C1-CC49-8601-9630-9E859B898C02}"/>
          </ac:spMkLst>
        </pc:spChg>
        <pc:spChg chg="del">
          <ac:chgData name="Moreland, Joseph (CPT)" userId="912df179-fcc7-408f-b8ea-83bcbe34514b" providerId="ADAL" clId="{18B31DCC-5A33-5CCB-9B73-178975335B16}" dt="2025-09-16T01:59:20.404" v="9" actId="931"/>
          <ac:spMkLst>
            <pc:docMk/>
            <pc:sldMk cId="745589452" sldId="681"/>
            <ac:spMk id="3" creationId="{E1838619-537E-8F35-5BFD-60E7B69F9D18}"/>
          </ac:spMkLst>
        </pc:spChg>
        <pc:spChg chg="add mod">
          <ac:chgData name="Moreland, Joseph (CPT)" userId="912df179-fcc7-408f-b8ea-83bcbe34514b" providerId="ADAL" clId="{18B31DCC-5A33-5CCB-9B73-178975335B16}" dt="2025-09-16T02:04:19.844" v="61" actId="1076"/>
          <ac:spMkLst>
            <pc:docMk/>
            <pc:sldMk cId="745589452" sldId="681"/>
            <ac:spMk id="8" creationId="{76B62B64-0D95-B451-8199-44AC522C88A3}"/>
          </ac:spMkLst>
        </pc:spChg>
        <pc:spChg chg="add mod">
          <ac:chgData name="Moreland, Joseph (CPT)" userId="912df179-fcc7-408f-b8ea-83bcbe34514b" providerId="ADAL" clId="{18B31DCC-5A33-5CCB-9B73-178975335B16}" dt="2025-09-16T02:12:25.997" v="227" actId="1076"/>
          <ac:spMkLst>
            <pc:docMk/>
            <pc:sldMk cId="745589452" sldId="681"/>
            <ac:spMk id="9" creationId="{884A23D6-2719-C30E-379E-7A247972D2A8}"/>
          </ac:spMkLst>
        </pc:spChg>
        <pc:spChg chg="add mod">
          <ac:chgData name="Moreland, Joseph (CPT)" userId="912df179-fcc7-408f-b8ea-83bcbe34514b" providerId="ADAL" clId="{18B31DCC-5A33-5CCB-9B73-178975335B16}" dt="2025-09-16T02:04:49.131" v="68" actId="14100"/>
          <ac:spMkLst>
            <pc:docMk/>
            <pc:sldMk cId="745589452" sldId="681"/>
            <ac:spMk id="10" creationId="{28AD8F64-34D4-D225-92CD-1CA000E3744C}"/>
          </ac:spMkLst>
        </pc:spChg>
        <pc:spChg chg="add mod">
          <ac:chgData name="Moreland, Joseph (CPT)" userId="912df179-fcc7-408f-b8ea-83bcbe34514b" providerId="ADAL" clId="{18B31DCC-5A33-5CCB-9B73-178975335B16}" dt="2025-09-16T14:30:56.723" v="674" actId="14100"/>
          <ac:spMkLst>
            <pc:docMk/>
            <pc:sldMk cId="745589452" sldId="681"/>
            <ac:spMk id="11" creationId="{673926F5-A2C1-07D9-0F1C-D9422B9B3ABE}"/>
          </ac:spMkLst>
        </pc:spChg>
        <pc:spChg chg="add mod">
          <ac:chgData name="Moreland, Joseph (CPT)" userId="912df179-fcc7-408f-b8ea-83bcbe34514b" providerId="ADAL" clId="{18B31DCC-5A33-5CCB-9B73-178975335B16}" dt="2025-09-16T02:07:10.785" v="209" actId="20577"/>
          <ac:spMkLst>
            <pc:docMk/>
            <pc:sldMk cId="745589452" sldId="681"/>
            <ac:spMk id="12" creationId="{859F8B7E-A9EE-586A-9D14-7B02152B10D9}"/>
          </ac:spMkLst>
        </pc:spChg>
        <pc:picChg chg="add mod">
          <ac:chgData name="Moreland, Joseph (CPT)" userId="912df179-fcc7-408f-b8ea-83bcbe34514b" providerId="ADAL" clId="{18B31DCC-5A33-5CCB-9B73-178975335B16}" dt="2025-09-16T02:04:44.298" v="67" actId="14100"/>
          <ac:picMkLst>
            <pc:docMk/>
            <pc:sldMk cId="745589452" sldId="681"/>
            <ac:picMk id="5" creationId="{4701D3E0-6802-A7B4-21E3-D785D8E1925C}"/>
          </ac:picMkLst>
        </pc:picChg>
        <pc:picChg chg="add mod">
          <ac:chgData name="Moreland, Joseph (CPT)" userId="912df179-fcc7-408f-b8ea-83bcbe34514b" providerId="ADAL" clId="{18B31DCC-5A33-5CCB-9B73-178975335B16}" dt="2025-09-16T02:04:24.415" v="62" actId="1076"/>
          <ac:picMkLst>
            <pc:docMk/>
            <pc:sldMk cId="745589452" sldId="681"/>
            <ac:picMk id="7" creationId="{201F96E5-82AA-579D-7D83-EBE6817D52CF}"/>
          </ac:picMkLst>
        </pc:picChg>
      </pc:sldChg>
      <pc:sldChg chg="addSp delSp modSp new mod">
        <pc:chgData name="Moreland, Joseph (CPT)" userId="912df179-fcc7-408f-b8ea-83bcbe34514b" providerId="ADAL" clId="{18B31DCC-5A33-5CCB-9B73-178975335B16}" dt="2025-09-16T02:53:58.692" v="592" actId="14100"/>
        <pc:sldMkLst>
          <pc:docMk/>
          <pc:sldMk cId="746706392" sldId="682"/>
        </pc:sldMkLst>
        <pc:spChg chg="mod">
          <ac:chgData name="Moreland, Joseph (CPT)" userId="912df179-fcc7-408f-b8ea-83bcbe34514b" providerId="ADAL" clId="{18B31DCC-5A33-5CCB-9B73-178975335B16}" dt="2025-09-16T02:38:31.909" v="462" actId="2711"/>
          <ac:spMkLst>
            <pc:docMk/>
            <pc:sldMk cId="746706392" sldId="682"/>
            <ac:spMk id="2" creationId="{71F759F1-5143-0A5C-A718-FD7EED9CBAD5}"/>
          </ac:spMkLst>
        </pc:spChg>
        <pc:spChg chg="del">
          <ac:chgData name="Moreland, Joseph (CPT)" userId="912df179-fcc7-408f-b8ea-83bcbe34514b" providerId="ADAL" clId="{18B31DCC-5A33-5CCB-9B73-178975335B16}" dt="2025-09-16T02:52:15.853" v="570" actId="931"/>
          <ac:spMkLst>
            <pc:docMk/>
            <pc:sldMk cId="746706392" sldId="682"/>
            <ac:spMk id="3" creationId="{43FDB65D-1258-6FCF-9C3F-378DBA76515F}"/>
          </ac:spMkLst>
        </pc:spChg>
        <pc:picChg chg="add mod">
          <ac:chgData name="Moreland, Joseph (CPT)" userId="912df179-fcc7-408f-b8ea-83bcbe34514b" providerId="ADAL" clId="{18B31DCC-5A33-5CCB-9B73-178975335B16}" dt="2025-09-16T02:53:58.692" v="592" actId="14100"/>
          <ac:picMkLst>
            <pc:docMk/>
            <pc:sldMk cId="746706392" sldId="682"/>
            <ac:picMk id="5" creationId="{0FECB48D-DE20-30FE-292E-9C357A94A415}"/>
          </ac:picMkLst>
        </pc:picChg>
      </pc:sldChg>
      <pc:sldChg chg="addSp delSp modSp add mod">
        <pc:chgData name="Moreland, Joseph (CPT)" userId="912df179-fcc7-408f-b8ea-83bcbe34514b" providerId="ADAL" clId="{18B31DCC-5A33-5CCB-9B73-178975335B16}" dt="2025-09-16T15:01:45.889" v="695" actId="208"/>
        <pc:sldMkLst>
          <pc:docMk/>
          <pc:sldMk cId="4131651829" sldId="683"/>
        </pc:sldMkLst>
        <pc:spChg chg="mod">
          <ac:chgData name="Moreland, Joseph (CPT)" userId="912df179-fcc7-408f-b8ea-83bcbe34514b" providerId="ADAL" clId="{18B31DCC-5A33-5CCB-9B73-178975335B16}" dt="2025-09-16T02:38:41.420" v="469" actId="20577"/>
          <ac:spMkLst>
            <pc:docMk/>
            <pc:sldMk cId="4131651829" sldId="683"/>
            <ac:spMk id="2" creationId="{97795C15-7ECF-9738-5544-0D67DC8B6EB5}"/>
          </ac:spMkLst>
        </pc:spChg>
        <pc:spChg chg="del">
          <ac:chgData name="Moreland, Joseph (CPT)" userId="912df179-fcc7-408f-b8ea-83bcbe34514b" providerId="ADAL" clId="{18B31DCC-5A33-5CCB-9B73-178975335B16}" dt="2025-09-16T02:52:54.267" v="577" actId="931"/>
          <ac:spMkLst>
            <pc:docMk/>
            <pc:sldMk cId="4131651829" sldId="683"/>
            <ac:spMk id="3" creationId="{C49E3A62-1904-877B-1416-0086636FAA88}"/>
          </ac:spMkLst>
        </pc:spChg>
        <pc:picChg chg="add mod">
          <ac:chgData name="Moreland, Joseph (CPT)" userId="912df179-fcc7-408f-b8ea-83bcbe34514b" providerId="ADAL" clId="{18B31DCC-5A33-5CCB-9B73-178975335B16}" dt="2025-09-16T02:53:13.070" v="584" actId="108"/>
          <ac:picMkLst>
            <pc:docMk/>
            <pc:sldMk cId="4131651829" sldId="683"/>
            <ac:picMk id="5" creationId="{D0502729-5002-187A-0B38-48F762C9586A}"/>
          </ac:picMkLst>
        </pc:picChg>
        <pc:cxnChg chg="add mod">
          <ac:chgData name="Moreland, Joseph (CPT)" userId="912df179-fcc7-408f-b8ea-83bcbe34514b" providerId="ADAL" clId="{18B31DCC-5A33-5CCB-9B73-178975335B16}" dt="2025-09-16T15:01:45.889" v="695" actId="208"/>
          <ac:cxnSpMkLst>
            <pc:docMk/>
            <pc:sldMk cId="4131651829" sldId="683"/>
            <ac:cxnSpMk id="4" creationId="{AEB7ADE6-9A46-F247-7280-BAEBD4BE7633}"/>
          </ac:cxnSpMkLst>
        </pc:cxnChg>
      </pc:sldChg>
      <pc:sldChg chg="addSp delSp modSp add mod">
        <pc:chgData name="Moreland, Joseph (CPT)" userId="912df179-fcc7-408f-b8ea-83bcbe34514b" providerId="ADAL" clId="{18B31DCC-5A33-5CCB-9B73-178975335B16}" dt="2025-09-16T02:53:49.523" v="591" actId="14100"/>
        <pc:sldMkLst>
          <pc:docMk/>
          <pc:sldMk cId="439987105" sldId="684"/>
        </pc:sldMkLst>
        <pc:spChg chg="mod">
          <ac:chgData name="Moreland, Joseph (CPT)" userId="912df179-fcc7-408f-b8ea-83bcbe34514b" providerId="ADAL" clId="{18B31DCC-5A33-5CCB-9B73-178975335B16}" dt="2025-09-16T02:38:46.150" v="474" actId="20577"/>
          <ac:spMkLst>
            <pc:docMk/>
            <pc:sldMk cId="439987105" sldId="684"/>
            <ac:spMk id="2" creationId="{417EB928-DCD4-086E-DF63-352827A4E822}"/>
          </ac:spMkLst>
        </pc:spChg>
        <pc:spChg chg="del">
          <ac:chgData name="Moreland, Joseph (CPT)" userId="912df179-fcc7-408f-b8ea-83bcbe34514b" providerId="ADAL" clId="{18B31DCC-5A33-5CCB-9B73-178975335B16}" dt="2025-09-16T02:53:39.345" v="585" actId="931"/>
          <ac:spMkLst>
            <pc:docMk/>
            <pc:sldMk cId="439987105" sldId="684"/>
            <ac:spMk id="3" creationId="{800753EA-4F4B-1E73-E224-F58C1253BD92}"/>
          </ac:spMkLst>
        </pc:spChg>
        <pc:picChg chg="add mod">
          <ac:chgData name="Moreland, Joseph (CPT)" userId="912df179-fcc7-408f-b8ea-83bcbe34514b" providerId="ADAL" clId="{18B31DCC-5A33-5CCB-9B73-178975335B16}" dt="2025-09-16T02:53:49.523" v="591" actId="14100"/>
          <ac:picMkLst>
            <pc:docMk/>
            <pc:sldMk cId="439987105" sldId="684"/>
            <ac:picMk id="5" creationId="{AC2B91BF-8515-9B52-5DA4-022EF8057D27}"/>
          </ac:picMkLst>
        </pc:picChg>
      </pc:sldChg>
      <pc:sldChg chg="modSp add mod">
        <pc:chgData name="Moreland, Joseph (CPT)" userId="912df179-fcc7-408f-b8ea-83bcbe34514b" providerId="ADAL" clId="{18B31DCC-5A33-5CCB-9B73-178975335B16}" dt="2025-09-16T14:32:31.728" v="686" actId="20577"/>
        <pc:sldMkLst>
          <pc:docMk/>
          <pc:sldMk cId="1424822280" sldId="685"/>
        </pc:sldMkLst>
        <pc:spChg chg="mod">
          <ac:chgData name="Moreland, Joseph (CPT)" userId="912df179-fcc7-408f-b8ea-83bcbe34514b" providerId="ADAL" clId="{18B31DCC-5A33-5CCB-9B73-178975335B16}" dt="2025-09-16T14:32:31.728" v="686" actId="20577"/>
          <ac:spMkLst>
            <pc:docMk/>
            <pc:sldMk cId="1424822280" sldId="685"/>
            <ac:spMk id="3" creationId="{D701A7EA-A026-F70F-B7DE-9C271ECE6873}"/>
          </ac:spMkLst>
        </pc:spChg>
      </pc:sldChg>
    </pc:docChg>
  </pc:docChgLst>
  <pc:docChgLst>
    <pc:chgData name="Seo, Minsuk (FORNATL, KS)" userId="S::minsuk.seo.ks@nps.edu::cb6a26ff-c0e2-4892-9260-ce57f52e964e" providerId="AD" clId="Web-{1FBA6066-AB65-E898-66C5-71EE26BA917F}"/>
    <pc:docChg chg="modSld">
      <pc:chgData name="Seo, Minsuk (FORNATL, KS)" userId="S::minsuk.seo.ks@nps.edu::cb6a26ff-c0e2-4892-9260-ce57f52e964e" providerId="AD" clId="Web-{1FBA6066-AB65-E898-66C5-71EE26BA917F}" dt="2025-09-15T22:45:55.843" v="54" actId="1076"/>
      <pc:docMkLst>
        <pc:docMk/>
      </pc:docMkLst>
      <pc:sldChg chg="modSp">
        <pc:chgData name="Seo, Minsuk (FORNATL, KS)" userId="S::minsuk.seo.ks@nps.edu::cb6a26ff-c0e2-4892-9260-ce57f52e964e" providerId="AD" clId="Web-{1FBA6066-AB65-E898-66C5-71EE26BA917F}" dt="2025-09-15T22:24:09.555" v="46" actId="20577"/>
        <pc:sldMkLst>
          <pc:docMk/>
          <pc:sldMk cId="3063747227" sldId="652"/>
        </pc:sldMkLst>
        <pc:spChg chg="mod">
          <ac:chgData name="Seo, Minsuk (FORNATL, KS)" userId="S::minsuk.seo.ks@nps.edu::cb6a26ff-c0e2-4892-9260-ce57f52e964e" providerId="AD" clId="Web-{1FBA6066-AB65-E898-66C5-71EE26BA917F}" dt="2025-09-15T22:24:09.555" v="46" actId="20577"/>
          <ac:spMkLst>
            <pc:docMk/>
            <pc:sldMk cId="3063747227" sldId="652"/>
            <ac:spMk id="2" creationId="{790948CF-843E-10D9-8856-4E75D813CD77}"/>
          </ac:spMkLst>
        </pc:spChg>
      </pc:sldChg>
      <pc:sldChg chg="addSp modSp">
        <pc:chgData name="Seo, Minsuk (FORNATL, KS)" userId="S::minsuk.seo.ks@nps.edu::cb6a26ff-c0e2-4892-9260-ce57f52e964e" providerId="AD" clId="Web-{1FBA6066-AB65-E898-66C5-71EE26BA917F}" dt="2025-09-15T22:45:55.843" v="54" actId="1076"/>
        <pc:sldMkLst>
          <pc:docMk/>
          <pc:sldMk cId="2582611562" sldId="679"/>
        </pc:sldMkLst>
        <pc:spChg chg="mod">
          <ac:chgData name="Seo, Minsuk (FORNATL, KS)" userId="S::minsuk.seo.ks@nps.edu::cb6a26ff-c0e2-4892-9260-ce57f52e964e" providerId="AD" clId="Web-{1FBA6066-AB65-E898-66C5-71EE26BA917F}" dt="2025-09-15T22:43:37.936" v="51" actId="20577"/>
          <ac:spMkLst>
            <pc:docMk/>
            <pc:sldMk cId="2582611562" sldId="679"/>
            <ac:spMk id="2" creationId="{259915A1-6672-48E3-BC2E-1B297482AA59}"/>
          </ac:spMkLst>
        </pc:spChg>
        <pc:picChg chg="add mod">
          <ac:chgData name="Seo, Minsuk (FORNATL, KS)" userId="S::minsuk.seo.ks@nps.edu::cb6a26ff-c0e2-4892-9260-ce57f52e964e" providerId="AD" clId="Web-{1FBA6066-AB65-E898-66C5-71EE26BA917F}" dt="2025-09-15T22:45:55.843" v="54" actId="1076"/>
          <ac:picMkLst>
            <pc:docMk/>
            <pc:sldMk cId="2582611562" sldId="679"/>
            <ac:picMk id="3" creationId="{A328F4E4-1BE2-062A-5669-18063E090C3F}"/>
          </ac:picMkLst>
        </pc:picChg>
      </pc:sldChg>
    </pc:docChg>
  </pc:docChgLst>
  <pc:docChgLst>
    <pc:chgData name="Moreland, Joseph (CPT)" userId="S::joseph.moreland@nps.edu::912df179-fcc7-408f-b8ea-83bcbe34514b" providerId="AD" clId="Web-{A5B6129D-296C-1803-7EC5-2E97082FE80D}"/>
    <pc:docChg chg="addSld delSld modSld">
      <pc:chgData name="Moreland, Joseph (CPT)" userId="S::joseph.moreland@nps.edu::912df179-fcc7-408f-b8ea-83bcbe34514b" providerId="AD" clId="Web-{A5B6129D-296C-1803-7EC5-2E97082FE80D}" dt="2025-09-16T00:00:22.816" v="220"/>
      <pc:docMkLst>
        <pc:docMk/>
      </pc:docMkLst>
      <pc:sldChg chg="modSp">
        <pc:chgData name="Moreland, Joseph (CPT)" userId="S::joseph.moreland@nps.edu::912df179-fcc7-408f-b8ea-83bcbe34514b" providerId="AD" clId="Web-{A5B6129D-296C-1803-7EC5-2E97082FE80D}" dt="2025-09-15T23:45:56.125" v="63" actId="20577"/>
        <pc:sldMkLst>
          <pc:docMk/>
          <pc:sldMk cId="4113869193" sldId="651"/>
        </pc:sldMkLst>
        <pc:spChg chg="mod">
          <ac:chgData name="Moreland, Joseph (CPT)" userId="S::joseph.moreland@nps.edu::912df179-fcc7-408f-b8ea-83bcbe34514b" providerId="AD" clId="Web-{A5B6129D-296C-1803-7EC5-2E97082FE80D}" dt="2025-09-15T23:45:56.125" v="63" actId="20577"/>
          <ac:spMkLst>
            <pc:docMk/>
            <pc:sldMk cId="4113869193" sldId="651"/>
            <ac:spMk id="3" creationId="{6E817158-491D-DBEB-FB07-2CF3B8F8E20A}"/>
          </ac:spMkLst>
        </pc:spChg>
      </pc:sldChg>
      <pc:sldChg chg="addSp delSp modSp mod modClrScheme chgLayout">
        <pc:chgData name="Moreland, Joseph (CPT)" userId="S::joseph.moreland@nps.edu::912df179-fcc7-408f-b8ea-83bcbe34514b" providerId="AD" clId="Web-{A5B6129D-296C-1803-7EC5-2E97082FE80D}" dt="2025-09-15T23:59:00.143" v="206" actId="1076"/>
        <pc:sldMkLst>
          <pc:docMk/>
          <pc:sldMk cId="373418496" sldId="669"/>
        </pc:sldMkLst>
        <pc:spChg chg="mod">
          <ac:chgData name="Moreland, Joseph (CPT)" userId="S::joseph.moreland@nps.edu::912df179-fcc7-408f-b8ea-83bcbe34514b" providerId="AD" clId="Web-{A5B6129D-296C-1803-7EC5-2E97082FE80D}" dt="2025-09-15T23:48:34.345" v="86"/>
          <ac:spMkLst>
            <pc:docMk/>
            <pc:sldMk cId="373418496" sldId="669"/>
            <ac:spMk id="2" creationId="{B20F8F3E-992E-6B08-823F-A19E9378F1B0}"/>
          </ac:spMkLst>
        </pc:spChg>
        <pc:spChg chg="add del mod">
          <ac:chgData name="Moreland, Joseph (CPT)" userId="S::joseph.moreland@nps.edu::912df179-fcc7-408f-b8ea-83bcbe34514b" providerId="AD" clId="Web-{A5B6129D-296C-1803-7EC5-2E97082FE80D}" dt="2025-09-15T23:58:41.627" v="202" actId="20577"/>
          <ac:spMkLst>
            <pc:docMk/>
            <pc:sldMk cId="373418496" sldId="669"/>
            <ac:spMk id="3" creationId="{D701A7EA-A026-F70F-B7DE-9C271ECE6873}"/>
          </ac:spMkLst>
        </pc:spChg>
        <pc:spChg chg="add del mod">
          <ac:chgData name="Moreland, Joseph (CPT)" userId="S::joseph.moreland@nps.edu::912df179-fcc7-408f-b8ea-83bcbe34514b" providerId="AD" clId="Web-{A5B6129D-296C-1803-7EC5-2E97082FE80D}" dt="2025-09-15T23:48:34.345" v="86"/>
          <ac:spMkLst>
            <pc:docMk/>
            <pc:sldMk cId="373418496" sldId="669"/>
            <ac:spMk id="9" creationId="{F78600E1-6FE9-1FDF-9C9F-8D3C0B8FD762}"/>
          </ac:spMkLst>
        </pc:spChg>
        <pc:graphicFrameChg chg="add del mod">
          <ac:chgData name="Moreland, Joseph (CPT)" userId="S::joseph.moreland@nps.edu::912df179-fcc7-408f-b8ea-83bcbe34514b" providerId="AD" clId="Web-{A5B6129D-296C-1803-7EC5-2E97082FE80D}" dt="2025-09-15T23:48:34.345" v="86"/>
          <ac:graphicFrameMkLst>
            <pc:docMk/>
            <pc:sldMk cId="373418496" sldId="669"/>
            <ac:graphicFrameMk id="6" creationId="{003EEC15-77CE-BBE6-B958-E12BF42F6E19}"/>
          </ac:graphicFrameMkLst>
        </pc:graphicFrameChg>
        <pc:graphicFrameChg chg="add del mod">
          <ac:chgData name="Moreland, Joseph (CPT)" userId="S::joseph.moreland@nps.edu::912df179-fcc7-408f-b8ea-83bcbe34514b" providerId="AD" clId="Web-{A5B6129D-296C-1803-7EC5-2E97082FE80D}" dt="2025-09-15T23:49:24.345" v="90"/>
          <ac:graphicFrameMkLst>
            <pc:docMk/>
            <pc:sldMk cId="373418496" sldId="669"/>
            <ac:graphicFrameMk id="37" creationId="{003EEC15-77CE-BBE6-B958-E12BF42F6E19}"/>
          </ac:graphicFrameMkLst>
        </pc:graphicFrameChg>
        <pc:picChg chg="del mod">
          <ac:chgData name="Moreland, Joseph (CPT)" userId="S::joseph.moreland@nps.edu::912df179-fcc7-408f-b8ea-83bcbe34514b" providerId="AD" clId="Web-{A5B6129D-296C-1803-7EC5-2E97082FE80D}" dt="2025-09-15T23:47:34.095" v="80"/>
          <ac:picMkLst>
            <pc:docMk/>
            <pc:sldMk cId="373418496" sldId="669"/>
            <ac:picMk id="5" creationId="{05743D50-0D43-5E72-C4C7-90735E800FA6}"/>
          </ac:picMkLst>
        </pc:picChg>
        <pc:picChg chg="add mod">
          <ac:chgData name="Moreland, Joseph (CPT)" userId="S::joseph.moreland@nps.edu::912df179-fcc7-408f-b8ea-83bcbe34514b" providerId="AD" clId="Web-{A5B6129D-296C-1803-7EC5-2E97082FE80D}" dt="2025-09-15T23:59:00.143" v="206" actId="1076"/>
          <ac:picMkLst>
            <pc:docMk/>
            <pc:sldMk cId="373418496" sldId="669"/>
            <ac:picMk id="89" creationId="{FF532C3D-5E12-2F1B-6968-9685C24306EE}"/>
          </ac:picMkLst>
        </pc:picChg>
      </pc:sldChg>
      <pc:sldChg chg="modSp">
        <pc:chgData name="Moreland, Joseph (CPT)" userId="S::joseph.moreland@nps.edu::912df179-fcc7-408f-b8ea-83bcbe34514b" providerId="AD" clId="Web-{A5B6129D-296C-1803-7EC5-2E97082FE80D}" dt="2025-09-15T23:45:01.891" v="19" actId="20577"/>
        <pc:sldMkLst>
          <pc:docMk/>
          <pc:sldMk cId="2582611562" sldId="679"/>
        </pc:sldMkLst>
        <pc:spChg chg="mod">
          <ac:chgData name="Moreland, Joseph (CPT)" userId="S::joseph.moreland@nps.edu::912df179-fcc7-408f-b8ea-83bcbe34514b" providerId="AD" clId="Web-{A5B6129D-296C-1803-7EC5-2E97082FE80D}" dt="2025-09-15T23:45:01.891" v="19" actId="20577"/>
          <ac:spMkLst>
            <pc:docMk/>
            <pc:sldMk cId="2582611562" sldId="679"/>
            <ac:spMk id="2" creationId="{259915A1-6672-48E3-BC2E-1B297482AA59}"/>
          </ac:spMkLst>
        </pc:spChg>
      </pc:sldChg>
      <pc:sldChg chg="addSp delSp modSp new">
        <pc:chgData name="Moreland, Joseph (CPT)" userId="S::joseph.moreland@nps.edu::912df179-fcc7-408f-b8ea-83bcbe34514b" providerId="AD" clId="Web-{A5B6129D-296C-1803-7EC5-2E97082FE80D}" dt="2025-09-16T00:00:22.816" v="220"/>
        <pc:sldMkLst>
          <pc:docMk/>
          <pc:sldMk cId="172909255" sldId="680"/>
        </pc:sldMkLst>
        <pc:spChg chg="mod">
          <ac:chgData name="Moreland, Joseph (CPT)" userId="S::joseph.moreland@nps.edu::912df179-fcc7-408f-b8ea-83bcbe34514b" providerId="AD" clId="Web-{A5B6129D-296C-1803-7EC5-2E97082FE80D}" dt="2025-09-15T23:59:35.784" v="215" actId="20577"/>
          <ac:spMkLst>
            <pc:docMk/>
            <pc:sldMk cId="172909255" sldId="680"/>
            <ac:spMk id="2" creationId="{697B94F3-6FCE-C2B0-A778-3EA030E74949}"/>
          </ac:spMkLst>
        </pc:spChg>
        <pc:spChg chg="del">
          <ac:chgData name="Moreland, Joseph (CPT)" userId="S::joseph.moreland@nps.edu::912df179-fcc7-408f-b8ea-83bcbe34514b" providerId="AD" clId="Web-{A5B6129D-296C-1803-7EC5-2E97082FE80D}" dt="2025-09-15T23:59:38.362" v="216"/>
          <ac:spMkLst>
            <pc:docMk/>
            <pc:sldMk cId="172909255" sldId="680"/>
            <ac:spMk id="3" creationId="{C4A8806B-7C69-528F-1888-AA820B8591D2}"/>
          </ac:spMkLst>
        </pc:spChg>
        <pc:picChg chg="add mod ord">
          <ac:chgData name="Moreland, Joseph (CPT)" userId="S::joseph.moreland@nps.edu::912df179-fcc7-408f-b8ea-83bcbe34514b" providerId="AD" clId="Web-{A5B6129D-296C-1803-7EC5-2E97082FE80D}" dt="2025-09-15T23:59:43.894" v="217" actId="1076"/>
          <ac:picMkLst>
            <pc:docMk/>
            <pc:sldMk cId="172909255" sldId="680"/>
            <ac:picMk id="4" creationId="{DAD16AF5-E59F-E4DE-4806-6F47651E081A}"/>
          </ac:picMkLst>
        </pc:picChg>
        <pc:picChg chg="add del mod">
          <ac:chgData name="Moreland, Joseph (CPT)" userId="S::joseph.moreland@nps.edu::912df179-fcc7-408f-b8ea-83bcbe34514b" providerId="AD" clId="Web-{A5B6129D-296C-1803-7EC5-2E97082FE80D}" dt="2025-09-16T00:00:22.816" v="220"/>
          <ac:picMkLst>
            <pc:docMk/>
            <pc:sldMk cId="172909255" sldId="680"/>
            <ac:picMk id="5" creationId="{E9013A23-01B9-735E-96BD-AEBCD4DCA123}"/>
          </ac:picMkLst>
        </pc:picChg>
      </pc:sldChg>
      <pc:sldChg chg="addSp delSp modSp new del">
        <pc:chgData name="Moreland, Joseph (CPT)" userId="S::joseph.moreland@nps.edu::912df179-fcc7-408f-b8ea-83bcbe34514b" providerId="AD" clId="Web-{A5B6129D-296C-1803-7EC5-2E97082FE80D}" dt="2025-09-15T23:59:10.331" v="208"/>
        <pc:sldMkLst>
          <pc:docMk/>
          <pc:sldMk cId="340388382" sldId="680"/>
        </pc:sldMkLst>
        <pc:spChg chg="mod">
          <ac:chgData name="Moreland, Joseph (CPT)" userId="S::joseph.moreland@nps.edu::912df179-fcc7-408f-b8ea-83bcbe34514b" providerId="AD" clId="Web-{A5B6129D-296C-1803-7EC5-2E97082FE80D}" dt="2025-09-15T23:47:13.860" v="78" actId="20577"/>
          <ac:spMkLst>
            <pc:docMk/>
            <pc:sldMk cId="340388382" sldId="680"/>
            <ac:spMk id="2" creationId="{E4D36C90-41CB-F45F-90FE-E86683E5E9AA}"/>
          </ac:spMkLst>
        </pc:spChg>
        <pc:spChg chg="mod">
          <ac:chgData name="Moreland, Joseph (CPT)" userId="S::joseph.moreland@nps.edu::912df179-fcc7-408f-b8ea-83bcbe34514b" providerId="AD" clId="Web-{A5B6129D-296C-1803-7EC5-2E97082FE80D}" dt="2025-09-15T23:58:19.768" v="194" actId="20577"/>
          <ac:spMkLst>
            <pc:docMk/>
            <pc:sldMk cId="340388382" sldId="680"/>
            <ac:spMk id="3" creationId="{1823E621-57B9-E073-CED8-3202F17366CC}"/>
          </ac:spMkLst>
        </pc:spChg>
        <pc:picChg chg="add del mod">
          <ac:chgData name="Moreland, Joseph (CPT)" userId="S::joseph.moreland@nps.edu::912df179-fcc7-408f-b8ea-83bcbe34514b" providerId="AD" clId="Web-{A5B6129D-296C-1803-7EC5-2E97082FE80D}" dt="2025-09-15T23:59:04.424" v="207"/>
          <ac:picMkLst>
            <pc:docMk/>
            <pc:sldMk cId="340388382" sldId="680"/>
            <ac:picMk id="4" creationId="{9FF2AE39-4912-9222-2500-A6DE6BE0A6F7}"/>
          </ac:picMkLst>
        </pc:picChg>
        <pc:picChg chg="add mod">
          <ac:chgData name="Moreland, Joseph (CPT)" userId="S::joseph.moreland@nps.edu::912df179-fcc7-408f-b8ea-83bcbe34514b" providerId="AD" clId="Web-{A5B6129D-296C-1803-7EC5-2E97082FE80D}" dt="2025-09-15T23:53:58.653" v="191" actId="14100"/>
          <ac:picMkLst>
            <pc:docMk/>
            <pc:sldMk cId="340388382" sldId="680"/>
            <ac:picMk id="5" creationId="{75A6067E-A4C9-2FD0-8273-34AF9C4117BC}"/>
          </ac:picMkLst>
        </pc:picChg>
      </pc:sldChg>
    </pc:docChg>
  </pc:docChgLst>
  <pc:docChgLst>
    <pc:chgData name="Seo, Minsuk (FORNATL, KS)" userId="S::minsuk.seo.ks@nps.edu::cb6a26ff-c0e2-4892-9260-ce57f52e964e" providerId="AD" clId="Web-{BBBF4815-4808-EDB8-0687-8C020F49C471}"/>
    <pc:docChg chg="addSld modSld">
      <pc:chgData name="Seo, Minsuk (FORNATL, KS)" userId="S::minsuk.seo.ks@nps.edu::cb6a26ff-c0e2-4892-9260-ce57f52e964e" providerId="AD" clId="Web-{BBBF4815-4808-EDB8-0687-8C020F49C471}" dt="2025-09-15T20:42:31.435" v="231" actId="1076"/>
      <pc:docMkLst>
        <pc:docMk/>
      </pc:docMkLst>
      <pc:sldChg chg="modNotes">
        <pc:chgData name="Seo, Minsuk (FORNATL, KS)" userId="S::minsuk.seo.ks@nps.edu::cb6a26ff-c0e2-4892-9260-ce57f52e964e" providerId="AD" clId="Web-{BBBF4815-4808-EDB8-0687-8C020F49C471}" dt="2025-09-15T20:31:06.234" v="182"/>
        <pc:sldMkLst>
          <pc:docMk/>
          <pc:sldMk cId="3063747227" sldId="652"/>
        </pc:sldMkLst>
      </pc:sldChg>
      <pc:sldChg chg="addSp delSp modSp modNotes">
        <pc:chgData name="Seo, Minsuk (FORNATL, KS)" userId="S::minsuk.seo.ks@nps.edu::cb6a26ff-c0e2-4892-9260-ce57f52e964e" providerId="AD" clId="Web-{BBBF4815-4808-EDB8-0687-8C020F49C471}" dt="2025-09-15T20:42:31.435" v="231" actId="1076"/>
        <pc:sldMkLst>
          <pc:docMk/>
          <pc:sldMk cId="928308691" sldId="655"/>
        </pc:sldMkLst>
        <pc:spChg chg="add del mod">
          <ac:chgData name="Seo, Minsuk (FORNATL, KS)" userId="S::minsuk.seo.ks@nps.edu::cb6a26ff-c0e2-4892-9260-ce57f52e964e" providerId="AD" clId="Web-{BBBF4815-4808-EDB8-0687-8C020F49C471}" dt="2025-09-15T20:42:12.232" v="226"/>
          <ac:spMkLst>
            <pc:docMk/>
            <pc:sldMk cId="928308691" sldId="655"/>
            <ac:spMk id="6" creationId="{B6E8D17C-9F5D-9A86-DA2D-6A3AAE6A52B3}"/>
          </ac:spMkLst>
        </pc:spChg>
        <pc:picChg chg="del">
          <ac:chgData name="Seo, Minsuk (FORNATL, KS)" userId="S::minsuk.seo.ks@nps.edu::cb6a26ff-c0e2-4892-9260-ce57f52e964e" providerId="AD" clId="Web-{BBBF4815-4808-EDB8-0687-8C020F49C471}" dt="2025-09-15T20:42:07.122" v="225"/>
          <ac:picMkLst>
            <pc:docMk/>
            <pc:sldMk cId="928308691" sldId="655"/>
            <ac:picMk id="4" creationId="{C714A133-93BA-1066-91F4-A38271B3027F}"/>
          </ac:picMkLst>
        </pc:picChg>
        <pc:picChg chg="mod">
          <ac:chgData name="Seo, Minsuk (FORNATL, KS)" userId="S::minsuk.seo.ks@nps.edu::cb6a26ff-c0e2-4892-9260-ce57f52e964e" providerId="AD" clId="Web-{BBBF4815-4808-EDB8-0687-8C020F49C471}" dt="2025-09-15T20:42:31.435" v="231" actId="1076"/>
          <ac:picMkLst>
            <pc:docMk/>
            <pc:sldMk cId="928308691" sldId="655"/>
            <ac:picMk id="5" creationId="{C67E8594-6C56-A906-AAC0-65817E63FB5D}"/>
          </ac:picMkLst>
        </pc:picChg>
        <pc:picChg chg="add mod">
          <ac:chgData name="Seo, Minsuk (FORNATL, KS)" userId="S::minsuk.seo.ks@nps.edu::cb6a26ff-c0e2-4892-9260-ce57f52e964e" providerId="AD" clId="Web-{BBBF4815-4808-EDB8-0687-8C020F49C471}" dt="2025-09-15T20:42:26.263" v="230" actId="14100"/>
          <ac:picMkLst>
            <pc:docMk/>
            <pc:sldMk cId="928308691" sldId="655"/>
            <ac:picMk id="7" creationId="{DE671A48-4175-D808-EDAC-6E3ACFE470BE}"/>
          </ac:picMkLst>
        </pc:picChg>
      </pc:sldChg>
      <pc:sldChg chg="addSp delSp modSp add replId modNotes">
        <pc:chgData name="Seo, Minsuk (FORNATL, KS)" userId="S::minsuk.seo.ks@nps.edu::cb6a26ff-c0e2-4892-9260-ce57f52e964e" providerId="AD" clId="Web-{BBBF4815-4808-EDB8-0687-8C020F49C471}" dt="2025-09-15T20:23:07.613" v="25" actId="14100"/>
        <pc:sldMkLst>
          <pc:docMk/>
          <pc:sldMk cId="2582611562" sldId="679"/>
        </pc:sldMkLst>
        <pc:spChg chg="add del mod">
          <ac:chgData name="Seo, Minsuk (FORNATL, KS)" userId="S::minsuk.seo.ks@nps.edu::cb6a26ff-c0e2-4892-9260-ce57f52e964e" providerId="AD" clId="Web-{BBBF4815-4808-EDB8-0687-8C020F49C471}" dt="2025-09-15T20:20:08.024" v="4"/>
          <ac:spMkLst>
            <pc:docMk/>
            <pc:sldMk cId="2582611562" sldId="679"/>
            <ac:spMk id="5" creationId="{3B33D964-10CC-9AE2-8138-6160CCB2B384}"/>
          </ac:spMkLst>
        </pc:spChg>
        <pc:spChg chg="add del mod">
          <ac:chgData name="Seo, Minsuk (FORNATL, KS)" userId="S::minsuk.seo.ks@nps.edu::cb6a26ff-c0e2-4892-9260-ce57f52e964e" providerId="AD" clId="Web-{BBBF4815-4808-EDB8-0687-8C020F49C471}" dt="2025-09-15T20:21:26.154" v="11"/>
          <ac:spMkLst>
            <pc:docMk/>
            <pc:sldMk cId="2582611562" sldId="679"/>
            <ac:spMk id="7" creationId="{F6F6926C-F417-715B-16C7-C038AB2FBCE1}"/>
          </ac:spMkLst>
        </pc:spChg>
        <pc:picChg chg="del">
          <ac:chgData name="Seo, Minsuk (FORNATL, KS)" userId="S::minsuk.seo.ks@nps.edu::cb6a26ff-c0e2-4892-9260-ce57f52e964e" providerId="AD" clId="Web-{BBBF4815-4808-EDB8-0687-8C020F49C471}" dt="2025-09-15T20:18:51.829" v="1"/>
          <ac:picMkLst>
            <pc:docMk/>
            <pc:sldMk cId="2582611562" sldId="679"/>
            <ac:picMk id="4" creationId="{23AF0D5E-1E94-98B1-C51D-F6C0E0E6C9FE}"/>
          </ac:picMkLst>
        </pc:picChg>
        <pc:picChg chg="add mod">
          <ac:chgData name="Seo, Minsuk (FORNATL, KS)" userId="S::minsuk.seo.ks@nps.edu::cb6a26ff-c0e2-4892-9260-ce57f52e964e" providerId="AD" clId="Web-{BBBF4815-4808-EDB8-0687-8C020F49C471}" dt="2025-09-15T20:23:07.613" v="25" actId="14100"/>
          <ac:picMkLst>
            <pc:docMk/>
            <pc:sldMk cId="2582611562" sldId="679"/>
            <ac:picMk id="6" creationId="{0507F0D0-7B2F-5D41-E16F-F9AE1A0388B5}"/>
          </ac:picMkLst>
        </pc:picChg>
        <pc:picChg chg="add del mod">
          <ac:chgData name="Seo, Minsuk (FORNATL, KS)" userId="S::minsuk.seo.ks@nps.edu::cb6a26ff-c0e2-4892-9260-ce57f52e964e" providerId="AD" clId="Web-{BBBF4815-4808-EDB8-0687-8C020F49C471}" dt="2025-09-15T20:22:53.206" v="20"/>
          <ac:picMkLst>
            <pc:docMk/>
            <pc:sldMk cId="2582611562" sldId="679"/>
            <ac:picMk id="8" creationId="{6A9E16CA-D07C-749A-966F-4B51021414DE}"/>
          </ac:picMkLst>
        </pc:picChg>
        <pc:picChg chg="add mod">
          <ac:chgData name="Seo, Minsuk (FORNATL, KS)" userId="S::minsuk.seo.ks@nps.edu::cb6a26ff-c0e2-4892-9260-ce57f52e964e" providerId="AD" clId="Web-{BBBF4815-4808-EDB8-0687-8C020F49C471}" dt="2025-09-15T20:23:03.269" v="24" actId="1076"/>
          <ac:picMkLst>
            <pc:docMk/>
            <pc:sldMk cId="2582611562" sldId="679"/>
            <ac:picMk id="9" creationId="{4C220C65-5462-3304-0243-F957F35FD240}"/>
          </ac:picMkLst>
        </pc:picChg>
      </pc:sldChg>
    </pc:docChg>
  </pc:docChgLst>
  <pc:docChgLst>
    <pc:chgData name="Seo, Minsuk (FORNATL, KS)" userId="S::minsuk.seo.ks@nps.edu::cb6a26ff-c0e2-4892-9260-ce57f52e964e" providerId="AD" clId="Web-{5855E50E-F490-B768-D14A-B5EA12AAF38D}"/>
    <pc:docChg chg="addSld delSld modSld">
      <pc:chgData name="Seo, Minsuk (FORNATL, KS)" userId="S::minsuk.seo.ks@nps.edu::cb6a26ff-c0e2-4892-9260-ce57f52e964e" providerId="AD" clId="Web-{5855E50E-F490-B768-D14A-B5EA12AAF38D}" dt="2025-09-15T21:58:23.885" v="2631"/>
      <pc:docMkLst>
        <pc:docMk/>
      </pc:docMkLst>
      <pc:sldChg chg="modNotes">
        <pc:chgData name="Seo, Minsuk (FORNATL, KS)" userId="S::minsuk.seo.ks@nps.edu::cb6a26ff-c0e2-4892-9260-ce57f52e964e" providerId="AD" clId="Web-{5855E50E-F490-B768-D14A-B5EA12AAF38D}" dt="2025-09-15T20:56:22.996" v="530"/>
        <pc:sldMkLst>
          <pc:docMk/>
          <pc:sldMk cId="3063747227" sldId="652"/>
        </pc:sldMkLst>
      </pc:sldChg>
      <pc:sldChg chg="modNotes">
        <pc:chgData name="Seo, Minsuk (FORNATL, KS)" userId="S::minsuk.seo.ks@nps.edu::cb6a26ff-c0e2-4892-9260-ce57f52e964e" providerId="AD" clId="Web-{5855E50E-F490-B768-D14A-B5EA12AAF38D}" dt="2025-09-15T20:59:29.409" v="658"/>
        <pc:sldMkLst>
          <pc:docMk/>
          <pc:sldMk cId="4294933065" sldId="653"/>
        </pc:sldMkLst>
      </pc:sldChg>
      <pc:sldChg chg="addSp delSp modSp modNotes">
        <pc:chgData name="Seo, Minsuk (FORNATL, KS)" userId="S::minsuk.seo.ks@nps.edu::cb6a26ff-c0e2-4892-9260-ce57f52e964e" providerId="AD" clId="Web-{5855E50E-F490-B768-D14A-B5EA12AAF38D}" dt="2025-09-15T21:58:23.885" v="2631"/>
        <pc:sldMkLst>
          <pc:docMk/>
          <pc:sldMk cId="928308691" sldId="655"/>
        </pc:sldMkLst>
        <pc:picChg chg="add mod">
          <ac:chgData name="Seo, Minsuk (FORNATL, KS)" userId="S::minsuk.seo.ks@nps.edu::cb6a26ff-c0e2-4892-9260-ce57f52e964e" providerId="AD" clId="Web-{5855E50E-F490-B768-D14A-B5EA12AAF38D}" dt="2025-09-15T20:46:49.162" v="63" actId="1076"/>
          <ac:picMkLst>
            <pc:docMk/>
            <pc:sldMk cId="928308691" sldId="655"/>
            <ac:picMk id="3" creationId="{83452BB8-137E-AD53-5227-6374B35E45FF}"/>
          </ac:picMkLst>
        </pc:picChg>
        <pc:picChg chg="mod">
          <ac:chgData name="Seo, Minsuk (FORNATL, KS)" userId="S::minsuk.seo.ks@nps.edu::cb6a26ff-c0e2-4892-9260-ce57f52e964e" providerId="AD" clId="Web-{5855E50E-F490-B768-D14A-B5EA12AAF38D}" dt="2025-09-15T20:46:57.834" v="64" actId="14100"/>
          <ac:picMkLst>
            <pc:docMk/>
            <pc:sldMk cId="928308691" sldId="655"/>
            <ac:picMk id="5" creationId="{C67E8594-6C56-A906-AAC0-65817E63FB5D}"/>
          </ac:picMkLst>
        </pc:picChg>
        <pc:picChg chg="del mod">
          <ac:chgData name="Seo, Minsuk (FORNATL, KS)" userId="S::minsuk.seo.ks@nps.edu::cb6a26ff-c0e2-4892-9260-ce57f52e964e" providerId="AD" clId="Web-{5855E50E-F490-B768-D14A-B5EA12AAF38D}" dt="2025-09-15T20:44:09.697" v="1"/>
          <ac:picMkLst>
            <pc:docMk/>
            <pc:sldMk cId="928308691" sldId="655"/>
            <ac:picMk id="7" creationId="{DE671A48-4175-D808-EDAC-6E3ACFE470BE}"/>
          </ac:picMkLst>
        </pc:picChg>
      </pc:sldChg>
      <pc:sldChg chg="addSp modSp">
        <pc:chgData name="Seo, Minsuk (FORNATL, KS)" userId="S::minsuk.seo.ks@nps.edu::cb6a26ff-c0e2-4892-9260-ce57f52e964e" providerId="AD" clId="Web-{5855E50E-F490-B768-D14A-B5EA12AAF38D}" dt="2025-09-15T21:55:05.956" v="2594" actId="20577"/>
        <pc:sldMkLst>
          <pc:docMk/>
          <pc:sldMk cId="1446198939" sldId="671"/>
        </pc:sldMkLst>
        <pc:spChg chg="mod">
          <ac:chgData name="Seo, Minsuk (FORNATL, KS)" userId="S::minsuk.seo.ks@nps.edu::cb6a26ff-c0e2-4892-9260-ce57f52e964e" providerId="AD" clId="Web-{5855E50E-F490-B768-D14A-B5EA12AAF38D}" dt="2025-09-15T21:55:05.956" v="2594" actId="20577"/>
          <ac:spMkLst>
            <pc:docMk/>
            <pc:sldMk cId="1446198939" sldId="671"/>
            <ac:spMk id="3" creationId="{BC1FBDF4-F5D0-2B08-6479-B3F97982A5BF}"/>
          </ac:spMkLst>
        </pc:spChg>
        <pc:picChg chg="add mod">
          <ac:chgData name="Seo, Minsuk (FORNATL, KS)" userId="S::minsuk.seo.ks@nps.edu::cb6a26ff-c0e2-4892-9260-ce57f52e964e" providerId="AD" clId="Web-{5855E50E-F490-B768-D14A-B5EA12AAF38D}" dt="2025-09-15T21:42:31.970" v="2587" actId="1076"/>
          <ac:picMkLst>
            <pc:docMk/>
            <pc:sldMk cId="1446198939" sldId="671"/>
            <ac:picMk id="4" creationId="{6388F3C6-0D3C-8376-F678-5658E9612A41}"/>
          </ac:picMkLst>
        </pc:picChg>
      </pc:sldChg>
      <pc:sldChg chg="modNotes">
        <pc:chgData name="Seo, Minsuk (FORNATL, KS)" userId="S::minsuk.seo.ks@nps.edu::cb6a26ff-c0e2-4892-9260-ce57f52e964e" providerId="AD" clId="Web-{5855E50E-F490-B768-D14A-B5EA12AAF38D}" dt="2025-09-15T21:23:19.634" v="1535"/>
        <pc:sldMkLst>
          <pc:docMk/>
          <pc:sldMk cId="2604807428" sldId="672"/>
        </pc:sldMkLst>
      </pc:sldChg>
      <pc:sldChg chg="modNotes">
        <pc:chgData name="Seo, Minsuk (FORNATL, KS)" userId="S::minsuk.seo.ks@nps.edu::cb6a26ff-c0e2-4892-9260-ce57f52e964e" providerId="AD" clId="Web-{5855E50E-F490-B768-D14A-B5EA12AAF38D}" dt="2025-09-15T21:25:35.296" v="1776"/>
        <pc:sldMkLst>
          <pc:docMk/>
          <pc:sldMk cId="4025609031" sldId="673"/>
        </pc:sldMkLst>
      </pc:sldChg>
      <pc:sldChg chg="modNotes">
        <pc:chgData name="Seo, Minsuk (FORNATL, KS)" userId="S::minsuk.seo.ks@nps.edu::cb6a26ff-c0e2-4892-9260-ce57f52e964e" providerId="AD" clId="Web-{5855E50E-F490-B768-D14A-B5EA12AAF38D}" dt="2025-09-15T21:27:08.143" v="1896"/>
        <pc:sldMkLst>
          <pc:docMk/>
          <pc:sldMk cId="4162461556" sldId="674"/>
        </pc:sldMkLst>
      </pc:sldChg>
      <pc:sldChg chg="modNotes">
        <pc:chgData name="Seo, Minsuk (FORNATL, KS)" userId="S::minsuk.seo.ks@nps.edu::cb6a26ff-c0e2-4892-9260-ce57f52e964e" providerId="AD" clId="Web-{5855E50E-F490-B768-D14A-B5EA12AAF38D}" dt="2025-09-15T21:30:41.445" v="2235"/>
        <pc:sldMkLst>
          <pc:docMk/>
          <pc:sldMk cId="724369506" sldId="675"/>
        </pc:sldMkLst>
      </pc:sldChg>
      <pc:sldChg chg="addSp delSp modSp modNotes">
        <pc:chgData name="Seo, Minsuk (FORNATL, KS)" userId="S::minsuk.seo.ks@nps.edu::cb6a26ff-c0e2-4892-9260-ce57f52e964e" providerId="AD" clId="Web-{5855E50E-F490-B768-D14A-B5EA12AAF38D}" dt="2025-09-15T21:20:41.888" v="1303"/>
        <pc:sldMkLst>
          <pc:docMk/>
          <pc:sldMk cId="1102652444" sldId="676"/>
        </pc:sldMkLst>
        <pc:spChg chg="add del mod">
          <ac:chgData name="Seo, Minsuk (FORNATL, KS)" userId="S::minsuk.seo.ks@nps.edu::cb6a26ff-c0e2-4892-9260-ce57f52e964e" providerId="AD" clId="Web-{5855E50E-F490-B768-D14A-B5EA12AAF38D}" dt="2025-09-15T21:04:41.812" v="790"/>
          <ac:spMkLst>
            <pc:docMk/>
            <pc:sldMk cId="1102652444" sldId="676"/>
            <ac:spMk id="4" creationId="{E5072A67-FE9B-EF62-CAF1-325CE74F392A}"/>
          </ac:spMkLst>
        </pc:spChg>
        <pc:spChg chg="add mod">
          <ac:chgData name="Seo, Minsuk (FORNATL, KS)" userId="S::minsuk.seo.ks@nps.edu::cb6a26ff-c0e2-4892-9260-ce57f52e964e" providerId="AD" clId="Web-{5855E50E-F490-B768-D14A-B5EA12AAF38D}" dt="2025-09-15T21:10:20.022" v="1067" actId="14100"/>
          <ac:spMkLst>
            <pc:docMk/>
            <pc:sldMk cId="1102652444" sldId="676"/>
            <ac:spMk id="6" creationId="{A4A2ED79-D671-E1FF-D610-3524BBC4F2BD}"/>
          </ac:spMkLst>
        </pc:spChg>
        <pc:picChg chg="mod">
          <ac:chgData name="Seo, Minsuk (FORNATL, KS)" userId="S::minsuk.seo.ks@nps.edu::cb6a26ff-c0e2-4892-9260-ce57f52e964e" providerId="AD" clId="Web-{5855E50E-F490-B768-D14A-B5EA12AAF38D}" dt="2025-09-15T21:04:34.515" v="786" actId="1076"/>
          <ac:picMkLst>
            <pc:docMk/>
            <pc:sldMk cId="1102652444" sldId="676"/>
            <ac:picMk id="3" creationId="{0600B33E-64BA-4842-A26D-074CFEF52E8A}"/>
          </ac:picMkLst>
        </pc:picChg>
        <pc:picChg chg="add mod">
          <ac:chgData name="Seo, Minsuk (FORNATL, KS)" userId="S::minsuk.seo.ks@nps.edu::cb6a26ff-c0e2-4892-9260-ce57f52e964e" providerId="AD" clId="Web-{5855E50E-F490-B768-D14A-B5EA12AAF38D}" dt="2025-09-15T21:08:01.718" v="988" actId="1076"/>
          <ac:picMkLst>
            <pc:docMk/>
            <pc:sldMk cId="1102652444" sldId="676"/>
            <ac:picMk id="5" creationId="{9AAB988D-1901-24D0-EC63-546C0EA5440A}"/>
          </ac:picMkLst>
        </pc:picChg>
        <pc:cxnChg chg="add mod">
          <ac:chgData name="Seo, Minsuk (FORNATL, KS)" userId="S::minsuk.seo.ks@nps.edu::cb6a26ff-c0e2-4892-9260-ce57f52e964e" providerId="AD" clId="Web-{5855E50E-F490-B768-D14A-B5EA12AAF38D}" dt="2025-09-15T21:10:58.762" v="1073"/>
          <ac:cxnSpMkLst>
            <pc:docMk/>
            <pc:sldMk cId="1102652444" sldId="676"/>
            <ac:cxnSpMk id="7" creationId="{0319FD88-94A0-E6CB-45FA-AEA0165CFD65}"/>
          </ac:cxnSpMkLst>
        </pc:cxnChg>
      </pc:sldChg>
      <pc:sldChg chg="modNotes">
        <pc:chgData name="Seo, Minsuk (FORNATL, KS)" userId="S::minsuk.seo.ks@nps.edu::cb6a26ff-c0e2-4892-9260-ce57f52e964e" providerId="AD" clId="Web-{5855E50E-F490-B768-D14A-B5EA12AAF38D}" dt="2025-09-15T20:55:40.415" v="462"/>
        <pc:sldMkLst>
          <pc:docMk/>
          <pc:sldMk cId="2582611562" sldId="679"/>
        </pc:sldMkLst>
      </pc:sldChg>
      <pc:sldChg chg="new del">
        <pc:chgData name="Seo, Minsuk (FORNATL, KS)" userId="S::minsuk.seo.ks@nps.edu::cb6a26ff-c0e2-4892-9260-ce57f52e964e" providerId="AD" clId="Web-{5855E50E-F490-B768-D14A-B5EA12AAF38D}" dt="2025-09-15T21:11:08.842" v="1075"/>
        <pc:sldMkLst>
          <pc:docMk/>
          <pc:sldMk cId="3388159214" sldId="680"/>
        </pc:sldMkLst>
      </pc:sldChg>
      <pc:sldChg chg="new del">
        <pc:chgData name="Seo, Minsuk (FORNATL, KS)" userId="S::minsuk.seo.ks@nps.edu::cb6a26ff-c0e2-4892-9260-ce57f52e964e" providerId="AD" clId="Web-{5855E50E-F490-B768-D14A-B5EA12AAF38D}" dt="2025-09-15T21:09:05.409" v="1038"/>
        <pc:sldMkLst>
          <pc:docMk/>
          <pc:sldMk cId="4291412699" sldId="680"/>
        </pc:sldMkLst>
      </pc:sldChg>
    </pc:docChg>
  </pc:docChgLst>
  <pc:docChgLst>
    <pc:chgData name="Rogers, John (CPT)" userId="9577e000-0316-4b78-957a-b328d975764b" providerId="ADAL" clId="{124211CE-8C4E-40FA-B45D-EBD7A8B0C15C}"/>
    <pc:docChg chg="undo custSel addSld modSld">
      <pc:chgData name="Rogers, John (CPT)" userId="9577e000-0316-4b78-957a-b328d975764b" providerId="ADAL" clId="{124211CE-8C4E-40FA-B45D-EBD7A8B0C15C}" dt="2025-09-16T17:11:32.252" v="1374" actId="14100"/>
      <pc:docMkLst>
        <pc:docMk/>
      </pc:docMkLst>
      <pc:sldChg chg="addSp modSp mod">
        <pc:chgData name="Rogers, John (CPT)" userId="9577e000-0316-4b78-957a-b328d975764b" providerId="ADAL" clId="{124211CE-8C4E-40FA-B45D-EBD7A8B0C15C}" dt="2025-09-15T05:17:16.427" v="801" actId="20577"/>
        <pc:sldMkLst>
          <pc:docMk/>
          <pc:sldMk cId="1672342114" sldId="659"/>
        </pc:sldMkLst>
        <pc:spChg chg="mod">
          <ac:chgData name="Rogers, John (CPT)" userId="9577e000-0316-4b78-957a-b328d975764b" providerId="ADAL" clId="{124211CE-8C4E-40FA-B45D-EBD7A8B0C15C}" dt="2025-09-13T21:14:38.543" v="8" actId="20577"/>
          <ac:spMkLst>
            <pc:docMk/>
            <pc:sldMk cId="1672342114" sldId="659"/>
            <ac:spMk id="2" creationId="{D8EC395F-7864-6FB3-61B7-8518EB0035A5}"/>
          </ac:spMkLst>
        </pc:spChg>
        <pc:spChg chg="mod">
          <ac:chgData name="Rogers, John (CPT)" userId="9577e000-0316-4b78-957a-b328d975764b" providerId="ADAL" clId="{124211CE-8C4E-40FA-B45D-EBD7A8B0C15C}" dt="2025-09-15T05:17:16.427" v="801" actId="20577"/>
          <ac:spMkLst>
            <pc:docMk/>
            <pc:sldMk cId="1672342114" sldId="659"/>
            <ac:spMk id="3" creationId="{B2CE1698-3033-162D-21AB-BF53E1D369A9}"/>
          </ac:spMkLst>
        </pc:spChg>
        <pc:picChg chg="add mod">
          <ac:chgData name="Rogers, John (CPT)" userId="9577e000-0316-4b78-957a-b328d975764b" providerId="ADAL" clId="{124211CE-8C4E-40FA-B45D-EBD7A8B0C15C}" dt="2025-09-13T21:33:46.695" v="543" actId="1076"/>
          <ac:picMkLst>
            <pc:docMk/>
            <pc:sldMk cId="1672342114" sldId="659"/>
            <ac:picMk id="5" creationId="{89DC674E-DA8D-C1C1-0B06-577E302F533B}"/>
          </ac:picMkLst>
        </pc:picChg>
        <pc:picChg chg="add mod">
          <ac:chgData name="Rogers, John (CPT)" userId="9577e000-0316-4b78-957a-b328d975764b" providerId="ADAL" clId="{124211CE-8C4E-40FA-B45D-EBD7A8B0C15C}" dt="2025-09-13T21:33:51.058" v="544" actId="1076"/>
          <ac:picMkLst>
            <pc:docMk/>
            <pc:sldMk cId="1672342114" sldId="659"/>
            <ac:picMk id="7" creationId="{A8C28B3F-3502-A886-A79B-CDF7E949CEE2}"/>
          </ac:picMkLst>
        </pc:picChg>
      </pc:sldChg>
      <pc:sldChg chg="modSp mod">
        <pc:chgData name="Rogers, John (CPT)" userId="9577e000-0316-4b78-957a-b328d975764b" providerId="ADAL" clId="{124211CE-8C4E-40FA-B45D-EBD7A8B0C15C}" dt="2025-09-16T15:06:04.984" v="1373" actId="20577"/>
        <pc:sldMkLst>
          <pc:docMk/>
          <pc:sldMk cId="3708403548" sldId="662"/>
        </pc:sldMkLst>
        <pc:spChg chg="mod">
          <ac:chgData name="Rogers, John (CPT)" userId="9577e000-0316-4b78-957a-b328d975764b" providerId="ADAL" clId="{124211CE-8C4E-40FA-B45D-EBD7A8B0C15C}" dt="2025-09-16T15:06:04.984" v="1373" actId="20577"/>
          <ac:spMkLst>
            <pc:docMk/>
            <pc:sldMk cId="3708403548" sldId="662"/>
            <ac:spMk id="3" creationId="{A5A179F2-87F4-350B-AB8B-7C80E0229B7D}"/>
          </ac:spMkLst>
        </pc:spChg>
      </pc:sldChg>
      <pc:sldChg chg="addSp modSp mod">
        <pc:chgData name="Rogers, John (CPT)" userId="9577e000-0316-4b78-957a-b328d975764b" providerId="ADAL" clId="{124211CE-8C4E-40FA-B45D-EBD7A8B0C15C}" dt="2025-09-13T21:39:28.912" v="660" actId="1076"/>
        <pc:sldMkLst>
          <pc:docMk/>
          <pc:sldMk cId="2992307135" sldId="667"/>
        </pc:sldMkLst>
        <pc:spChg chg="mod">
          <ac:chgData name="Rogers, John (CPT)" userId="9577e000-0316-4b78-957a-b328d975764b" providerId="ADAL" clId="{124211CE-8C4E-40FA-B45D-EBD7A8B0C15C}" dt="2025-09-13T21:34:01.642" v="553" actId="20577"/>
          <ac:spMkLst>
            <pc:docMk/>
            <pc:sldMk cId="2992307135" sldId="667"/>
            <ac:spMk id="2" creationId="{F862CD48-5E04-7D01-10DE-499C78439E06}"/>
          </ac:spMkLst>
        </pc:spChg>
        <pc:spChg chg="mod">
          <ac:chgData name="Rogers, John (CPT)" userId="9577e000-0316-4b78-957a-b328d975764b" providerId="ADAL" clId="{124211CE-8C4E-40FA-B45D-EBD7A8B0C15C}" dt="2025-09-13T21:36:12.390" v="656" actId="20577"/>
          <ac:spMkLst>
            <pc:docMk/>
            <pc:sldMk cId="2992307135" sldId="667"/>
            <ac:spMk id="3" creationId="{A4D4DA7C-7082-B9C6-AAA4-B3FADF7923B2}"/>
          </ac:spMkLst>
        </pc:spChg>
        <pc:picChg chg="add mod">
          <ac:chgData name="Rogers, John (CPT)" userId="9577e000-0316-4b78-957a-b328d975764b" providerId="ADAL" clId="{124211CE-8C4E-40FA-B45D-EBD7A8B0C15C}" dt="2025-09-13T21:39:28.912" v="660" actId="1076"/>
          <ac:picMkLst>
            <pc:docMk/>
            <pc:sldMk cId="2992307135" sldId="667"/>
            <ac:picMk id="5" creationId="{999E91B0-76F7-D319-2DE1-4F5CE5A83A06}"/>
          </ac:picMkLst>
        </pc:picChg>
      </pc:sldChg>
      <pc:sldChg chg="addSp modSp mod">
        <pc:chgData name="Rogers, John (CPT)" userId="9577e000-0316-4b78-957a-b328d975764b" providerId="ADAL" clId="{124211CE-8C4E-40FA-B45D-EBD7A8B0C15C}" dt="2025-09-16T17:11:32.252" v="1374" actId="14100"/>
        <pc:sldMkLst>
          <pc:docMk/>
          <pc:sldMk cId="3928550445" sldId="668"/>
        </pc:sldMkLst>
        <pc:spChg chg="mod">
          <ac:chgData name="Rogers, John (CPT)" userId="9577e000-0316-4b78-957a-b328d975764b" providerId="ADAL" clId="{124211CE-8C4E-40FA-B45D-EBD7A8B0C15C}" dt="2025-09-13T21:41:15.421" v="722" actId="20577"/>
          <ac:spMkLst>
            <pc:docMk/>
            <pc:sldMk cId="3928550445" sldId="668"/>
            <ac:spMk id="2" creationId="{5664881C-507A-8A39-BDC8-B9189999EAF7}"/>
          </ac:spMkLst>
        </pc:spChg>
        <pc:spChg chg="mod">
          <ac:chgData name="Rogers, John (CPT)" userId="9577e000-0316-4b78-957a-b328d975764b" providerId="ADAL" clId="{124211CE-8C4E-40FA-B45D-EBD7A8B0C15C}" dt="2025-09-13T23:25:59.006" v="736" actId="20577"/>
          <ac:spMkLst>
            <pc:docMk/>
            <pc:sldMk cId="3928550445" sldId="668"/>
            <ac:spMk id="3" creationId="{53B3333E-6761-D080-1534-285E6F6CFA79}"/>
          </ac:spMkLst>
        </pc:spChg>
        <pc:picChg chg="add mod">
          <ac:chgData name="Rogers, John (CPT)" userId="9577e000-0316-4b78-957a-b328d975764b" providerId="ADAL" clId="{124211CE-8C4E-40FA-B45D-EBD7A8B0C15C}" dt="2025-09-13T23:26:02.834" v="737" actId="1076"/>
          <ac:picMkLst>
            <pc:docMk/>
            <pc:sldMk cId="3928550445" sldId="668"/>
            <ac:picMk id="5" creationId="{4C9DA163-B174-0010-86AB-91853DE0808D}"/>
          </ac:picMkLst>
        </pc:picChg>
        <pc:picChg chg="add mod">
          <ac:chgData name="Rogers, John (CPT)" userId="9577e000-0316-4b78-957a-b328d975764b" providerId="ADAL" clId="{124211CE-8C4E-40FA-B45D-EBD7A8B0C15C}" dt="2025-09-13T23:26:20.515" v="740" actId="14100"/>
          <ac:picMkLst>
            <pc:docMk/>
            <pc:sldMk cId="3928550445" sldId="668"/>
            <ac:picMk id="7" creationId="{E5C8549E-38B2-BB45-A69C-14054C8C17EF}"/>
          </ac:picMkLst>
        </pc:picChg>
        <pc:picChg chg="add mod">
          <ac:chgData name="Rogers, John (CPT)" userId="9577e000-0316-4b78-957a-b328d975764b" providerId="ADAL" clId="{124211CE-8C4E-40FA-B45D-EBD7A8B0C15C}" dt="2025-09-16T17:11:32.252" v="1374" actId="14100"/>
          <ac:picMkLst>
            <pc:docMk/>
            <pc:sldMk cId="3928550445" sldId="668"/>
            <ac:picMk id="9" creationId="{D27276A2-EC64-A925-A7D3-A09D3EBBA58C}"/>
          </ac:picMkLst>
        </pc:picChg>
      </pc:sldChg>
      <pc:sldChg chg="mod modShow">
        <pc:chgData name="Rogers, John (CPT)" userId="9577e000-0316-4b78-957a-b328d975764b" providerId="ADAL" clId="{124211CE-8C4E-40FA-B45D-EBD7A8B0C15C}" dt="2025-09-15T22:18:11.924" v="990" actId="729"/>
        <pc:sldMkLst>
          <pc:docMk/>
          <pc:sldMk cId="1446198939" sldId="671"/>
        </pc:sldMkLst>
      </pc:sldChg>
      <pc:sldChg chg="mod modShow">
        <pc:chgData name="Rogers, John (CPT)" userId="9577e000-0316-4b78-957a-b328d975764b" providerId="ADAL" clId="{124211CE-8C4E-40FA-B45D-EBD7A8B0C15C}" dt="2025-09-15T22:27:53.728" v="991" actId="729"/>
        <pc:sldMkLst>
          <pc:docMk/>
          <pc:sldMk cId="2604807428" sldId="672"/>
        </pc:sldMkLst>
      </pc:sldChg>
      <pc:sldChg chg="addSp delSp modSp new mod modClrScheme chgLayout">
        <pc:chgData name="Rogers, John (CPT)" userId="9577e000-0316-4b78-957a-b328d975764b" providerId="ADAL" clId="{124211CE-8C4E-40FA-B45D-EBD7A8B0C15C}" dt="2025-09-16T05:52:59.707" v="1326" actId="255"/>
        <pc:sldMkLst>
          <pc:docMk/>
          <pc:sldMk cId="874964670" sldId="677"/>
        </pc:sldMkLst>
        <pc:spChg chg="mod">
          <ac:chgData name="Rogers, John (CPT)" userId="9577e000-0316-4b78-957a-b328d975764b" providerId="ADAL" clId="{124211CE-8C4E-40FA-B45D-EBD7A8B0C15C}" dt="2025-09-15T05:29:27.125" v="810" actId="26606"/>
          <ac:spMkLst>
            <pc:docMk/>
            <pc:sldMk cId="874964670" sldId="677"/>
            <ac:spMk id="2" creationId="{9966E86D-FB5D-3DE6-53AE-D5C9A6B20A80}"/>
          </ac:spMkLst>
        </pc:spChg>
        <pc:spChg chg="add mod">
          <ac:chgData name="Rogers, John (CPT)" userId="9577e000-0316-4b78-957a-b328d975764b" providerId="ADAL" clId="{124211CE-8C4E-40FA-B45D-EBD7A8B0C15C}" dt="2025-09-16T05:52:59.707" v="1326" actId="255"/>
          <ac:spMkLst>
            <pc:docMk/>
            <pc:sldMk cId="874964670" sldId="677"/>
            <ac:spMk id="3" creationId="{DA47593B-3EEB-14AA-4EB2-377198FAE5E1}"/>
          </ac:spMkLst>
        </pc:spChg>
        <pc:spChg chg="add del mod">
          <ac:chgData name="Rogers, John (CPT)" userId="9577e000-0316-4b78-957a-b328d975764b" providerId="ADAL" clId="{124211CE-8C4E-40FA-B45D-EBD7A8B0C15C}" dt="2025-09-15T05:29:27.115" v="809" actId="26606"/>
          <ac:spMkLst>
            <pc:docMk/>
            <pc:sldMk cId="874964670" sldId="677"/>
            <ac:spMk id="9" creationId="{9A940B08-1E48-EA84-ACA5-43637731630F}"/>
          </ac:spMkLst>
        </pc:spChg>
        <pc:picChg chg="add mod">
          <ac:chgData name="Rogers, John (CPT)" userId="9577e000-0316-4b78-957a-b328d975764b" providerId="ADAL" clId="{124211CE-8C4E-40FA-B45D-EBD7A8B0C15C}" dt="2025-09-16T05:50:21.781" v="1191" actId="1076"/>
          <ac:picMkLst>
            <pc:docMk/>
            <pc:sldMk cId="874964670" sldId="677"/>
            <ac:picMk id="4" creationId="{A44637DE-37C2-2B3D-A373-469E072DD011}"/>
          </ac:picMkLst>
        </pc:picChg>
      </pc:sldChg>
      <pc:sldChg chg="addSp delSp modSp new mod modClrScheme chgLayout">
        <pc:chgData name="Rogers, John (CPT)" userId="9577e000-0316-4b78-957a-b328d975764b" providerId="ADAL" clId="{124211CE-8C4E-40FA-B45D-EBD7A8B0C15C}" dt="2025-09-16T05:52:52.316" v="1325" actId="255"/>
        <pc:sldMkLst>
          <pc:docMk/>
          <pc:sldMk cId="1965514630" sldId="678"/>
        </pc:sldMkLst>
        <pc:spChg chg="mod">
          <ac:chgData name="Rogers, John (CPT)" userId="9577e000-0316-4b78-957a-b328d975764b" providerId="ADAL" clId="{124211CE-8C4E-40FA-B45D-EBD7A8B0C15C}" dt="2025-09-15T17:39:51.538" v="828" actId="26606"/>
          <ac:spMkLst>
            <pc:docMk/>
            <pc:sldMk cId="1965514630" sldId="678"/>
            <ac:spMk id="2" creationId="{E27A26B9-CA75-507A-4AE6-D76AF8B150FC}"/>
          </ac:spMkLst>
        </pc:spChg>
        <pc:spChg chg="add del mod">
          <ac:chgData name="Rogers, John (CPT)" userId="9577e000-0316-4b78-957a-b328d975764b" providerId="ADAL" clId="{124211CE-8C4E-40FA-B45D-EBD7A8B0C15C}" dt="2025-09-16T05:49:47.456" v="1187" actId="478"/>
          <ac:spMkLst>
            <pc:docMk/>
            <pc:sldMk cId="1965514630" sldId="678"/>
            <ac:spMk id="3" creationId="{27872489-2DCB-2C85-12A5-1CA00C216639}"/>
          </ac:spMkLst>
        </pc:spChg>
        <pc:spChg chg="del">
          <ac:chgData name="Rogers, John (CPT)" userId="9577e000-0316-4b78-957a-b328d975764b" providerId="ADAL" clId="{124211CE-8C4E-40FA-B45D-EBD7A8B0C15C}" dt="2025-09-15T05:31:25.943" v="821" actId="931"/>
          <ac:spMkLst>
            <pc:docMk/>
            <pc:sldMk cId="1965514630" sldId="678"/>
            <ac:spMk id="3" creationId="{780119ED-2A8E-630A-6ABD-8B62EBBF4BD5}"/>
          </ac:spMkLst>
        </pc:spChg>
        <pc:spChg chg="add mod">
          <ac:chgData name="Rogers, John (CPT)" userId="9577e000-0316-4b78-957a-b328d975764b" providerId="ADAL" clId="{124211CE-8C4E-40FA-B45D-EBD7A8B0C15C}" dt="2025-09-16T05:52:52.316" v="1325" actId="255"/>
          <ac:spMkLst>
            <pc:docMk/>
            <pc:sldMk cId="1965514630" sldId="678"/>
            <ac:spMk id="4" creationId="{335B183B-F5D3-569B-4403-910392C2F872}"/>
          </ac:spMkLst>
        </pc:spChg>
        <pc:spChg chg="add del mod">
          <ac:chgData name="Rogers, John (CPT)" userId="9577e000-0316-4b78-957a-b328d975764b" providerId="ADAL" clId="{124211CE-8C4E-40FA-B45D-EBD7A8B0C15C}" dt="2025-09-16T05:49:43.857" v="1186" actId="478"/>
          <ac:spMkLst>
            <pc:docMk/>
            <pc:sldMk cId="1965514630" sldId="678"/>
            <ac:spMk id="10" creationId="{BEA8FF3D-F83F-EBC6-4931-254B1224C97C}"/>
          </ac:spMkLst>
        </pc:spChg>
        <pc:picChg chg="add mod">
          <ac:chgData name="Rogers, John (CPT)" userId="9577e000-0316-4b78-957a-b328d975764b" providerId="ADAL" clId="{124211CE-8C4E-40FA-B45D-EBD7A8B0C15C}" dt="2025-09-16T05:51:58.358" v="1264" actId="14100"/>
          <ac:picMkLst>
            <pc:docMk/>
            <pc:sldMk cId="1965514630" sldId="678"/>
            <ac:picMk id="5" creationId="{3FA54BD2-9C00-4BCB-45A0-54019D800E52}"/>
          </ac:picMkLst>
        </pc:picChg>
      </pc:sldChg>
    </pc:docChg>
  </pc:docChgLst>
  <pc:docChgLst>
    <pc:chgData name="Seo, Minsuk (FORNATL, KS)" userId="S::minsuk.seo.ks@nps.edu::cb6a26ff-c0e2-4892-9260-ce57f52e964e" providerId="AD" clId="Web-{399CDEEC-949A-F9DF-479F-2686ABB3CC7D}"/>
    <pc:docChg chg="modSld sldOrd">
      <pc:chgData name="Seo, Minsuk (FORNATL, KS)" userId="S::minsuk.seo.ks@nps.edu::cb6a26ff-c0e2-4892-9260-ce57f52e964e" providerId="AD" clId="Web-{399CDEEC-949A-F9DF-479F-2686ABB3CC7D}" dt="2025-09-12T21:10:48.603" v="19" actId="14100"/>
      <pc:docMkLst>
        <pc:docMk/>
      </pc:docMkLst>
      <pc:sldChg chg="addSp delSp modSp ord">
        <pc:chgData name="Seo, Minsuk (FORNATL, KS)" userId="S::minsuk.seo.ks@nps.edu::cb6a26ff-c0e2-4892-9260-ce57f52e964e" providerId="AD" clId="Web-{399CDEEC-949A-F9DF-479F-2686ABB3CC7D}" dt="2025-09-12T21:07:59.558" v="2"/>
        <pc:sldMkLst>
          <pc:docMk/>
          <pc:sldMk cId="3063747227" sldId="652"/>
        </pc:sldMkLst>
        <pc:picChg chg="add mod ord">
          <ac:chgData name="Seo, Minsuk (FORNATL, KS)" userId="S::minsuk.seo.ks@nps.edu::cb6a26ff-c0e2-4892-9260-ce57f52e964e" providerId="AD" clId="Web-{399CDEEC-949A-F9DF-479F-2686ABB3CC7D}" dt="2025-09-12T21:07:46.120" v="0"/>
          <ac:picMkLst>
            <pc:docMk/>
            <pc:sldMk cId="3063747227" sldId="652"/>
            <ac:picMk id="4" creationId="{BC327407-3163-B18D-E244-0CC3CC8F7FEB}"/>
          </ac:picMkLst>
        </pc:picChg>
      </pc:sldChg>
      <pc:sldChg chg="addSp delSp modSp ord">
        <pc:chgData name="Seo, Minsuk (FORNATL, KS)" userId="S::minsuk.seo.ks@nps.edu::cb6a26ff-c0e2-4892-9260-ce57f52e964e" providerId="AD" clId="Web-{399CDEEC-949A-F9DF-479F-2686ABB3CC7D}" dt="2025-09-12T21:10:48.603" v="19" actId="14100"/>
        <pc:sldMkLst>
          <pc:docMk/>
          <pc:sldMk cId="928308691" sldId="655"/>
        </pc:sldMkLst>
        <pc:spChg chg="mod">
          <ac:chgData name="Seo, Minsuk (FORNATL, KS)" userId="S::minsuk.seo.ks@nps.edu::cb6a26ff-c0e2-4892-9260-ce57f52e964e" providerId="AD" clId="Web-{399CDEEC-949A-F9DF-479F-2686ABB3CC7D}" dt="2025-09-12T21:09:26.463" v="11" actId="20577"/>
          <ac:spMkLst>
            <pc:docMk/>
            <pc:sldMk cId="928308691" sldId="655"/>
            <ac:spMk id="2" creationId="{D64E8F8C-7354-AAFE-9FBD-C68E411D4BE7}"/>
          </ac:spMkLst>
        </pc:spChg>
        <pc:picChg chg="add mod">
          <ac:chgData name="Seo, Minsuk (FORNATL, KS)" userId="S::minsuk.seo.ks@nps.edu::cb6a26ff-c0e2-4892-9260-ce57f52e964e" providerId="AD" clId="Web-{399CDEEC-949A-F9DF-479F-2686ABB3CC7D}" dt="2025-09-12T21:10:48.603" v="19" actId="14100"/>
          <ac:picMkLst>
            <pc:docMk/>
            <pc:sldMk cId="928308691" sldId="655"/>
            <ac:picMk id="5" creationId="{C67E8594-6C56-A906-AAC0-65817E63FB5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1" y="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t" anchorCtr="0" compatLnSpc="1">
            <a:prstTxWarp prst="textNoShape">
              <a:avLst/>
            </a:prstTxWarp>
          </a:bodyPr>
          <a:lstStyle>
            <a:lvl1pPr defTabSz="941842" eaLnBrk="1" hangingPunct="1">
              <a:defRPr sz="1200">
                <a:latin typeface="Arial" charset="0"/>
                <a:ea typeface="+mn-ea"/>
                <a:cs typeface="+mn-cs"/>
              </a:defRPr>
            </a:lvl1pPr>
          </a:lstStyle>
          <a:p>
            <a:pPr>
              <a:defRPr/>
            </a:pPr>
            <a:endParaRPr lang="en-US"/>
          </a:p>
        </p:txBody>
      </p:sp>
      <p:sp>
        <p:nvSpPr>
          <p:cNvPr id="148483" name="Rectangle 3"/>
          <p:cNvSpPr>
            <a:spLocks noGrp="1" noChangeArrowheads="1"/>
          </p:cNvSpPr>
          <p:nvPr>
            <p:ph type="dt" sz="quarter" idx="1"/>
          </p:nvPr>
        </p:nvSpPr>
        <p:spPr bwMode="auto">
          <a:xfrm>
            <a:off x="4062805" y="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t" anchorCtr="0" compatLnSpc="1">
            <a:prstTxWarp prst="textNoShape">
              <a:avLst/>
            </a:prstTxWarp>
          </a:bodyPr>
          <a:lstStyle>
            <a:lvl1pPr algn="r" defTabSz="941842" eaLnBrk="1" hangingPunct="1">
              <a:defRPr sz="1200">
                <a:latin typeface="Arial" charset="0"/>
                <a:ea typeface="+mn-ea"/>
                <a:cs typeface="+mn-cs"/>
              </a:defRPr>
            </a:lvl1pPr>
          </a:lstStyle>
          <a:p>
            <a:pPr>
              <a:defRPr/>
            </a:pPr>
            <a:endParaRPr lang="en-US"/>
          </a:p>
        </p:txBody>
      </p:sp>
      <p:sp>
        <p:nvSpPr>
          <p:cNvPr id="148484" name="Rectangle 4"/>
          <p:cNvSpPr>
            <a:spLocks noGrp="1" noChangeArrowheads="1"/>
          </p:cNvSpPr>
          <p:nvPr>
            <p:ph type="ftr" sz="quarter" idx="2"/>
          </p:nvPr>
        </p:nvSpPr>
        <p:spPr bwMode="auto">
          <a:xfrm>
            <a:off x="1" y="884690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b" anchorCtr="0" compatLnSpc="1">
            <a:prstTxWarp prst="textNoShape">
              <a:avLst/>
            </a:prstTxWarp>
          </a:bodyPr>
          <a:lstStyle>
            <a:lvl1pPr defTabSz="941842" eaLnBrk="1" hangingPunct="1">
              <a:defRPr sz="1200">
                <a:latin typeface="Arial" charset="0"/>
                <a:ea typeface="+mn-ea"/>
                <a:cs typeface="+mn-cs"/>
              </a:defRPr>
            </a:lvl1pPr>
          </a:lstStyle>
          <a:p>
            <a:pPr>
              <a:defRPr/>
            </a:pPr>
            <a:endParaRPr lang="en-US"/>
          </a:p>
        </p:txBody>
      </p:sp>
      <p:sp>
        <p:nvSpPr>
          <p:cNvPr id="148485" name="Rectangle 5"/>
          <p:cNvSpPr>
            <a:spLocks noGrp="1" noChangeArrowheads="1"/>
          </p:cNvSpPr>
          <p:nvPr>
            <p:ph type="sldNum" sz="quarter" idx="3"/>
          </p:nvPr>
        </p:nvSpPr>
        <p:spPr bwMode="auto">
          <a:xfrm>
            <a:off x="4062805" y="884690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b" anchorCtr="0" compatLnSpc="1">
            <a:prstTxWarp prst="textNoShape">
              <a:avLst/>
            </a:prstTxWarp>
          </a:bodyPr>
          <a:lstStyle>
            <a:lvl1pPr algn="r" defTabSz="940331" eaLnBrk="1" hangingPunct="1">
              <a:defRPr sz="1200">
                <a:ea typeface="ＭＳ Ｐゴシック" panose="020B0600070205080204" pitchFamily="34" charset="-128"/>
              </a:defRPr>
            </a:lvl1pPr>
          </a:lstStyle>
          <a:p>
            <a:pPr>
              <a:defRPr/>
            </a:pPr>
            <a:fld id="{FEBC0A6F-BFEB-4E55-B1B5-B1E415CF840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1" y="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t" anchorCtr="0" compatLnSpc="1">
            <a:prstTxWarp prst="textNoShape">
              <a:avLst/>
            </a:prstTxWarp>
          </a:bodyPr>
          <a:lstStyle>
            <a:lvl1pPr defTabSz="941842" eaLnBrk="1" hangingPunct="1">
              <a:defRPr sz="1200">
                <a:latin typeface="Arial" charset="0"/>
                <a:ea typeface="+mn-ea"/>
                <a:cs typeface="+mn-cs"/>
              </a:defRPr>
            </a:lvl1pPr>
          </a:lstStyle>
          <a:p>
            <a:pPr>
              <a:defRPr/>
            </a:pPr>
            <a:endParaRPr lang="en-US"/>
          </a:p>
        </p:txBody>
      </p:sp>
      <p:sp>
        <p:nvSpPr>
          <p:cNvPr id="20483" name="Rectangle 3"/>
          <p:cNvSpPr>
            <a:spLocks noGrp="1" noChangeArrowheads="1"/>
          </p:cNvSpPr>
          <p:nvPr>
            <p:ph type="dt" idx="1"/>
          </p:nvPr>
        </p:nvSpPr>
        <p:spPr bwMode="auto">
          <a:xfrm>
            <a:off x="4062805" y="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t" anchorCtr="0" compatLnSpc="1">
            <a:prstTxWarp prst="textNoShape">
              <a:avLst/>
            </a:prstTxWarp>
          </a:bodyPr>
          <a:lstStyle>
            <a:lvl1pPr algn="r" defTabSz="941842" eaLnBrk="1" hangingPunct="1">
              <a:defRPr sz="1200">
                <a:latin typeface="Arial" charset="0"/>
                <a:ea typeface="+mn-ea"/>
                <a:cs typeface="+mn-cs"/>
              </a:defRPr>
            </a:lvl1pPr>
          </a:lstStyle>
          <a:p>
            <a:pPr>
              <a:defRPr/>
            </a:pPr>
            <a:endParaRPr lang="en-US"/>
          </a:p>
        </p:txBody>
      </p:sp>
      <p:sp>
        <p:nvSpPr>
          <p:cNvPr id="30724" name="Rectangle 4"/>
          <p:cNvSpPr>
            <a:spLocks noGrp="1" noRot="1" noChangeAspect="1" noChangeArrowheads="1" noTextEdit="1"/>
          </p:cNvSpPr>
          <p:nvPr>
            <p:ph type="sldImg" idx="2"/>
          </p:nvPr>
        </p:nvSpPr>
        <p:spPr bwMode="auto">
          <a:xfrm>
            <a:off x="1257300" y="698500"/>
            <a:ext cx="4657725" cy="3492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20485" name="Rectangle 5"/>
          <p:cNvSpPr>
            <a:spLocks noGrp="1" noChangeArrowheads="1"/>
          </p:cNvSpPr>
          <p:nvPr>
            <p:ph type="body" sz="quarter" idx="3"/>
          </p:nvPr>
        </p:nvSpPr>
        <p:spPr bwMode="auto">
          <a:xfrm>
            <a:off x="718207" y="4425039"/>
            <a:ext cx="5735915" cy="418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1" y="884690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b" anchorCtr="0" compatLnSpc="1">
            <a:prstTxWarp prst="textNoShape">
              <a:avLst/>
            </a:prstTxWarp>
          </a:bodyPr>
          <a:lstStyle>
            <a:lvl1pPr defTabSz="941842" eaLnBrk="1" hangingPunct="1">
              <a:defRPr sz="1200">
                <a:latin typeface="Arial" charset="0"/>
                <a:ea typeface="+mn-ea"/>
                <a:cs typeface="+mn-cs"/>
              </a:defRPr>
            </a:lvl1pPr>
          </a:lstStyle>
          <a:p>
            <a:pPr>
              <a:defRPr/>
            </a:pPr>
            <a:endParaRPr lang="en-US"/>
          </a:p>
        </p:txBody>
      </p:sp>
      <p:sp>
        <p:nvSpPr>
          <p:cNvPr id="20487" name="Rectangle 7"/>
          <p:cNvSpPr>
            <a:spLocks noGrp="1" noChangeArrowheads="1"/>
          </p:cNvSpPr>
          <p:nvPr>
            <p:ph type="sldNum" sz="quarter" idx="5"/>
          </p:nvPr>
        </p:nvSpPr>
        <p:spPr bwMode="auto">
          <a:xfrm>
            <a:off x="4062805" y="8846900"/>
            <a:ext cx="3107900" cy="465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111" tIns="47055" rIns="94111" bIns="47055" numCol="1" anchor="b" anchorCtr="0" compatLnSpc="1">
            <a:prstTxWarp prst="textNoShape">
              <a:avLst/>
            </a:prstTxWarp>
          </a:bodyPr>
          <a:lstStyle>
            <a:lvl1pPr algn="r" defTabSz="940331" eaLnBrk="1" hangingPunct="1">
              <a:defRPr sz="1200">
                <a:ea typeface="ＭＳ Ｐゴシック" panose="020B0600070205080204" pitchFamily="34" charset="-128"/>
              </a:defRPr>
            </a:lvl1pPr>
          </a:lstStyle>
          <a:p>
            <a:pPr>
              <a:defRPr/>
            </a:pPr>
            <a:fld id="{30593704-6A9E-4E23-9591-EA7B08EC82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1</a:t>
            </a:fld>
            <a:endParaRPr lang="en-US" altLang="en-US"/>
          </a:p>
        </p:txBody>
      </p:sp>
    </p:spTree>
    <p:extLst>
      <p:ext uri="{BB962C8B-B14F-4D97-AF65-F5344CB8AC3E}">
        <p14:creationId xmlns:p14="http://schemas.microsoft.com/office/powerpoint/2010/main" val="127092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7F08-D19D-AF10-00E6-4AD22E6BD7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B4501-10B3-D153-A735-C8A1759AC3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F189C-85E0-4030-E200-F6B878C285FE}"/>
              </a:ext>
            </a:extLst>
          </p:cNvPr>
          <p:cNvSpPr>
            <a:spLocks noGrp="1"/>
          </p:cNvSpPr>
          <p:nvPr>
            <p:ph type="body" idx="1"/>
          </p:nvPr>
        </p:nvSpPr>
        <p:spPr/>
        <p:txBody>
          <a:bodyPr/>
          <a:lstStyle/>
          <a:p>
            <a:r>
              <a:rPr lang="en-US">
                <a:latin typeface="Arial"/>
                <a:ea typeface="MS PGothic"/>
                <a:cs typeface="Arial"/>
              </a:rPr>
              <a:t>From this</a:t>
            </a:r>
            <a:r>
              <a:rPr lang="en-US" altLang="ko-KR">
                <a:latin typeface="Arial"/>
                <a:ea typeface="MS PGothic"/>
                <a:cs typeface="Arial"/>
              </a:rPr>
              <a:t> slide, I analyzed the % Change both Year and Month.</a:t>
            </a:r>
          </a:p>
          <a:p>
            <a:r>
              <a:rPr lang="en-US" altLang="ko-KR">
                <a:latin typeface="Arial"/>
                <a:ea typeface="MS PGothic"/>
                <a:cs typeface="Arial"/>
              </a:rPr>
              <a:t>I used </a:t>
            </a:r>
            <a:r>
              <a:rPr lang="en-US" altLang="ko-KR" err="1">
                <a:latin typeface="Arial"/>
                <a:ea typeface="MS PGothic"/>
                <a:cs typeface="Arial"/>
              </a:rPr>
              <a:t>dataframe's</a:t>
            </a:r>
            <a:r>
              <a:rPr lang="en-US" altLang="ko-KR">
                <a:latin typeface="Arial"/>
                <a:ea typeface="MS PGothic"/>
                <a:cs typeface="Arial"/>
              </a:rPr>
              <a:t> diff() function and </a:t>
            </a:r>
            <a:r>
              <a:rPr lang="en-US" altLang="ko-KR" err="1">
                <a:latin typeface="Arial"/>
                <a:ea typeface="MS PGothic"/>
                <a:cs typeface="Arial"/>
              </a:rPr>
              <a:t>pct_change</a:t>
            </a:r>
            <a:r>
              <a:rPr lang="en-US" altLang="ko-KR">
                <a:latin typeface="Arial"/>
                <a:ea typeface="MS PGothic"/>
                <a:cs typeface="Arial"/>
              </a:rPr>
              <a:t>() function.</a:t>
            </a:r>
          </a:p>
          <a:p>
            <a:r>
              <a:rPr lang="en-US" altLang="ko-KR">
                <a:latin typeface="Arial"/>
                <a:ea typeface="MS PGothic"/>
                <a:cs typeface="Arial"/>
              </a:rPr>
              <a:t>Diff() calculates the difference between the current row and the previous row, which gives the absolute year-over-year change in the number of incident.</a:t>
            </a:r>
          </a:p>
          <a:p>
            <a:r>
              <a:rPr lang="en-US" altLang="ko-KR" err="1">
                <a:latin typeface="Arial"/>
                <a:ea typeface="MS PGothic"/>
                <a:cs typeface="Arial"/>
              </a:rPr>
              <a:t>Pc_change</a:t>
            </a:r>
            <a:r>
              <a:rPr lang="en-US" altLang="ko-KR">
                <a:latin typeface="Arial"/>
                <a:ea typeface="MS PGothic"/>
                <a:cs typeface="Arial"/>
              </a:rPr>
              <a:t>() calculates the percentage change between the current and the previous value like upper-right equation.</a:t>
            </a:r>
          </a:p>
          <a:p>
            <a:r>
              <a:rPr lang="en-US" altLang="ko-KR">
                <a:latin typeface="Arial"/>
                <a:ea typeface="MS PGothic"/>
                <a:cs typeface="Arial"/>
              </a:rPr>
              <a:t>As we see the plot, all three years with key events has negative change of yearly % change.</a:t>
            </a:r>
          </a:p>
          <a:p>
            <a:r>
              <a:rPr lang="en-US">
                <a:latin typeface="Arial"/>
                <a:ea typeface="MS PGothic"/>
                <a:cs typeface="Arial"/>
              </a:rPr>
              <a:t>As shown in the plot, the three years associated with key events show </a:t>
            </a:r>
            <a:r>
              <a:rPr lang="en-US" b="1">
                <a:latin typeface="Arial"/>
                <a:ea typeface="MS PGothic"/>
                <a:cs typeface="Arial"/>
              </a:rPr>
              <a:t>negative YoY percent changes</a:t>
            </a:r>
            <a:r>
              <a:rPr lang="en-US">
                <a:latin typeface="Arial"/>
                <a:ea typeface="MS PGothic"/>
                <a:cs typeface="Arial"/>
              </a:rPr>
              <a:t>, suggesting those events may have contributed to </a:t>
            </a:r>
            <a:r>
              <a:rPr lang="en-US" b="1">
                <a:latin typeface="Arial"/>
                <a:ea typeface="MS PGothic"/>
                <a:cs typeface="Arial"/>
              </a:rPr>
              <a:t>reductions in incidents</a:t>
            </a:r>
            <a:r>
              <a:rPr lang="en-US">
                <a:latin typeface="Arial"/>
                <a:ea typeface="MS PGothic"/>
                <a:cs typeface="Arial"/>
              </a:rPr>
              <a:t> over a one-year horizon.</a:t>
            </a:r>
          </a:p>
        </p:txBody>
      </p:sp>
      <p:sp>
        <p:nvSpPr>
          <p:cNvPr id="4" name="Slide Number Placeholder 3">
            <a:extLst>
              <a:ext uri="{FF2B5EF4-FFF2-40B4-BE49-F238E27FC236}">
                <a16:creationId xmlns:a16="http://schemas.microsoft.com/office/drawing/2014/main" id="{B3F71A66-4E67-9E36-2BF7-A58239602847}"/>
              </a:ext>
            </a:extLst>
          </p:cNvPr>
          <p:cNvSpPr>
            <a:spLocks noGrp="1"/>
          </p:cNvSpPr>
          <p:nvPr>
            <p:ph type="sldNum" sz="quarter" idx="5"/>
          </p:nvPr>
        </p:nvSpPr>
        <p:spPr/>
        <p:txBody>
          <a:bodyPr/>
          <a:lstStyle/>
          <a:p>
            <a:pPr>
              <a:defRPr/>
            </a:pPr>
            <a:fld id="{30593704-6A9E-4E23-9591-EA7B08EC8266}" type="slidenum">
              <a:rPr lang="en-US" altLang="en-US" smtClean="0"/>
              <a:pPr>
                <a:defRPr/>
              </a:pPr>
              <a:t>12</a:t>
            </a:fld>
            <a:endParaRPr lang="en-US" altLang="en-US"/>
          </a:p>
        </p:txBody>
      </p:sp>
    </p:spTree>
    <p:extLst>
      <p:ext uri="{BB962C8B-B14F-4D97-AF65-F5344CB8AC3E}">
        <p14:creationId xmlns:p14="http://schemas.microsoft.com/office/powerpoint/2010/main" val="207995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D2B9E-CDCA-BDC6-8A5A-6FAB76451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21C6AF-1C5C-340B-4C51-85E07C1D02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CE2DF-B691-67D9-F358-16DAC6FFC0C9}"/>
              </a:ext>
            </a:extLst>
          </p:cNvPr>
          <p:cNvSpPr>
            <a:spLocks noGrp="1"/>
          </p:cNvSpPr>
          <p:nvPr>
            <p:ph type="body" idx="1"/>
          </p:nvPr>
        </p:nvSpPr>
        <p:spPr/>
        <p:txBody>
          <a:bodyPr/>
          <a:lstStyle/>
          <a:p>
            <a:r>
              <a:rPr lang="en-US">
                <a:latin typeface="Arial"/>
                <a:ea typeface="MS PGothic"/>
                <a:cs typeface="Arial"/>
              </a:rPr>
              <a:t>Likewise, I performed the same analysis for </a:t>
            </a:r>
            <a:r>
              <a:rPr lang="en-US" b="1">
                <a:latin typeface="Arial"/>
                <a:ea typeface="MS PGothic"/>
                <a:cs typeface="Arial"/>
              </a:rPr>
              <a:t>monthly % changes</a:t>
            </a:r>
            <a:r>
              <a:rPr lang="en-US">
                <a:latin typeface="Arial"/>
                <a:ea typeface="MS PGothic"/>
                <a:cs typeface="Arial"/>
              </a:rPr>
              <a:t>. </a:t>
            </a:r>
            <a:endParaRPr lang="ko-KR" altLang="en-US">
              <a:latin typeface="Arial"/>
              <a:ea typeface="MS PGothic"/>
              <a:cs typeface="Arial"/>
            </a:endParaRPr>
          </a:p>
          <a:p>
            <a:r>
              <a:rPr lang="en-US">
                <a:latin typeface="Arial"/>
                <a:ea typeface="MS PGothic"/>
                <a:cs typeface="Arial"/>
              </a:rPr>
              <a:t>Because there are many more monthly observations than yearly ones,</a:t>
            </a:r>
            <a:endParaRPr lang="ko-KR" altLang="en-US">
              <a:latin typeface="Arial"/>
              <a:cs typeface="Arial"/>
            </a:endParaRPr>
          </a:p>
          <a:p>
            <a:r>
              <a:rPr lang="en-US">
                <a:latin typeface="Arial"/>
                <a:ea typeface="MS PGothic"/>
                <a:cs typeface="Arial"/>
              </a:rPr>
              <a:t>I </a:t>
            </a:r>
            <a:r>
              <a:rPr lang="en-US" b="1">
                <a:latin typeface="Arial"/>
                <a:ea typeface="MS PGothic"/>
                <a:cs typeface="Arial"/>
              </a:rPr>
              <a:t>split the timeline into several windows</a:t>
            </a:r>
            <a:r>
              <a:rPr lang="en-US">
                <a:latin typeface="Arial"/>
                <a:ea typeface="MS PGothic"/>
                <a:cs typeface="Arial"/>
              </a:rPr>
              <a:t> centered around each </a:t>
            </a:r>
            <a:r>
              <a:rPr lang="en-US" b="1">
                <a:latin typeface="Arial"/>
                <a:ea typeface="MS PGothic"/>
                <a:cs typeface="Arial"/>
              </a:rPr>
              <a:t>key event</a:t>
            </a:r>
            <a:r>
              <a:rPr lang="en-US">
                <a:latin typeface="Arial"/>
                <a:ea typeface="MS PGothic"/>
                <a:cs typeface="Arial"/>
              </a:rPr>
              <a:t> to improve readability.</a:t>
            </a:r>
            <a:endParaRPr lang="ko-KR" altLang="en-US">
              <a:latin typeface="Arial"/>
              <a:cs typeface="Arial"/>
            </a:endParaRPr>
          </a:p>
        </p:txBody>
      </p:sp>
      <p:sp>
        <p:nvSpPr>
          <p:cNvPr id="4" name="Slide Number Placeholder 3">
            <a:extLst>
              <a:ext uri="{FF2B5EF4-FFF2-40B4-BE49-F238E27FC236}">
                <a16:creationId xmlns:a16="http://schemas.microsoft.com/office/drawing/2014/main" id="{336D80B2-36A3-D3CC-5D8D-141752160BEB}"/>
              </a:ext>
            </a:extLst>
          </p:cNvPr>
          <p:cNvSpPr>
            <a:spLocks noGrp="1"/>
          </p:cNvSpPr>
          <p:nvPr>
            <p:ph type="sldNum" sz="quarter" idx="5"/>
          </p:nvPr>
        </p:nvSpPr>
        <p:spPr/>
        <p:txBody>
          <a:bodyPr/>
          <a:lstStyle/>
          <a:p>
            <a:pPr>
              <a:defRPr/>
            </a:pPr>
            <a:fld id="{30593704-6A9E-4E23-9591-EA7B08EC8266}" type="slidenum">
              <a:rPr lang="en-US" altLang="en-US" smtClean="0"/>
              <a:pPr>
                <a:defRPr/>
              </a:pPr>
              <a:t>13</a:t>
            </a:fld>
            <a:endParaRPr lang="en-US" altLang="en-US"/>
          </a:p>
        </p:txBody>
      </p:sp>
    </p:spTree>
    <p:extLst>
      <p:ext uri="{BB962C8B-B14F-4D97-AF65-F5344CB8AC3E}">
        <p14:creationId xmlns:p14="http://schemas.microsoft.com/office/powerpoint/2010/main" val="70474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FEDF5-5926-2487-0408-649CE759F9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B515C-DD88-8A37-6339-7D37217D1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4DF3D-5A53-1703-BCFE-598BEFEC851F}"/>
              </a:ext>
            </a:extLst>
          </p:cNvPr>
          <p:cNvSpPr>
            <a:spLocks noGrp="1"/>
          </p:cNvSpPr>
          <p:nvPr>
            <p:ph type="body" idx="1"/>
          </p:nvPr>
        </p:nvSpPr>
        <p:spPr/>
        <p:txBody>
          <a:bodyPr/>
          <a:lstStyle/>
          <a:p>
            <a:r>
              <a:rPr lang="en-US">
                <a:latin typeface="Arial"/>
                <a:ea typeface="MS PGothic"/>
                <a:cs typeface="Arial"/>
              </a:rPr>
              <a:t>First, in January 1993 when TCAS event happened, there was negative monthly % change.</a:t>
            </a:r>
            <a:endParaRPr lang="ko-KR" altLang="en-US">
              <a:ea typeface="MS PGothic"/>
              <a:cs typeface="Arial"/>
            </a:endParaRPr>
          </a:p>
          <a:p>
            <a:r>
              <a:rPr lang="en-US">
                <a:latin typeface="Arial"/>
                <a:ea typeface="MS PGothic"/>
                <a:cs typeface="Arial"/>
              </a:rPr>
              <a:t>However, we need to see this result carefully because we also need to consider right before the event month or right after the event month.</a:t>
            </a:r>
            <a:endParaRPr lang="ko-KR" altLang="en-US">
              <a:cs typeface="Arial"/>
            </a:endParaRPr>
          </a:p>
        </p:txBody>
      </p:sp>
      <p:sp>
        <p:nvSpPr>
          <p:cNvPr id="4" name="Slide Number Placeholder 3">
            <a:extLst>
              <a:ext uri="{FF2B5EF4-FFF2-40B4-BE49-F238E27FC236}">
                <a16:creationId xmlns:a16="http://schemas.microsoft.com/office/drawing/2014/main" id="{15A3980B-71F8-7E86-FF63-A9D8395AFC78}"/>
              </a:ext>
            </a:extLst>
          </p:cNvPr>
          <p:cNvSpPr>
            <a:spLocks noGrp="1"/>
          </p:cNvSpPr>
          <p:nvPr>
            <p:ph type="sldNum" sz="quarter" idx="5"/>
          </p:nvPr>
        </p:nvSpPr>
        <p:spPr/>
        <p:txBody>
          <a:bodyPr/>
          <a:lstStyle/>
          <a:p>
            <a:pPr>
              <a:defRPr/>
            </a:pPr>
            <a:fld id="{30593704-6A9E-4E23-9591-EA7B08EC8266}" type="slidenum">
              <a:rPr lang="en-US" altLang="en-US" smtClean="0"/>
              <a:pPr>
                <a:defRPr/>
              </a:pPr>
              <a:t>14</a:t>
            </a:fld>
            <a:endParaRPr lang="en-US" altLang="en-US"/>
          </a:p>
        </p:txBody>
      </p:sp>
    </p:spTree>
    <p:extLst>
      <p:ext uri="{BB962C8B-B14F-4D97-AF65-F5344CB8AC3E}">
        <p14:creationId xmlns:p14="http://schemas.microsoft.com/office/powerpoint/2010/main" val="27109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00007-9C51-8A42-2EBF-A06830076B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59B48A-87F7-3761-269B-393EB469B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264C3-A2F3-8D5A-B375-8E0F97143836}"/>
              </a:ext>
            </a:extLst>
          </p:cNvPr>
          <p:cNvSpPr>
            <a:spLocks noGrp="1"/>
          </p:cNvSpPr>
          <p:nvPr>
            <p:ph type="body" idx="1"/>
          </p:nvPr>
        </p:nvSpPr>
        <p:spPr/>
        <p:txBody>
          <a:bodyPr/>
          <a:lstStyle/>
          <a:p>
            <a:r>
              <a:rPr lang="en-US">
                <a:latin typeface="Arial"/>
                <a:ea typeface="MS PGothic"/>
                <a:cs typeface="Arial"/>
              </a:rPr>
              <a:t>Second, in September 2001 when 9/11 happened, there was clear negative monthly % change.</a:t>
            </a:r>
            <a:endParaRPr lang="ko-KR" altLang="en-US">
              <a:solidFill>
                <a:srgbClr val="444444"/>
              </a:solidFill>
              <a:latin typeface="Arial"/>
              <a:cs typeface="Arial"/>
            </a:endParaRPr>
          </a:p>
          <a:p>
            <a:r>
              <a:rPr lang="en-US">
                <a:latin typeface="Arial"/>
                <a:ea typeface="MS PGothic"/>
                <a:cs typeface="Arial"/>
              </a:rPr>
              <a:t>Even if considering right before and right after months, it was affecting a lot.</a:t>
            </a:r>
            <a:endParaRPr lang="ko-KR" altLang="en-US">
              <a:solidFill>
                <a:srgbClr val="444444"/>
              </a:solidFill>
              <a:latin typeface="Arial"/>
              <a:cs typeface="Arial"/>
            </a:endParaRPr>
          </a:p>
          <a:p>
            <a:endParaRPr lang="en-US">
              <a:cs typeface="Arial"/>
            </a:endParaRPr>
          </a:p>
        </p:txBody>
      </p:sp>
      <p:sp>
        <p:nvSpPr>
          <p:cNvPr id="4" name="Slide Number Placeholder 3">
            <a:extLst>
              <a:ext uri="{FF2B5EF4-FFF2-40B4-BE49-F238E27FC236}">
                <a16:creationId xmlns:a16="http://schemas.microsoft.com/office/drawing/2014/main" id="{E555BD9F-E2DF-3512-0AAA-4DC91233C5DE}"/>
              </a:ext>
            </a:extLst>
          </p:cNvPr>
          <p:cNvSpPr>
            <a:spLocks noGrp="1"/>
          </p:cNvSpPr>
          <p:nvPr>
            <p:ph type="sldNum" sz="quarter" idx="5"/>
          </p:nvPr>
        </p:nvSpPr>
        <p:spPr/>
        <p:txBody>
          <a:bodyPr/>
          <a:lstStyle/>
          <a:p>
            <a:pPr>
              <a:defRPr/>
            </a:pPr>
            <a:fld id="{30593704-6A9E-4E23-9591-EA7B08EC8266}" type="slidenum">
              <a:rPr lang="en-US" altLang="en-US" smtClean="0"/>
              <a:pPr>
                <a:defRPr/>
              </a:pPr>
              <a:t>15</a:t>
            </a:fld>
            <a:endParaRPr lang="en-US" altLang="en-US"/>
          </a:p>
        </p:txBody>
      </p:sp>
    </p:spTree>
    <p:extLst>
      <p:ext uri="{BB962C8B-B14F-4D97-AF65-F5344CB8AC3E}">
        <p14:creationId xmlns:p14="http://schemas.microsoft.com/office/powerpoint/2010/main" val="1258724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F227B-1ACD-1472-7F86-20692AA890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33D04F-8F9E-FEAB-22F1-9C4326B79A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DED92E-143F-9DD5-7250-2CC15A283370}"/>
              </a:ext>
            </a:extLst>
          </p:cNvPr>
          <p:cNvSpPr>
            <a:spLocks noGrp="1"/>
          </p:cNvSpPr>
          <p:nvPr>
            <p:ph type="body" idx="1"/>
          </p:nvPr>
        </p:nvSpPr>
        <p:spPr/>
        <p:txBody>
          <a:bodyPr/>
          <a:lstStyle/>
          <a:p>
            <a:r>
              <a:rPr lang="en-US">
                <a:latin typeface="Arial"/>
                <a:ea typeface="MS PGothic"/>
                <a:cs typeface="Arial"/>
              </a:rPr>
              <a:t>Lastly, in January 2020 when ADS-B event happened, there was zero monthly % change.</a:t>
            </a:r>
            <a:endParaRPr lang="ko-KR" altLang="en-US">
              <a:solidFill>
                <a:srgbClr val="444444"/>
              </a:solidFill>
              <a:latin typeface="Arial"/>
              <a:cs typeface="Arial"/>
            </a:endParaRPr>
          </a:p>
          <a:p>
            <a:r>
              <a:rPr lang="en-US">
                <a:solidFill>
                  <a:srgbClr val="000000"/>
                </a:solidFill>
                <a:latin typeface="Arial"/>
                <a:ea typeface="MS PGothic"/>
                <a:cs typeface="Arial"/>
              </a:rPr>
              <a:t>But, right before and right after the event month, there were negative % change which represented as yearly &amp; change before.</a:t>
            </a:r>
            <a:endParaRPr lang="ko-KR" altLang="en-US">
              <a:solidFill>
                <a:srgbClr val="444444"/>
              </a:solidFill>
              <a:latin typeface="Arial"/>
              <a:cs typeface="Arial"/>
            </a:endParaRPr>
          </a:p>
          <a:p>
            <a:r>
              <a:rPr lang="en-US" altLang="ko-KR">
                <a:solidFill>
                  <a:srgbClr val="000000"/>
                </a:solidFill>
                <a:latin typeface="Arial"/>
                <a:ea typeface="MS PGothic"/>
                <a:cs typeface="Arial"/>
              </a:rPr>
              <a:t>At the same time, what we need to contemplate is the seasonal effect, as we saw before, in this flight accidents data has clear seasonal effects, so we need to analyze it with more details.</a:t>
            </a:r>
            <a:endParaRPr lang="en-US" altLang="ko-KR">
              <a:solidFill>
                <a:srgbClr val="000000"/>
              </a:solidFill>
              <a:cs typeface="Arial"/>
            </a:endParaRPr>
          </a:p>
          <a:p>
            <a:endParaRPr lang="en-US">
              <a:cs typeface="Arial"/>
            </a:endParaRPr>
          </a:p>
        </p:txBody>
      </p:sp>
      <p:sp>
        <p:nvSpPr>
          <p:cNvPr id="4" name="Slide Number Placeholder 3">
            <a:extLst>
              <a:ext uri="{FF2B5EF4-FFF2-40B4-BE49-F238E27FC236}">
                <a16:creationId xmlns:a16="http://schemas.microsoft.com/office/drawing/2014/main" id="{2FB1FEBA-DF46-167D-B2C2-E1AC7DD2C26E}"/>
              </a:ext>
            </a:extLst>
          </p:cNvPr>
          <p:cNvSpPr>
            <a:spLocks noGrp="1"/>
          </p:cNvSpPr>
          <p:nvPr>
            <p:ph type="sldNum" sz="quarter" idx="5"/>
          </p:nvPr>
        </p:nvSpPr>
        <p:spPr/>
        <p:txBody>
          <a:bodyPr/>
          <a:lstStyle/>
          <a:p>
            <a:pPr>
              <a:defRPr/>
            </a:pPr>
            <a:fld id="{30593704-6A9E-4E23-9591-EA7B08EC8266}" type="slidenum">
              <a:rPr lang="en-US" altLang="en-US" smtClean="0"/>
              <a:pPr>
                <a:defRPr/>
              </a:pPr>
              <a:t>16</a:t>
            </a:fld>
            <a:endParaRPr lang="en-US" altLang="en-US"/>
          </a:p>
        </p:txBody>
      </p:sp>
    </p:spTree>
    <p:extLst>
      <p:ext uri="{BB962C8B-B14F-4D97-AF65-F5344CB8AC3E}">
        <p14:creationId xmlns:p14="http://schemas.microsoft.com/office/powerpoint/2010/main" val="3216592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17</a:t>
            </a:fld>
            <a:endParaRPr lang="en-US" altLang="en-US"/>
          </a:p>
        </p:txBody>
      </p:sp>
    </p:spTree>
    <p:extLst>
      <p:ext uri="{BB962C8B-B14F-4D97-AF65-F5344CB8AC3E}">
        <p14:creationId xmlns:p14="http://schemas.microsoft.com/office/powerpoint/2010/main" val="1707892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18</a:t>
            </a:fld>
            <a:endParaRPr lang="en-US" altLang="en-US"/>
          </a:p>
        </p:txBody>
      </p:sp>
    </p:spTree>
    <p:extLst>
      <p:ext uri="{BB962C8B-B14F-4D97-AF65-F5344CB8AC3E}">
        <p14:creationId xmlns:p14="http://schemas.microsoft.com/office/powerpoint/2010/main" val="1461350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19</a:t>
            </a:fld>
            <a:endParaRPr lang="en-US" altLang="en-US"/>
          </a:p>
        </p:txBody>
      </p:sp>
    </p:spTree>
    <p:extLst>
      <p:ext uri="{BB962C8B-B14F-4D97-AF65-F5344CB8AC3E}">
        <p14:creationId xmlns:p14="http://schemas.microsoft.com/office/powerpoint/2010/main" val="15579688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John</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23</a:t>
            </a:fld>
            <a:endParaRPr lang="en-US" altLang="en-US"/>
          </a:p>
        </p:txBody>
      </p:sp>
    </p:spTree>
    <p:extLst>
      <p:ext uri="{BB962C8B-B14F-4D97-AF65-F5344CB8AC3E}">
        <p14:creationId xmlns:p14="http://schemas.microsoft.com/office/powerpoint/2010/main" val="416621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9531F-512D-013C-1C17-F268D527E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AD1656-2D9B-46CA-7789-D0E2D832A2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EB278-B453-46DA-3F93-703D8CD23D8E}"/>
              </a:ext>
            </a:extLst>
          </p:cNvPr>
          <p:cNvSpPr>
            <a:spLocks noGrp="1"/>
          </p:cNvSpPr>
          <p:nvPr>
            <p:ph type="body" idx="1"/>
          </p:nvPr>
        </p:nvSpPr>
        <p:spPr/>
        <p:txBody>
          <a:bodyPr/>
          <a:lstStyle/>
          <a:p>
            <a:r>
              <a:rPr lang="en-US"/>
              <a:t>John</a:t>
            </a:r>
          </a:p>
        </p:txBody>
      </p:sp>
      <p:sp>
        <p:nvSpPr>
          <p:cNvPr id="4" name="Slide Number Placeholder 3">
            <a:extLst>
              <a:ext uri="{FF2B5EF4-FFF2-40B4-BE49-F238E27FC236}">
                <a16:creationId xmlns:a16="http://schemas.microsoft.com/office/drawing/2014/main" id="{46BC3927-3C0A-BDED-2D88-41A0AA7EC627}"/>
              </a:ext>
            </a:extLst>
          </p:cNvPr>
          <p:cNvSpPr>
            <a:spLocks noGrp="1"/>
          </p:cNvSpPr>
          <p:nvPr>
            <p:ph type="sldNum" sz="quarter" idx="5"/>
          </p:nvPr>
        </p:nvSpPr>
        <p:spPr/>
        <p:txBody>
          <a:bodyPr/>
          <a:lstStyle/>
          <a:p>
            <a:pPr>
              <a:defRPr/>
            </a:pPr>
            <a:fld id="{30593704-6A9E-4E23-9591-EA7B08EC8266}" type="slidenum">
              <a:rPr lang="en-US" altLang="en-US" smtClean="0"/>
              <a:pPr>
                <a:defRPr/>
              </a:pPr>
              <a:t>24</a:t>
            </a:fld>
            <a:endParaRPr lang="en-US" altLang="en-US"/>
          </a:p>
        </p:txBody>
      </p:sp>
    </p:spTree>
    <p:extLst>
      <p:ext uri="{BB962C8B-B14F-4D97-AF65-F5344CB8AC3E}">
        <p14:creationId xmlns:p14="http://schemas.microsoft.com/office/powerpoint/2010/main" val="292187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2</a:t>
            </a:fld>
            <a:endParaRPr lang="en-US" altLang="en-US"/>
          </a:p>
        </p:txBody>
      </p:sp>
    </p:spTree>
    <p:extLst>
      <p:ext uri="{BB962C8B-B14F-4D97-AF65-F5344CB8AC3E}">
        <p14:creationId xmlns:p14="http://schemas.microsoft.com/office/powerpoint/2010/main" val="1714229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77826-83A9-82BC-21BE-608EDE94A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AE610D-63FA-F206-F2D7-4ABF6958C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8950E4-F684-C387-9973-039F1A27B37F}"/>
              </a:ext>
            </a:extLst>
          </p:cNvPr>
          <p:cNvSpPr>
            <a:spLocks noGrp="1"/>
          </p:cNvSpPr>
          <p:nvPr>
            <p:ph type="body" idx="1"/>
          </p:nvPr>
        </p:nvSpPr>
        <p:spPr/>
        <p:txBody>
          <a:bodyPr/>
          <a:lstStyle/>
          <a:p>
            <a:r>
              <a:rPr lang="en-US"/>
              <a:t>John</a:t>
            </a:r>
          </a:p>
        </p:txBody>
      </p:sp>
      <p:sp>
        <p:nvSpPr>
          <p:cNvPr id="4" name="Slide Number Placeholder 3">
            <a:extLst>
              <a:ext uri="{FF2B5EF4-FFF2-40B4-BE49-F238E27FC236}">
                <a16:creationId xmlns:a16="http://schemas.microsoft.com/office/drawing/2014/main" id="{4C7BEADE-465F-E663-0006-3C86A5F23213}"/>
              </a:ext>
            </a:extLst>
          </p:cNvPr>
          <p:cNvSpPr>
            <a:spLocks noGrp="1"/>
          </p:cNvSpPr>
          <p:nvPr>
            <p:ph type="sldNum" sz="quarter" idx="5"/>
          </p:nvPr>
        </p:nvSpPr>
        <p:spPr/>
        <p:txBody>
          <a:bodyPr/>
          <a:lstStyle/>
          <a:p>
            <a:pPr>
              <a:defRPr/>
            </a:pPr>
            <a:fld id="{30593704-6A9E-4E23-9591-EA7B08EC8266}" type="slidenum">
              <a:rPr lang="en-US" altLang="en-US" smtClean="0"/>
              <a:pPr>
                <a:defRPr/>
              </a:pPr>
              <a:t>25</a:t>
            </a:fld>
            <a:endParaRPr lang="en-US" altLang="en-US"/>
          </a:p>
        </p:txBody>
      </p:sp>
    </p:spTree>
    <p:extLst>
      <p:ext uri="{BB962C8B-B14F-4D97-AF65-F5344CB8AC3E}">
        <p14:creationId xmlns:p14="http://schemas.microsoft.com/office/powerpoint/2010/main" val="57012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72868-BA8C-65DE-EF69-9880290866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3F299-15A6-5F94-CE75-34B4A3D08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85FB5-4093-EF9A-06EE-418F4757B9E0}"/>
              </a:ext>
            </a:extLst>
          </p:cNvPr>
          <p:cNvSpPr>
            <a:spLocks noGrp="1"/>
          </p:cNvSpPr>
          <p:nvPr>
            <p:ph type="body" idx="1"/>
          </p:nvPr>
        </p:nvSpPr>
        <p:spPr/>
        <p:txBody>
          <a:bodyPr/>
          <a:lstStyle/>
          <a:p>
            <a:r>
              <a:rPr lang="en-US"/>
              <a:t>Joseph</a:t>
            </a:r>
          </a:p>
        </p:txBody>
      </p:sp>
      <p:sp>
        <p:nvSpPr>
          <p:cNvPr id="4" name="Slide Number Placeholder 3">
            <a:extLst>
              <a:ext uri="{FF2B5EF4-FFF2-40B4-BE49-F238E27FC236}">
                <a16:creationId xmlns:a16="http://schemas.microsoft.com/office/drawing/2014/main" id="{1B7EE7EE-2601-F668-26D8-94B5F5FA4339}"/>
              </a:ext>
            </a:extLst>
          </p:cNvPr>
          <p:cNvSpPr>
            <a:spLocks noGrp="1"/>
          </p:cNvSpPr>
          <p:nvPr>
            <p:ph type="sldNum" sz="quarter" idx="5"/>
          </p:nvPr>
        </p:nvSpPr>
        <p:spPr/>
        <p:txBody>
          <a:bodyPr/>
          <a:lstStyle/>
          <a:p>
            <a:pPr>
              <a:defRPr/>
            </a:pPr>
            <a:fld id="{30593704-6A9E-4E23-9591-EA7B08EC8266}" type="slidenum">
              <a:rPr lang="en-US" altLang="en-US" smtClean="0"/>
              <a:pPr>
                <a:defRPr/>
              </a:pPr>
              <a:t>3</a:t>
            </a:fld>
            <a:endParaRPr lang="en-US" altLang="en-US"/>
          </a:p>
        </p:txBody>
      </p:sp>
    </p:spTree>
    <p:extLst>
      <p:ext uri="{BB962C8B-B14F-4D97-AF65-F5344CB8AC3E}">
        <p14:creationId xmlns:p14="http://schemas.microsoft.com/office/powerpoint/2010/main" val="177666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Joseph</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4</a:t>
            </a:fld>
            <a:endParaRPr lang="en-US" altLang="en-US"/>
          </a:p>
        </p:txBody>
      </p:sp>
    </p:spTree>
    <p:extLst>
      <p:ext uri="{BB962C8B-B14F-4D97-AF65-F5344CB8AC3E}">
        <p14:creationId xmlns:p14="http://schemas.microsoft.com/office/powerpoint/2010/main" val="1073526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C243-1F2F-7203-2B6E-3A6ABE63E7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C0478-ADCA-8E9F-AF5C-D760022037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4D6D7C-B48D-2457-8D6C-3F9017C89009}"/>
              </a:ext>
            </a:extLst>
          </p:cNvPr>
          <p:cNvSpPr>
            <a:spLocks noGrp="1"/>
          </p:cNvSpPr>
          <p:nvPr>
            <p:ph type="body" idx="1"/>
          </p:nvPr>
        </p:nvSpPr>
        <p:spPr/>
        <p:txBody>
          <a:bodyPr/>
          <a:lstStyle/>
          <a:p>
            <a:r>
              <a:rPr lang="en-US"/>
              <a:t>Min</a:t>
            </a:r>
          </a:p>
        </p:txBody>
      </p:sp>
      <p:sp>
        <p:nvSpPr>
          <p:cNvPr id="4" name="Slide Number Placeholder 3">
            <a:extLst>
              <a:ext uri="{FF2B5EF4-FFF2-40B4-BE49-F238E27FC236}">
                <a16:creationId xmlns:a16="http://schemas.microsoft.com/office/drawing/2014/main" id="{F2C1B46B-B079-BE7D-8A4E-C59D771D41D0}"/>
              </a:ext>
            </a:extLst>
          </p:cNvPr>
          <p:cNvSpPr>
            <a:spLocks noGrp="1"/>
          </p:cNvSpPr>
          <p:nvPr>
            <p:ph type="sldNum" sz="quarter" idx="5"/>
          </p:nvPr>
        </p:nvSpPr>
        <p:spPr/>
        <p:txBody>
          <a:bodyPr/>
          <a:lstStyle/>
          <a:p>
            <a:pPr>
              <a:defRPr/>
            </a:pPr>
            <a:fld id="{30593704-6A9E-4E23-9591-EA7B08EC8266}" type="slidenum">
              <a:rPr lang="en-US" altLang="en-US" smtClean="0"/>
              <a:pPr>
                <a:defRPr/>
              </a:pPr>
              <a:t>7</a:t>
            </a:fld>
            <a:endParaRPr lang="en-US" altLang="en-US"/>
          </a:p>
        </p:txBody>
      </p:sp>
    </p:spTree>
    <p:extLst>
      <p:ext uri="{BB962C8B-B14F-4D97-AF65-F5344CB8AC3E}">
        <p14:creationId xmlns:p14="http://schemas.microsoft.com/office/powerpoint/2010/main" val="4265515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ea typeface="MS PGothic"/>
                <a:cs typeface="Arial"/>
              </a:rPr>
              <a:t>For the general trend analysis, the monthly aircraft-incidents plot reveals a clear decline over time.</a:t>
            </a:r>
            <a:endParaRPr lang="en-US" altLang="ko-KR">
              <a:ea typeface="MS PGothic"/>
              <a:cs typeface="Arial"/>
            </a:endParaRPr>
          </a:p>
          <a:p>
            <a:r>
              <a:rPr lang="en-US">
                <a:latin typeface="Arial"/>
                <a:ea typeface="MS PGothic"/>
                <a:cs typeface="Arial"/>
              </a:rPr>
              <a:t>by using some codes like mode and </a:t>
            </a:r>
            <a:r>
              <a:rPr lang="en-US" err="1">
                <a:latin typeface="Arial"/>
                <a:ea typeface="MS PGothic"/>
                <a:cs typeface="Arial"/>
              </a:rPr>
              <a:t>hovermode</a:t>
            </a:r>
            <a:r>
              <a:rPr lang="en-US">
                <a:latin typeface="Arial"/>
                <a:ea typeface="MS PGothic"/>
                <a:cs typeface="Arial"/>
              </a:rPr>
              <a:t>, </a:t>
            </a:r>
            <a:endParaRPr lang="ko-KR" altLang="en-US">
              <a:cs typeface="Arial"/>
            </a:endParaRPr>
          </a:p>
          <a:p>
            <a:r>
              <a:rPr lang="en-US">
                <a:latin typeface="Arial"/>
                <a:ea typeface="MS PGothic"/>
                <a:cs typeface="Arial"/>
              </a:rPr>
              <a:t>we can implement the function that When you move the mouse along the x-axis, </a:t>
            </a:r>
            <a:endParaRPr lang="en-US">
              <a:cs typeface="Arial"/>
            </a:endParaRPr>
          </a:p>
          <a:p>
            <a:r>
              <a:rPr lang="en-US">
                <a:latin typeface="Arial"/>
                <a:ea typeface="MS PGothic"/>
                <a:cs typeface="Arial"/>
              </a:rPr>
              <a:t>all traces that share that same x value will display their y values together in </a:t>
            </a:r>
            <a:r>
              <a:rPr lang="en-US" b="1">
                <a:latin typeface="Arial"/>
                <a:ea typeface="MS PGothic"/>
                <a:cs typeface="Arial"/>
              </a:rPr>
              <a:t>one combined tooltip box</a:t>
            </a:r>
            <a:r>
              <a:rPr lang="en-US">
                <a:latin typeface="Arial"/>
                <a:ea typeface="MS PGothic"/>
                <a:cs typeface="Arial"/>
              </a:rPr>
              <a:t>.</a:t>
            </a:r>
            <a:endParaRPr lang="en-US">
              <a:cs typeface="Arial"/>
            </a:endParaRP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8</a:t>
            </a:fld>
            <a:endParaRPr lang="en-US" altLang="en-US"/>
          </a:p>
        </p:txBody>
      </p:sp>
    </p:spTree>
    <p:extLst>
      <p:ext uri="{BB962C8B-B14F-4D97-AF65-F5344CB8AC3E}">
        <p14:creationId xmlns:p14="http://schemas.microsoft.com/office/powerpoint/2010/main" val="351804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ea typeface="MS PGothic"/>
                <a:cs typeface="Arial"/>
              </a:rPr>
              <a:t>After splitting the data through the FAR part type, We can easily realize that 091 accidents are dominant.</a:t>
            </a:r>
          </a:p>
          <a:p>
            <a:r>
              <a:rPr lang="en-US">
                <a:latin typeface="Arial"/>
                <a:ea typeface="MS PGothic"/>
                <a:cs typeface="Arial"/>
              </a:rPr>
              <a:t>In other words, the incidents trend is affected by mostly 091 which makes sense general aviation has a lot of flight events including private and training flights and usually less regulation effect</a:t>
            </a:r>
            <a:endParaRPr lang="en-US">
              <a:cs typeface="Arial"/>
            </a:endParaRP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9</a:t>
            </a:fld>
            <a:endParaRPr lang="en-US" altLang="en-US"/>
          </a:p>
        </p:txBody>
      </p:sp>
    </p:spTree>
    <p:extLst>
      <p:ext uri="{BB962C8B-B14F-4D97-AF65-F5344CB8AC3E}">
        <p14:creationId xmlns:p14="http://schemas.microsoft.com/office/powerpoint/2010/main" val="3111164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C9743-A02C-3B12-7BD7-0AF007EAFC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4C108-BA93-1CEE-1209-09500893C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B06F3-46A0-F916-5384-DFC3CB1E1883}"/>
              </a:ext>
            </a:extLst>
          </p:cNvPr>
          <p:cNvSpPr>
            <a:spLocks noGrp="1"/>
          </p:cNvSpPr>
          <p:nvPr>
            <p:ph type="body" idx="1"/>
          </p:nvPr>
        </p:nvSpPr>
        <p:spPr/>
        <p:txBody>
          <a:bodyPr/>
          <a:lstStyle/>
          <a:p>
            <a:r>
              <a:rPr lang="en-US">
                <a:latin typeface="Arial"/>
                <a:ea typeface="MS PGothic"/>
                <a:cs typeface="Arial"/>
              </a:rPr>
              <a:t>For the better visualization and precise analysis, I did STL decomposition which is usually for the prediction.</a:t>
            </a:r>
          </a:p>
          <a:p>
            <a:r>
              <a:rPr lang="en-US">
                <a:latin typeface="Arial"/>
                <a:ea typeface="MS PGothic"/>
                <a:cs typeface="Arial"/>
              </a:rPr>
              <a:t>When we handle the time series data without further considerations, like Naïve Forecasting model, assume the next value is simply copied from the past (previous value, previous trend, or seasonal cycle).</a:t>
            </a:r>
            <a:br>
              <a:rPr lang="en-US">
                <a:cs typeface="Arial"/>
              </a:rPr>
            </a:br>
            <a:r>
              <a:rPr lang="en-US">
                <a:latin typeface="Arial"/>
                <a:ea typeface="MS PGothic"/>
                <a:cs typeface="Arial"/>
              </a:rPr>
              <a:t>In contrast, STL decomposition extracts </a:t>
            </a:r>
            <a:r>
              <a:rPr lang="en-US" b="1">
                <a:latin typeface="Arial"/>
                <a:ea typeface="MS PGothic"/>
                <a:cs typeface="Arial"/>
              </a:rPr>
              <a:t>trend</a:t>
            </a:r>
            <a:r>
              <a:rPr lang="en-US">
                <a:latin typeface="Arial"/>
                <a:ea typeface="MS PGothic"/>
                <a:cs typeface="Arial"/>
              </a:rPr>
              <a:t> and </a:t>
            </a:r>
            <a:r>
              <a:rPr lang="en-US" b="1">
                <a:latin typeface="Arial"/>
                <a:ea typeface="MS PGothic"/>
                <a:cs typeface="Arial"/>
              </a:rPr>
              <a:t>seasonal</a:t>
            </a:r>
            <a:r>
              <a:rPr lang="en-US">
                <a:latin typeface="Arial"/>
                <a:ea typeface="MS PGothic"/>
                <a:cs typeface="Arial"/>
              </a:rPr>
              <a:t> components statistically using Loess smoothing.</a:t>
            </a:r>
            <a:br>
              <a:rPr lang="en-US">
                <a:cs typeface="Arial"/>
              </a:rPr>
            </a:br>
            <a:r>
              <a:rPr lang="en-US">
                <a:latin typeface="Arial"/>
                <a:ea typeface="MS PGothic"/>
                <a:cs typeface="Arial"/>
              </a:rPr>
              <a:t>Conceptually, the trend and seasonal parts in STL correspond to what Naïve models try to mimic in a simple formula, but with much more flexibility and accuracy.</a:t>
            </a:r>
            <a:endParaRPr lang="ko-KR" altLang="en-US">
              <a:latin typeface="Arial"/>
              <a:cs typeface="Arial"/>
            </a:endParaRPr>
          </a:p>
        </p:txBody>
      </p:sp>
      <p:sp>
        <p:nvSpPr>
          <p:cNvPr id="4" name="Slide Number Placeholder 3">
            <a:extLst>
              <a:ext uri="{FF2B5EF4-FFF2-40B4-BE49-F238E27FC236}">
                <a16:creationId xmlns:a16="http://schemas.microsoft.com/office/drawing/2014/main" id="{7DE893D2-1EF5-ABD3-39A0-BEA69D06B296}"/>
              </a:ext>
            </a:extLst>
          </p:cNvPr>
          <p:cNvSpPr>
            <a:spLocks noGrp="1"/>
          </p:cNvSpPr>
          <p:nvPr>
            <p:ph type="sldNum" sz="quarter" idx="5"/>
          </p:nvPr>
        </p:nvSpPr>
        <p:spPr/>
        <p:txBody>
          <a:bodyPr/>
          <a:lstStyle/>
          <a:p>
            <a:pPr>
              <a:defRPr/>
            </a:pPr>
            <a:fld id="{30593704-6A9E-4E23-9591-EA7B08EC8266}" type="slidenum">
              <a:rPr lang="en-US" altLang="en-US" smtClean="0"/>
              <a:pPr>
                <a:defRPr/>
              </a:pPr>
              <a:t>10</a:t>
            </a:fld>
            <a:endParaRPr lang="en-US" altLang="en-US"/>
          </a:p>
        </p:txBody>
      </p:sp>
    </p:spTree>
    <p:extLst>
      <p:ext uri="{BB962C8B-B14F-4D97-AF65-F5344CB8AC3E}">
        <p14:creationId xmlns:p14="http://schemas.microsoft.com/office/powerpoint/2010/main" val="387616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ea typeface="MS PGothic"/>
                <a:cs typeface="Arial"/>
              </a:rPr>
              <a:t>By STL decomposition, we can get this plot(observed data, trend, seasonal, and residuals)</a:t>
            </a:r>
          </a:p>
          <a:p>
            <a:r>
              <a:rPr lang="en-US">
                <a:latin typeface="Arial"/>
                <a:ea typeface="MS PGothic"/>
                <a:cs typeface="Arial"/>
              </a:rPr>
              <a:t>Seasonal decomposition allows us to isolate the trend-cycle so we can have a meaningful conversation.</a:t>
            </a:r>
            <a:endParaRPr lang="en-US"/>
          </a:p>
          <a:p>
            <a:r>
              <a:rPr lang="en-US">
                <a:latin typeface="Arial"/>
                <a:ea typeface="MS PGothic"/>
                <a:cs typeface="Arial"/>
              </a:rPr>
              <a:t>And, we need to check for homoscedastic noise to make sure we’ve got a good fit. From that perspective, this decomposition model fits well and showing seasonal effect and decreasing trend.</a:t>
            </a:r>
          </a:p>
        </p:txBody>
      </p:sp>
      <p:sp>
        <p:nvSpPr>
          <p:cNvPr id="4" name="Slide Number Placeholder 3"/>
          <p:cNvSpPr>
            <a:spLocks noGrp="1"/>
          </p:cNvSpPr>
          <p:nvPr>
            <p:ph type="sldNum" sz="quarter" idx="5"/>
          </p:nvPr>
        </p:nvSpPr>
        <p:spPr/>
        <p:txBody>
          <a:bodyPr/>
          <a:lstStyle/>
          <a:p>
            <a:pPr>
              <a:defRPr/>
            </a:pPr>
            <a:fld id="{30593704-6A9E-4E23-9591-EA7B08EC8266}" type="slidenum">
              <a:rPr lang="en-US" altLang="en-US" smtClean="0"/>
              <a:pPr>
                <a:defRPr/>
              </a:pPr>
              <a:t>11</a:t>
            </a:fld>
            <a:endParaRPr lang="en-US" altLang="en-US"/>
          </a:p>
        </p:txBody>
      </p:sp>
    </p:spTree>
    <p:extLst>
      <p:ext uri="{BB962C8B-B14F-4D97-AF65-F5344CB8AC3E}">
        <p14:creationId xmlns:p14="http://schemas.microsoft.com/office/powerpoint/2010/main" val="1153980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nps_ppt_mast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339" name="Rectangle 3"/>
          <p:cNvSpPr>
            <a:spLocks noGrp="1" noChangeArrowheads="1"/>
          </p:cNvSpPr>
          <p:nvPr>
            <p:ph type="ctrTitle"/>
          </p:nvPr>
        </p:nvSpPr>
        <p:spPr>
          <a:xfrm>
            <a:off x="990600" y="2667000"/>
            <a:ext cx="7620000" cy="1143000"/>
          </a:xfrm>
        </p:spPr>
        <p:txBody>
          <a:bodyPr/>
          <a:lstStyle>
            <a:lvl1pPr algn="ctr">
              <a:defRPr sz="3600"/>
            </a:lvl1pPr>
          </a:lstStyle>
          <a:p>
            <a:pPr lvl="0"/>
            <a:r>
              <a:rPr lang="en-US" noProof="0"/>
              <a:t>Click to edit Master title style</a:t>
            </a:r>
          </a:p>
        </p:txBody>
      </p:sp>
      <p:sp>
        <p:nvSpPr>
          <p:cNvPr id="1038340" name="Rectangle 4"/>
          <p:cNvSpPr>
            <a:spLocks noGrp="1" noChangeArrowheads="1"/>
          </p:cNvSpPr>
          <p:nvPr>
            <p:ph type="subTitle" idx="1"/>
          </p:nvPr>
        </p:nvSpPr>
        <p:spPr>
          <a:xfrm>
            <a:off x="1600200" y="4114800"/>
            <a:ext cx="6400800" cy="1752600"/>
          </a:xfrm>
        </p:spPr>
        <p:txBody>
          <a:bodyPr/>
          <a:lstStyle>
            <a:lvl1pPr marL="0" indent="0" algn="ctr">
              <a:buFontTx/>
              <a:buNone/>
              <a:defRPr sz="28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355062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F8B5C2D-80BB-4855-A0F6-0EE6B5343787}"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F309819-6336-477B-B488-EDF791BA58BB}" type="slidenum">
              <a:rPr lang="en-US" altLang="en-US"/>
              <a:pPr>
                <a:defRPr/>
              </a:pPr>
              <a:t>‹#›</a:t>
            </a:fld>
            <a:endParaRPr lang="en-US" altLang="en-US"/>
          </a:p>
        </p:txBody>
      </p:sp>
    </p:spTree>
    <p:extLst>
      <p:ext uri="{BB962C8B-B14F-4D97-AF65-F5344CB8AC3E}">
        <p14:creationId xmlns:p14="http://schemas.microsoft.com/office/powerpoint/2010/main" val="1293586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0955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341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FDD4AA70-24DF-46AF-AF28-463541F38AB3}"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458898-6068-47FD-915B-3A4D6356FBE3}" type="slidenum">
              <a:rPr lang="en-US" altLang="en-US"/>
              <a:pPr>
                <a:defRPr/>
              </a:pPr>
              <a:t>‹#›</a:t>
            </a:fld>
            <a:endParaRPr lang="en-US" altLang="en-US"/>
          </a:p>
        </p:txBody>
      </p:sp>
    </p:spTree>
    <p:extLst>
      <p:ext uri="{BB962C8B-B14F-4D97-AF65-F5344CB8AC3E}">
        <p14:creationId xmlns:p14="http://schemas.microsoft.com/office/powerpoint/2010/main" val="401705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4802A4B-13A6-412A-A8E5-6FC08A7FDDF9}"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B2768-5891-4D06-BE15-90CD90FBC8C1}" type="slidenum">
              <a:rPr lang="en-US" altLang="en-US"/>
              <a:pPr>
                <a:defRPr/>
              </a:pPr>
              <a:t>‹#›</a:t>
            </a:fld>
            <a:endParaRPr lang="en-US" altLang="en-US"/>
          </a:p>
        </p:txBody>
      </p:sp>
    </p:spTree>
    <p:extLst>
      <p:ext uri="{BB962C8B-B14F-4D97-AF65-F5344CB8AC3E}">
        <p14:creationId xmlns:p14="http://schemas.microsoft.com/office/powerpoint/2010/main" val="2678878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FE6712-A5DE-4F37-8B53-5224755AA5E9}"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7169F0-C202-458F-9D05-4F4084D99090}" type="slidenum">
              <a:rPr lang="en-US" altLang="en-US"/>
              <a:pPr>
                <a:defRPr/>
              </a:pPr>
              <a:t>‹#›</a:t>
            </a:fld>
            <a:endParaRPr lang="en-US" altLang="en-US"/>
          </a:p>
        </p:txBody>
      </p:sp>
    </p:spTree>
    <p:extLst>
      <p:ext uri="{BB962C8B-B14F-4D97-AF65-F5344CB8AC3E}">
        <p14:creationId xmlns:p14="http://schemas.microsoft.com/office/powerpoint/2010/main" val="2464147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4A3201C3-0307-4E35-BBCE-B6A11B121AE6}"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E0961-44FE-4617-9DD0-CFF32415EE23}" type="slidenum">
              <a:rPr lang="en-US" altLang="en-US"/>
              <a:pPr>
                <a:defRPr/>
              </a:pPr>
              <a:t>‹#›</a:t>
            </a:fld>
            <a:endParaRPr lang="en-US" altLang="en-US"/>
          </a:p>
        </p:txBody>
      </p:sp>
    </p:spTree>
    <p:extLst>
      <p:ext uri="{BB962C8B-B14F-4D97-AF65-F5344CB8AC3E}">
        <p14:creationId xmlns:p14="http://schemas.microsoft.com/office/powerpoint/2010/main" val="4235275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590800"/>
            <a:ext cx="3505200" cy="323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4800" y="2590800"/>
            <a:ext cx="3505200" cy="3230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5266971-6905-45A1-95CB-471539656AE9}"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F12964-2FA2-42B4-94DE-93CA4ECA5BE0}" type="slidenum">
              <a:rPr lang="en-US" altLang="en-US"/>
              <a:pPr>
                <a:defRPr/>
              </a:pPr>
              <a:t>‹#›</a:t>
            </a:fld>
            <a:endParaRPr lang="en-US" altLang="en-US"/>
          </a:p>
        </p:txBody>
      </p:sp>
    </p:spTree>
    <p:extLst>
      <p:ext uri="{BB962C8B-B14F-4D97-AF65-F5344CB8AC3E}">
        <p14:creationId xmlns:p14="http://schemas.microsoft.com/office/powerpoint/2010/main" val="2681902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4FF4506D-F93A-47B7-AD9D-BB90DF5000F4}" type="datetime9">
              <a:rPr lang="en-US" smtClean="0"/>
              <a:t>9/16/2025 10:11:32 AM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FA8C7D1-967A-4E1E-802F-7E8BD02AAE71}" type="slidenum">
              <a:rPr lang="en-US" altLang="en-US"/>
              <a:pPr>
                <a:defRPr/>
              </a:pPr>
              <a:t>‹#›</a:t>
            </a:fld>
            <a:endParaRPr lang="en-US" altLang="en-US"/>
          </a:p>
        </p:txBody>
      </p:sp>
    </p:spTree>
    <p:extLst>
      <p:ext uri="{BB962C8B-B14F-4D97-AF65-F5344CB8AC3E}">
        <p14:creationId xmlns:p14="http://schemas.microsoft.com/office/powerpoint/2010/main" val="1463472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C9FDD65B-CAE1-43A9-BC17-CB01FEED8838}" type="datetime9">
              <a:rPr lang="en-US" smtClean="0"/>
              <a:t>9/16/2025 10:11:32 AM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BCB1CC5-D74C-4E7B-9A21-D6FA6A634188}" type="slidenum">
              <a:rPr lang="en-US" altLang="en-US"/>
              <a:pPr>
                <a:defRPr/>
              </a:pPr>
              <a:t>‹#›</a:t>
            </a:fld>
            <a:endParaRPr lang="en-US" altLang="en-US"/>
          </a:p>
        </p:txBody>
      </p:sp>
    </p:spTree>
    <p:extLst>
      <p:ext uri="{BB962C8B-B14F-4D97-AF65-F5344CB8AC3E}">
        <p14:creationId xmlns:p14="http://schemas.microsoft.com/office/powerpoint/2010/main" val="2170643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E223A7A-929D-4C7D-B5F0-CC880638FDAF}" type="datetime9">
              <a:rPr lang="en-US" smtClean="0"/>
              <a:t>9/16/2025 10:11:32 AM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9BF7ED4-5C4E-4014-8169-40B75860FB00}" type="slidenum">
              <a:rPr lang="en-US" altLang="en-US"/>
              <a:pPr>
                <a:defRPr/>
              </a:pPr>
              <a:t>‹#›</a:t>
            </a:fld>
            <a:endParaRPr lang="en-US" altLang="en-US"/>
          </a:p>
        </p:txBody>
      </p:sp>
    </p:spTree>
    <p:extLst>
      <p:ext uri="{BB962C8B-B14F-4D97-AF65-F5344CB8AC3E}">
        <p14:creationId xmlns:p14="http://schemas.microsoft.com/office/powerpoint/2010/main" val="3622129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4C3680-C7B6-4A93-9BCB-58E5AF5D0641}"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96F8A0-4F2E-4BEA-8665-61CD7339963C}" type="slidenum">
              <a:rPr lang="en-US" altLang="en-US"/>
              <a:pPr>
                <a:defRPr/>
              </a:pPr>
              <a:t>‹#›</a:t>
            </a:fld>
            <a:endParaRPr lang="en-US" altLang="en-US"/>
          </a:p>
        </p:txBody>
      </p:sp>
    </p:spTree>
    <p:extLst>
      <p:ext uri="{BB962C8B-B14F-4D97-AF65-F5344CB8AC3E}">
        <p14:creationId xmlns:p14="http://schemas.microsoft.com/office/powerpoint/2010/main" val="91916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E4EF58F8-C3BF-4E30-B68E-7E16796FB54A}" type="datetime9">
              <a:rPr lang="en-US" smtClean="0"/>
              <a:t>9/16/2025 10:11:32 AM</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9EF5BEA-EDD3-47AD-98B3-0C18FB09FAF2}" type="slidenum">
              <a:rPr lang="en-US" altLang="en-US"/>
              <a:pPr>
                <a:defRPr/>
              </a:pPr>
              <a:t>‹#›</a:t>
            </a:fld>
            <a:endParaRPr lang="en-US" altLang="en-US"/>
          </a:p>
        </p:txBody>
      </p:sp>
      <p:sp>
        <p:nvSpPr>
          <p:cNvPr id="6" name="Content Placeholder 2">
            <a:extLst>
              <a:ext uri="{FF2B5EF4-FFF2-40B4-BE49-F238E27FC236}">
                <a16:creationId xmlns:a16="http://schemas.microsoft.com/office/drawing/2014/main" id="{B817FC3E-57F2-2508-BC2F-D609ACD7FB8E}"/>
              </a:ext>
            </a:extLst>
          </p:cNvPr>
          <p:cNvSpPr>
            <a:spLocks noGrp="1"/>
          </p:cNvSpPr>
          <p:nvPr>
            <p:ph idx="1"/>
          </p:nvPr>
        </p:nvSpPr>
        <p:spPr>
          <a:xfrm>
            <a:off x="457200" y="1164167"/>
            <a:ext cx="7162800" cy="3230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87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7C94EE9-582F-4EFE-8C86-1FD68EF42C74}"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6E5C5B-4EDA-41CC-A788-59D4FDCBA1AC}" type="slidenum">
              <a:rPr lang="en-US" altLang="en-US"/>
              <a:pPr>
                <a:defRPr/>
              </a:pPr>
              <a:t>‹#›</a:t>
            </a:fld>
            <a:endParaRPr lang="en-US" altLang="en-US"/>
          </a:p>
        </p:txBody>
      </p:sp>
    </p:spTree>
    <p:extLst>
      <p:ext uri="{BB962C8B-B14F-4D97-AF65-F5344CB8AC3E}">
        <p14:creationId xmlns:p14="http://schemas.microsoft.com/office/powerpoint/2010/main" val="14127335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A4080D4-1051-42B4-A01A-A2C445A7A054}"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EA650A-CC56-4B1C-A220-3F6B16F51AD4}" type="slidenum">
              <a:rPr lang="en-US" altLang="en-US"/>
              <a:pPr>
                <a:defRPr/>
              </a:pPr>
              <a:t>‹#›</a:t>
            </a:fld>
            <a:endParaRPr lang="en-US" altLang="en-US"/>
          </a:p>
        </p:txBody>
      </p:sp>
    </p:spTree>
    <p:extLst>
      <p:ext uri="{BB962C8B-B14F-4D97-AF65-F5344CB8AC3E}">
        <p14:creationId xmlns:p14="http://schemas.microsoft.com/office/powerpoint/2010/main" val="21730328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0"/>
            <a:ext cx="20955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1341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95BE2D9-DB34-46A7-AFF2-B0CA884C68F1}"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861D8F-E481-4E83-9A1C-0E5380322442}" type="slidenum">
              <a:rPr lang="en-US" altLang="en-US"/>
              <a:pPr>
                <a:defRPr/>
              </a:pPr>
              <a:t>‹#›</a:t>
            </a:fld>
            <a:endParaRPr lang="en-US" altLang="en-US"/>
          </a:p>
        </p:txBody>
      </p:sp>
    </p:spTree>
    <p:extLst>
      <p:ext uri="{BB962C8B-B14F-4D97-AF65-F5344CB8AC3E}">
        <p14:creationId xmlns:p14="http://schemas.microsoft.com/office/powerpoint/2010/main" val="413727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FDBB7F34-914E-43C5-9A2E-A1E08A7685A4}" type="datetime9">
              <a:rPr lang="en-US" smtClean="0"/>
              <a:t>9/16/2025 10:11:32 AM</a:t>
            </a:fld>
            <a:endParaRPr lang="en-US"/>
          </a:p>
        </p:txBody>
      </p:sp>
      <p:sp>
        <p:nvSpPr>
          <p:cNvPr id="5" name="Rectangle 5"/>
          <p:cNvSpPr>
            <a:spLocks noGrp="1" noChangeArrowheads="1"/>
          </p:cNvSpPr>
          <p:nvPr>
            <p:ph type="ftr" sz="quarter" idx="11"/>
          </p:nvPr>
        </p:nvSpPr>
        <p:spPr>
          <a:xfrm>
            <a:off x="3124200" y="6305550"/>
            <a:ext cx="2895600" cy="47625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F96CACF-72D9-4249-9D96-44ED78576F7E}" type="slidenum">
              <a:rPr lang="en-US" altLang="en-US"/>
              <a:pPr>
                <a:defRPr/>
              </a:pPr>
              <a:t>‹#›</a:t>
            </a:fld>
            <a:endParaRPr lang="en-US" altLang="en-US"/>
          </a:p>
        </p:txBody>
      </p:sp>
    </p:spTree>
    <p:extLst>
      <p:ext uri="{BB962C8B-B14F-4D97-AF65-F5344CB8AC3E}">
        <p14:creationId xmlns:p14="http://schemas.microsoft.com/office/powerpoint/2010/main" val="361308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76D2FC8C-159A-4B9B-9C89-181512ACD4AC}" type="datetime9">
              <a:rPr lang="en-US" smtClean="0"/>
              <a:t>9/16/2025 10:11:32 AM</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B753DC-CC70-46F3-B6C4-9F334D703350}" type="slidenum">
              <a:rPr lang="en-US" altLang="en-US"/>
              <a:pPr>
                <a:defRPr/>
              </a:pPr>
              <a:t>‹#›</a:t>
            </a:fld>
            <a:endParaRPr lang="en-US" altLang="en-US"/>
          </a:p>
        </p:txBody>
      </p:sp>
    </p:spTree>
    <p:extLst>
      <p:ext uri="{BB962C8B-B14F-4D97-AF65-F5344CB8AC3E}">
        <p14:creationId xmlns:p14="http://schemas.microsoft.com/office/powerpoint/2010/main" val="276992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DF5577A-081C-4921-9FEF-3011CE10FF32}"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5C8803-48A7-4950-9CC9-C04887D20B32}" type="slidenum">
              <a:rPr lang="en-US" altLang="en-US"/>
              <a:pPr>
                <a:defRPr/>
              </a:pPr>
              <a:t>‹#›</a:t>
            </a:fld>
            <a:endParaRPr lang="en-US" altLang="en-US"/>
          </a:p>
        </p:txBody>
      </p:sp>
    </p:spTree>
    <p:extLst>
      <p:ext uri="{BB962C8B-B14F-4D97-AF65-F5344CB8AC3E}">
        <p14:creationId xmlns:p14="http://schemas.microsoft.com/office/powerpoint/2010/main" val="65121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BF0FCA3-60EC-4921-9F9A-2B8650BB3DB5}" type="datetime9">
              <a:rPr lang="en-US" smtClean="0"/>
              <a:t>9/16/2025 10:11:32 AM</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C2229B2-39DC-4E21-97FF-39FE00CC8559}" type="slidenum">
              <a:rPr lang="en-US" altLang="en-US"/>
              <a:pPr>
                <a:defRPr/>
              </a:pPr>
              <a:t>‹#›</a:t>
            </a:fld>
            <a:endParaRPr lang="en-US" altLang="en-US"/>
          </a:p>
        </p:txBody>
      </p:sp>
    </p:spTree>
    <p:extLst>
      <p:ext uri="{BB962C8B-B14F-4D97-AF65-F5344CB8AC3E}">
        <p14:creationId xmlns:p14="http://schemas.microsoft.com/office/powerpoint/2010/main" val="1438598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F2772FD-298C-4169-8221-353CF6749E29}" type="datetime9">
              <a:rPr lang="en-US" smtClean="0"/>
              <a:t>9/16/2025 10:11:32 AM</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7AF2F03-D5AA-4B72-98BE-AA4B855AEBF8}" type="slidenum">
              <a:rPr lang="en-US" altLang="en-US"/>
              <a:pPr>
                <a:defRPr/>
              </a:pPr>
              <a:t>‹#›</a:t>
            </a:fld>
            <a:endParaRPr lang="en-US" altLang="en-US"/>
          </a:p>
        </p:txBody>
      </p:sp>
    </p:spTree>
    <p:extLst>
      <p:ext uri="{BB962C8B-B14F-4D97-AF65-F5344CB8AC3E}">
        <p14:creationId xmlns:p14="http://schemas.microsoft.com/office/powerpoint/2010/main" val="669217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5E69BB1-095F-45C0-AD20-D5B7B6C6DBD4}"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00E8D0-A2FA-462E-8A68-97871190BA8F}" type="slidenum">
              <a:rPr lang="en-US" altLang="en-US"/>
              <a:pPr>
                <a:defRPr/>
              </a:pPr>
              <a:t>‹#›</a:t>
            </a:fld>
            <a:endParaRPr lang="en-US" altLang="en-US"/>
          </a:p>
        </p:txBody>
      </p:sp>
    </p:spTree>
    <p:extLst>
      <p:ext uri="{BB962C8B-B14F-4D97-AF65-F5344CB8AC3E}">
        <p14:creationId xmlns:p14="http://schemas.microsoft.com/office/powerpoint/2010/main" val="172642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6187774-DDE5-4607-8113-92A47D4D81BD}" type="datetime9">
              <a:rPr lang="en-US" smtClean="0"/>
              <a:t>9/16/2025 10:11:32 AM</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6F0F1A-8AB0-4D22-A798-1FC3B4F0EA13}" type="slidenum">
              <a:rPr lang="en-US" altLang="en-US"/>
              <a:pPr>
                <a:defRPr/>
              </a:pPr>
              <a:t>‹#›</a:t>
            </a:fld>
            <a:endParaRPr lang="en-US" altLang="en-US"/>
          </a:p>
        </p:txBody>
      </p:sp>
    </p:spTree>
    <p:extLst>
      <p:ext uri="{BB962C8B-B14F-4D97-AF65-F5344CB8AC3E}">
        <p14:creationId xmlns:p14="http://schemas.microsoft.com/office/powerpoint/2010/main" val="9451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nps_ppt_slide"/>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600200" y="0"/>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2590800"/>
            <a:ext cx="71628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ＭＳ Ｐゴシック"/>
                <a:cs typeface="ＭＳ Ｐゴシック"/>
              </a:defRPr>
            </a:lvl1pPr>
          </a:lstStyle>
          <a:p>
            <a:pPr>
              <a:defRPr/>
            </a:pPr>
            <a:fld id="{6595A674-56EE-424F-BB57-30B17CE00624}" type="datetime9">
              <a:rPr lang="en-US" smtClean="0"/>
              <a:t>9/16/2025 10:11:32 AM</a:t>
            </a:fld>
            <a:endParaRPr lang="en-US"/>
          </a:p>
        </p:txBody>
      </p:sp>
      <p:sp>
        <p:nvSpPr>
          <p:cNvPr id="1029" name="Rectangle 5"/>
          <p:cNvSpPr>
            <a:spLocks noGrp="1" noChangeArrowheads="1"/>
          </p:cNvSpPr>
          <p:nvPr>
            <p:ph type="ftr" sz="quarter" idx="3"/>
          </p:nvPr>
        </p:nvSpPr>
        <p:spPr bwMode="auto">
          <a:xfrm>
            <a:off x="3352800" y="63055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anose="020B0600070205080204" pitchFamily="34" charset="-128"/>
              </a:defRPr>
            </a:lvl1pPr>
          </a:lstStyle>
          <a:p>
            <a:pPr>
              <a:defRPr/>
            </a:pPr>
            <a:fld id="{77ECE5E1-769B-455A-8EF0-F75C2B9920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90229" r:id="rId1"/>
    <p:sldLayoutId id="2147490200" r:id="rId2"/>
    <p:sldLayoutId id="2147490230" r:id="rId3"/>
    <p:sldLayoutId id="2147490201" r:id="rId4"/>
    <p:sldLayoutId id="2147490202" r:id="rId5"/>
    <p:sldLayoutId id="2147490203" r:id="rId6"/>
    <p:sldLayoutId id="2147490204" r:id="rId7"/>
    <p:sldLayoutId id="2147490205" r:id="rId8"/>
    <p:sldLayoutId id="2147490206" r:id="rId9"/>
    <p:sldLayoutId id="2147490207" r:id="rId10"/>
    <p:sldLayoutId id="2147490208" r:id="rId11"/>
  </p:sldLayoutIdLst>
  <p:hf sldNum="0" hdr="0" ftr="0" dt="0"/>
  <p:txStyles>
    <p:titleStyle>
      <a:lvl1pPr algn="r" rtl="0" eaLnBrk="0" fontAlgn="base" hangingPunct="0">
        <a:spcBef>
          <a:spcPct val="0"/>
        </a:spcBef>
        <a:spcAft>
          <a:spcPct val="0"/>
        </a:spcAft>
        <a:defRPr sz="3200" b="1">
          <a:solidFill>
            <a:schemeClr val="bg1"/>
          </a:solidFill>
          <a:latin typeface="+mj-lt"/>
          <a:ea typeface="MS PGothic" panose="020B0600070205080204" pitchFamily="34" charset="-128"/>
          <a:cs typeface="ＭＳ Ｐゴシック"/>
        </a:defRPr>
      </a:lvl1pPr>
      <a:lvl2pPr algn="r" rtl="0" eaLnBrk="0" fontAlgn="base" hangingPunct="0">
        <a:spcBef>
          <a:spcPct val="0"/>
        </a:spcBef>
        <a:spcAft>
          <a:spcPct val="0"/>
        </a:spcAft>
        <a:defRPr sz="3200" b="1">
          <a:solidFill>
            <a:schemeClr val="bg1"/>
          </a:solidFill>
          <a:latin typeface="Times" pitchFamily="1" charset="0"/>
          <a:ea typeface="MS PGothic" panose="020B0600070205080204" pitchFamily="34" charset="-128"/>
          <a:cs typeface="ＭＳ Ｐゴシック"/>
        </a:defRPr>
      </a:lvl2pPr>
      <a:lvl3pPr algn="r" rtl="0" eaLnBrk="0" fontAlgn="base" hangingPunct="0">
        <a:spcBef>
          <a:spcPct val="0"/>
        </a:spcBef>
        <a:spcAft>
          <a:spcPct val="0"/>
        </a:spcAft>
        <a:defRPr sz="3200" b="1">
          <a:solidFill>
            <a:schemeClr val="bg1"/>
          </a:solidFill>
          <a:latin typeface="Times" pitchFamily="1" charset="0"/>
          <a:ea typeface="MS PGothic" panose="020B0600070205080204" pitchFamily="34" charset="-128"/>
          <a:cs typeface="ＭＳ Ｐゴシック"/>
        </a:defRPr>
      </a:lvl3pPr>
      <a:lvl4pPr algn="r" rtl="0" eaLnBrk="0" fontAlgn="base" hangingPunct="0">
        <a:spcBef>
          <a:spcPct val="0"/>
        </a:spcBef>
        <a:spcAft>
          <a:spcPct val="0"/>
        </a:spcAft>
        <a:defRPr sz="3200" b="1">
          <a:solidFill>
            <a:schemeClr val="bg1"/>
          </a:solidFill>
          <a:latin typeface="Times" pitchFamily="1" charset="0"/>
          <a:ea typeface="MS PGothic" panose="020B0600070205080204" pitchFamily="34" charset="-128"/>
          <a:cs typeface="ＭＳ Ｐゴシック"/>
        </a:defRPr>
      </a:lvl4pPr>
      <a:lvl5pPr algn="r" rtl="0" eaLnBrk="0" fontAlgn="base" hangingPunct="0">
        <a:spcBef>
          <a:spcPct val="0"/>
        </a:spcBef>
        <a:spcAft>
          <a:spcPct val="0"/>
        </a:spcAft>
        <a:defRPr sz="3200" b="1">
          <a:solidFill>
            <a:schemeClr val="bg1"/>
          </a:solidFill>
          <a:latin typeface="Times" pitchFamily="1" charset="0"/>
          <a:ea typeface="MS PGothic" panose="020B0600070205080204" pitchFamily="34" charset="-128"/>
          <a:cs typeface="ＭＳ Ｐゴシック"/>
        </a:defRPr>
      </a:lvl5pPr>
      <a:lvl6pPr marL="457200" algn="r" rtl="0" fontAlgn="base">
        <a:spcBef>
          <a:spcPct val="0"/>
        </a:spcBef>
        <a:spcAft>
          <a:spcPct val="0"/>
        </a:spcAft>
        <a:defRPr sz="3200" b="1">
          <a:solidFill>
            <a:schemeClr val="bg1"/>
          </a:solidFill>
          <a:latin typeface="Times" pitchFamily="1" charset="0"/>
        </a:defRPr>
      </a:lvl6pPr>
      <a:lvl7pPr marL="914400" algn="r" rtl="0" fontAlgn="base">
        <a:spcBef>
          <a:spcPct val="0"/>
        </a:spcBef>
        <a:spcAft>
          <a:spcPct val="0"/>
        </a:spcAft>
        <a:defRPr sz="3200" b="1">
          <a:solidFill>
            <a:schemeClr val="bg1"/>
          </a:solidFill>
          <a:latin typeface="Times" pitchFamily="1" charset="0"/>
        </a:defRPr>
      </a:lvl7pPr>
      <a:lvl8pPr marL="1371600" algn="r" rtl="0" fontAlgn="base">
        <a:spcBef>
          <a:spcPct val="0"/>
        </a:spcBef>
        <a:spcAft>
          <a:spcPct val="0"/>
        </a:spcAft>
        <a:defRPr sz="3200" b="1">
          <a:solidFill>
            <a:schemeClr val="bg1"/>
          </a:solidFill>
          <a:latin typeface="Times" pitchFamily="1" charset="0"/>
        </a:defRPr>
      </a:lvl8pPr>
      <a:lvl9pPr marL="1828800" algn="r" rtl="0" fontAlgn="base">
        <a:spcBef>
          <a:spcPct val="0"/>
        </a:spcBef>
        <a:spcAft>
          <a:spcPct val="0"/>
        </a:spcAft>
        <a:defRPr sz="3200" b="1">
          <a:solidFill>
            <a:schemeClr val="bg1"/>
          </a:solidFill>
          <a:latin typeface="Times" pitchFamily="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ＭＳ Ｐゴシック"/>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ＭＳ Ｐゴシック"/>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ＭＳ Ｐゴシック"/>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1" descr="nps_ppt_slide"/>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1600200" y="0"/>
            <a:ext cx="7239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2590800"/>
            <a:ext cx="71628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ea typeface="ＭＳ Ｐゴシック"/>
              </a:defRPr>
            </a:lvl1pPr>
          </a:lstStyle>
          <a:p>
            <a:pPr>
              <a:defRPr/>
            </a:pPr>
            <a:fld id="{BB4BADD6-5D90-42B2-A0E1-9CD1A9B48506}" type="datetime9">
              <a:rPr lang="en-US" smtClean="0"/>
              <a:t>9/16/2025 10:11:32 AM</a:t>
            </a:fld>
            <a:endParaRPr lang="en-US"/>
          </a:p>
        </p:txBody>
      </p:sp>
      <p:sp>
        <p:nvSpPr>
          <p:cNvPr id="1029" name="Rectangle 5"/>
          <p:cNvSpPr>
            <a:spLocks noGrp="1" noChangeArrowheads="1"/>
          </p:cNvSpPr>
          <p:nvPr>
            <p:ph type="ftr" sz="quarter" idx="3"/>
          </p:nvPr>
        </p:nvSpPr>
        <p:spPr bwMode="auto">
          <a:xfrm>
            <a:off x="3352800" y="630555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ＭＳ Ｐゴシック" panose="020B0600070205080204" pitchFamily="34" charset="-128"/>
              </a:defRPr>
            </a:lvl1pPr>
          </a:lstStyle>
          <a:p>
            <a:pPr>
              <a:defRPr/>
            </a:pPr>
            <a:fld id="{E78E3C67-F234-49DC-B460-6C37A81BB703}" type="slidenum">
              <a:rPr lang="en-US" altLang="en-US"/>
              <a:pPr>
                <a:defRPr/>
              </a:pPr>
              <a:t>‹#›</a:t>
            </a:fld>
            <a:endParaRPr lang="en-US" altLang="en-US"/>
          </a:p>
        </p:txBody>
      </p:sp>
      <p:cxnSp>
        <p:nvCxnSpPr>
          <p:cNvPr id="8" name="Straight Connector 7"/>
          <p:cNvCxnSpPr/>
          <p:nvPr userDrawn="1"/>
        </p:nvCxnSpPr>
        <p:spPr>
          <a:xfrm>
            <a:off x="533400" y="2514600"/>
            <a:ext cx="6400800" cy="0"/>
          </a:xfrm>
          <a:prstGeom prst="line">
            <a:avLst/>
          </a:prstGeom>
          <a:ln w="19050" cmpd="sng">
            <a:solidFill>
              <a:srgbClr val="47619D"/>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90209" r:id="rId1"/>
    <p:sldLayoutId id="2147490210" r:id="rId2"/>
    <p:sldLayoutId id="2147490211" r:id="rId3"/>
    <p:sldLayoutId id="2147490212" r:id="rId4"/>
    <p:sldLayoutId id="2147490213" r:id="rId5"/>
    <p:sldLayoutId id="2147490214" r:id="rId6"/>
    <p:sldLayoutId id="2147490215" r:id="rId7"/>
    <p:sldLayoutId id="2147490216" r:id="rId8"/>
    <p:sldLayoutId id="2147490217" r:id="rId9"/>
    <p:sldLayoutId id="2147490218" r:id="rId10"/>
    <p:sldLayoutId id="2147490219" r:id="rId11"/>
  </p:sldLayoutIdLst>
  <p:hf sldNum="0" hdr="0" ftr="0" dt="0"/>
  <p:txStyles>
    <p:titleStyle>
      <a:lvl1pPr algn="r" rtl="0" eaLnBrk="0" fontAlgn="base" hangingPunct="0">
        <a:spcBef>
          <a:spcPct val="0"/>
        </a:spcBef>
        <a:spcAft>
          <a:spcPct val="0"/>
        </a:spcAft>
        <a:defRPr sz="3200" b="1">
          <a:solidFill>
            <a:schemeClr val="bg1"/>
          </a:solidFill>
          <a:latin typeface="+mj-lt"/>
          <a:ea typeface="MS PGothic" panose="020B0600070205080204" pitchFamily="34" charset="-128"/>
          <a:cs typeface="+mj-cs"/>
        </a:defRPr>
      </a:lvl1pPr>
      <a:lvl2pPr algn="r" rtl="0" eaLnBrk="0" fontAlgn="base" hangingPunct="0">
        <a:spcBef>
          <a:spcPct val="0"/>
        </a:spcBef>
        <a:spcAft>
          <a:spcPct val="0"/>
        </a:spcAft>
        <a:defRPr sz="3200" b="1">
          <a:solidFill>
            <a:schemeClr val="bg1"/>
          </a:solidFill>
          <a:latin typeface="Times" charset="0"/>
          <a:ea typeface="MS PGothic" panose="020B0600070205080204" pitchFamily="34" charset="-128"/>
          <a:cs typeface="ＭＳ Ｐゴシック"/>
        </a:defRPr>
      </a:lvl2pPr>
      <a:lvl3pPr algn="r" rtl="0" eaLnBrk="0" fontAlgn="base" hangingPunct="0">
        <a:spcBef>
          <a:spcPct val="0"/>
        </a:spcBef>
        <a:spcAft>
          <a:spcPct val="0"/>
        </a:spcAft>
        <a:defRPr sz="3200" b="1">
          <a:solidFill>
            <a:schemeClr val="bg1"/>
          </a:solidFill>
          <a:latin typeface="Times" charset="0"/>
          <a:ea typeface="MS PGothic" panose="020B0600070205080204" pitchFamily="34" charset="-128"/>
          <a:cs typeface="ＭＳ Ｐゴシック"/>
        </a:defRPr>
      </a:lvl3pPr>
      <a:lvl4pPr algn="r" rtl="0" eaLnBrk="0" fontAlgn="base" hangingPunct="0">
        <a:spcBef>
          <a:spcPct val="0"/>
        </a:spcBef>
        <a:spcAft>
          <a:spcPct val="0"/>
        </a:spcAft>
        <a:defRPr sz="3200" b="1">
          <a:solidFill>
            <a:schemeClr val="bg1"/>
          </a:solidFill>
          <a:latin typeface="Times" charset="0"/>
          <a:ea typeface="MS PGothic" panose="020B0600070205080204" pitchFamily="34" charset="-128"/>
          <a:cs typeface="ＭＳ Ｐゴシック"/>
        </a:defRPr>
      </a:lvl4pPr>
      <a:lvl5pPr algn="r" rtl="0" eaLnBrk="0" fontAlgn="base" hangingPunct="0">
        <a:spcBef>
          <a:spcPct val="0"/>
        </a:spcBef>
        <a:spcAft>
          <a:spcPct val="0"/>
        </a:spcAft>
        <a:defRPr sz="3200" b="1">
          <a:solidFill>
            <a:schemeClr val="bg1"/>
          </a:solidFill>
          <a:latin typeface="Times" charset="0"/>
          <a:ea typeface="MS PGothic" panose="020B0600070205080204" pitchFamily="34" charset="-128"/>
          <a:cs typeface="ＭＳ Ｐゴシック"/>
        </a:defRPr>
      </a:lvl5pPr>
      <a:lvl6pPr marL="457200" algn="r" rtl="0" fontAlgn="base">
        <a:spcBef>
          <a:spcPct val="0"/>
        </a:spcBef>
        <a:spcAft>
          <a:spcPct val="0"/>
        </a:spcAft>
        <a:defRPr sz="3200" b="1">
          <a:solidFill>
            <a:schemeClr val="bg1"/>
          </a:solidFill>
          <a:latin typeface="Times" charset="0"/>
          <a:ea typeface="ＭＳ Ｐゴシック"/>
          <a:cs typeface="ＭＳ Ｐゴシック"/>
        </a:defRPr>
      </a:lvl6pPr>
      <a:lvl7pPr marL="914400" algn="r" rtl="0" fontAlgn="base">
        <a:spcBef>
          <a:spcPct val="0"/>
        </a:spcBef>
        <a:spcAft>
          <a:spcPct val="0"/>
        </a:spcAft>
        <a:defRPr sz="3200" b="1">
          <a:solidFill>
            <a:schemeClr val="bg1"/>
          </a:solidFill>
          <a:latin typeface="Times" charset="0"/>
          <a:ea typeface="ＭＳ Ｐゴシック"/>
          <a:cs typeface="ＭＳ Ｐゴシック"/>
        </a:defRPr>
      </a:lvl7pPr>
      <a:lvl8pPr marL="1371600" algn="r" rtl="0" fontAlgn="base">
        <a:spcBef>
          <a:spcPct val="0"/>
        </a:spcBef>
        <a:spcAft>
          <a:spcPct val="0"/>
        </a:spcAft>
        <a:defRPr sz="3200" b="1">
          <a:solidFill>
            <a:schemeClr val="bg1"/>
          </a:solidFill>
          <a:latin typeface="Times" charset="0"/>
          <a:ea typeface="ＭＳ Ｐゴシック"/>
          <a:cs typeface="ＭＳ Ｐゴシック"/>
        </a:defRPr>
      </a:lvl8pPr>
      <a:lvl9pPr marL="1828800" algn="r" rtl="0" fontAlgn="base">
        <a:spcBef>
          <a:spcPct val="0"/>
        </a:spcBef>
        <a:spcAft>
          <a:spcPct val="0"/>
        </a:spcAft>
        <a:defRPr sz="3200" b="1">
          <a:solidFill>
            <a:schemeClr val="bg1"/>
          </a:solidFill>
          <a:latin typeface="Times"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ntsb.gov/safety/data/Pages/Data_Stats.aspx"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www.pilotmall.com/blogs/news/part-91-vs-135-vs-121-what-are-the-differences-complete-guide?srsltid=AfmBOoo9Dk0FoET8ZByA_hlU9qY9NJnNFI59FCarzBqfmBbgRhIHHFCu" TargetMode="External"/><Relationship Id="rId2" Type="http://schemas.openxmlformats.org/officeDocument/2006/relationships/hyperlink" Target="https://www.reddit.com/r/memes/comments/eoi4bb/hmmm_flying/"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txBox="1">
            <a:spLocks/>
          </p:cNvSpPr>
          <p:nvPr/>
        </p:nvSpPr>
        <p:spPr bwMode="auto">
          <a:xfrm>
            <a:off x="1726208" y="2362200"/>
            <a:ext cx="6507851" cy="384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eaLnBrk="0" hangingPunct="0">
              <a:defRPr sz="2400">
                <a:solidFill>
                  <a:schemeClr val="tx1"/>
                </a:solidFill>
                <a:latin typeface="Arial" pitchFamily="34" charset="0"/>
                <a:ea typeface="ＭＳ Ｐゴシック"/>
                <a:cs typeface="ＭＳ Ｐゴシック"/>
              </a:defRPr>
            </a:lvl1pPr>
            <a:lvl2pPr marL="742950" indent="-285750" eaLnBrk="0" hangingPunct="0">
              <a:defRPr sz="2400">
                <a:solidFill>
                  <a:schemeClr val="tx1"/>
                </a:solidFill>
                <a:latin typeface="Arial" pitchFamily="34" charset="0"/>
                <a:ea typeface="ＭＳ Ｐゴシック"/>
                <a:cs typeface="ＭＳ Ｐゴシック"/>
              </a:defRPr>
            </a:lvl2pPr>
            <a:lvl3pPr marL="1143000" indent="-228600" eaLnBrk="0" hangingPunct="0">
              <a:defRPr sz="2400">
                <a:solidFill>
                  <a:schemeClr val="tx1"/>
                </a:solidFill>
                <a:latin typeface="Arial" pitchFamily="34" charset="0"/>
                <a:ea typeface="ＭＳ Ｐゴシック"/>
                <a:cs typeface="ＭＳ Ｐゴシック"/>
              </a:defRPr>
            </a:lvl3pPr>
            <a:lvl4pPr marL="1600200" indent="-228600" eaLnBrk="0" hangingPunct="0">
              <a:defRPr sz="2400">
                <a:solidFill>
                  <a:schemeClr val="tx1"/>
                </a:solidFill>
                <a:latin typeface="Arial" pitchFamily="34" charset="0"/>
                <a:ea typeface="ＭＳ Ｐゴシック"/>
                <a:cs typeface="ＭＳ Ｐゴシック"/>
              </a:defRPr>
            </a:lvl4pPr>
            <a:lvl5pPr marL="2057400" indent="-228600" eaLnBrk="0" hangingPunct="0">
              <a:defRPr sz="2400">
                <a:solidFill>
                  <a:schemeClr val="tx1"/>
                </a:solidFill>
                <a:latin typeface="Arial" pitchFamily="34" charset="0"/>
                <a:ea typeface="ＭＳ Ｐゴシック"/>
                <a:cs typeface="ＭＳ Ｐゴシック"/>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a:cs typeface="ＭＳ Ｐゴシック"/>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a:cs typeface="ＭＳ Ｐゴシック"/>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a:cs typeface="ＭＳ Ｐゴシック"/>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a:cs typeface="ＭＳ Ｐゴシック"/>
              </a:defRPr>
            </a:lvl9pPr>
          </a:lstStyle>
          <a:p>
            <a:pPr algn="ctr" eaLnBrk="1" hangingPunct="1">
              <a:lnSpc>
                <a:spcPct val="90000"/>
              </a:lnSpc>
              <a:defRPr/>
            </a:pPr>
            <a:r>
              <a:rPr lang="en-US" sz="3600">
                <a:solidFill>
                  <a:schemeClr val="bg1"/>
                </a:solidFill>
              </a:rPr>
              <a:t>Aviation Accident Rate Comparison in Recent Events</a:t>
            </a:r>
          </a:p>
          <a:p>
            <a:pPr algn="ctr" eaLnBrk="1" hangingPunct="1">
              <a:lnSpc>
                <a:spcPct val="90000"/>
              </a:lnSpc>
              <a:defRPr/>
            </a:pPr>
            <a:r>
              <a:rPr lang="en-US" sz="1800">
                <a:solidFill>
                  <a:schemeClr val="bg1"/>
                </a:solidFill>
                <a:cs typeface="Arial" panose="020B0604020202020204" pitchFamily="34" charset="0"/>
              </a:rPr>
              <a:t>CPT Moreland, CPT Rogers, CPT Seo</a:t>
            </a:r>
            <a:br>
              <a:rPr lang="en-US" sz="3600">
                <a:solidFill>
                  <a:schemeClr val="bg1"/>
                </a:solidFill>
                <a:cs typeface="Arial" panose="020B0604020202020204" pitchFamily="34" charset="0"/>
              </a:rPr>
            </a:br>
            <a:endParaRPr lang="en-US" sz="3600">
              <a:solidFill>
                <a:schemeClr val="bg1"/>
              </a:solidFill>
              <a:cs typeface="Arial" panose="020B0604020202020204" pitchFamily="34" charset="0"/>
            </a:endParaRPr>
          </a:p>
        </p:txBody>
      </p:sp>
      <p:sp>
        <p:nvSpPr>
          <p:cNvPr id="11267" name="Text Box 4"/>
          <p:cNvSpPr txBox="1">
            <a:spLocks noChangeArrowheads="1"/>
          </p:cNvSpPr>
          <p:nvPr/>
        </p:nvSpPr>
        <p:spPr bwMode="auto">
          <a:xfrm>
            <a:off x="5943600" y="6234113"/>
            <a:ext cx="3200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ea typeface="MS PGothic" panose="020B0600070205080204" pitchFamily="34" charset="-128"/>
              </a:defRPr>
            </a:lvl1pPr>
            <a:lvl2pPr marL="742950" indent="-285750">
              <a:spcBef>
                <a:spcPct val="20000"/>
              </a:spcBef>
              <a:buChar char="–"/>
              <a:defRPr sz="2800">
                <a:solidFill>
                  <a:schemeClr val="tx1"/>
                </a:solidFill>
                <a:latin typeface="Times" panose="02020603050405020304" pitchFamily="18" charset="0"/>
                <a:ea typeface="MS PGothic" panose="020B0600070205080204" pitchFamily="34" charset="-128"/>
              </a:defRPr>
            </a:lvl2pPr>
            <a:lvl3pPr marL="1143000" indent="-228600">
              <a:spcBef>
                <a:spcPct val="20000"/>
              </a:spcBef>
              <a:buChar char="•"/>
              <a:defRPr sz="2400">
                <a:solidFill>
                  <a:schemeClr val="tx1"/>
                </a:solidFill>
                <a:latin typeface="Times" panose="02020603050405020304" pitchFamily="18" charset="0"/>
                <a:ea typeface="MS PGothic" panose="020B0600070205080204" pitchFamily="34" charset="-128"/>
              </a:defRPr>
            </a:lvl3pPr>
            <a:lvl4pPr marL="1600200" indent="-228600">
              <a:spcBef>
                <a:spcPct val="20000"/>
              </a:spcBef>
              <a:buChar char="–"/>
              <a:defRPr sz="2000">
                <a:solidFill>
                  <a:schemeClr val="tx1"/>
                </a:solidFill>
                <a:latin typeface="Times"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ea typeface="MS PGothic" panose="020B0600070205080204" pitchFamily="34" charset="-128"/>
              </a:defRPr>
            </a:lvl9pPr>
          </a:lstStyle>
          <a:p>
            <a:pPr algn="r" eaLnBrk="1" hangingPunct="1">
              <a:spcBef>
                <a:spcPct val="50000"/>
              </a:spcBef>
              <a:buFontTx/>
              <a:buNone/>
            </a:pPr>
            <a:r>
              <a:rPr lang="en-US" altLang="en-US" sz="1600" i="1">
                <a:solidFill>
                  <a:schemeClr val="bg1"/>
                </a:solidFill>
                <a:latin typeface="Cambria" panose="02040503050406030204" pitchFamily="18" charset="0"/>
              </a:rPr>
              <a:t>Excellence Through Knowledge</a:t>
            </a:r>
          </a:p>
        </p:txBody>
      </p:sp>
    </p:spTree>
    <p:extLst>
      <p:ext uri="{BB962C8B-B14F-4D97-AF65-F5344CB8AC3E}">
        <p14:creationId xmlns:p14="http://schemas.microsoft.com/office/powerpoint/2010/main" val="1855621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9F4CA-04A5-70B6-4405-1F91D2081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915A1-6672-48E3-BC2E-1B297482AA59}"/>
              </a:ext>
            </a:extLst>
          </p:cNvPr>
          <p:cNvSpPr>
            <a:spLocks noGrp="1"/>
          </p:cNvSpPr>
          <p:nvPr>
            <p:ph type="title"/>
          </p:nvPr>
        </p:nvSpPr>
        <p:spPr>
          <a:xfrm>
            <a:off x="1196209" y="0"/>
            <a:ext cx="7948448" cy="762000"/>
          </a:xfrm>
        </p:spPr>
        <p:txBody>
          <a:bodyPr/>
          <a:lstStyle/>
          <a:p>
            <a:r>
              <a:rPr lang="en-US" sz="2400">
                <a:latin typeface="Arial"/>
                <a:ea typeface="+mj-lt"/>
                <a:cs typeface="+mj-lt"/>
              </a:rPr>
              <a:t>Seasonal-Trend Decomposition Using Loess</a:t>
            </a:r>
            <a:endParaRPr lang="ko-KR" altLang="en-US" sz="2400">
              <a:latin typeface="Arial"/>
              <a:ea typeface="+mj-lt"/>
              <a:cs typeface="+mj-lt"/>
            </a:endParaRPr>
          </a:p>
        </p:txBody>
      </p:sp>
      <p:pic>
        <p:nvPicPr>
          <p:cNvPr id="6" name="그림 5" descr="텍스트, 폰트, 스크린샷, 라인이(가) 표시된 사진&#10;&#10;AI 생성 콘텐츠는 정확하지 않을 수 있습니다.">
            <a:extLst>
              <a:ext uri="{FF2B5EF4-FFF2-40B4-BE49-F238E27FC236}">
                <a16:creationId xmlns:a16="http://schemas.microsoft.com/office/drawing/2014/main" id="{0507F0D0-7B2F-5D41-E16F-F9AE1A0388B5}"/>
              </a:ext>
            </a:extLst>
          </p:cNvPr>
          <p:cNvPicPr>
            <a:picLocks noChangeAspect="1"/>
          </p:cNvPicPr>
          <p:nvPr/>
        </p:nvPicPr>
        <p:blipFill>
          <a:blip r:embed="rId3"/>
          <a:stretch>
            <a:fillRect/>
          </a:stretch>
        </p:blipFill>
        <p:spPr>
          <a:xfrm>
            <a:off x="886004" y="1480419"/>
            <a:ext cx="7975839" cy="2099993"/>
          </a:xfrm>
          <a:prstGeom prst="rect">
            <a:avLst/>
          </a:prstGeom>
        </p:spPr>
      </p:pic>
      <p:pic>
        <p:nvPicPr>
          <p:cNvPr id="9" name="그림 8" descr="Time Series From Scratch - Decomposing Time Series Data | Towards Data  Science">
            <a:extLst>
              <a:ext uri="{FF2B5EF4-FFF2-40B4-BE49-F238E27FC236}">
                <a16:creationId xmlns:a16="http://schemas.microsoft.com/office/drawing/2014/main" id="{4C220C65-5462-3304-0243-F957F35FD240}"/>
              </a:ext>
            </a:extLst>
          </p:cNvPr>
          <p:cNvPicPr>
            <a:picLocks noChangeAspect="1"/>
          </p:cNvPicPr>
          <p:nvPr/>
        </p:nvPicPr>
        <p:blipFill>
          <a:blip r:embed="rId4"/>
          <a:stretch>
            <a:fillRect/>
          </a:stretch>
        </p:blipFill>
        <p:spPr>
          <a:xfrm>
            <a:off x="1403230" y="4340136"/>
            <a:ext cx="6639463" cy="1355124"/>
          </a:xfrm>
          <a:prstGeom prst="rect">
            <a:avLst/>
          </a:prstGeom>
        </p:spPr>
      </p:pic>
      <p:pic>
        <p:nvPicPr>
          <p:cNvPr id="3" name="그림 2" descr="텍스트, 스크린샷, 폰트이(가) 표시된 사진&#10;&#10;AI 생성 콘텐츠는 정확하지 않을 수 있습니다.">
            <a:extLst>
              <a:ext uri="{FF2B5EF4-FFF2-40B4-BE49-F238E27FC236}">
                <a16:creationId xmlns:a16="http://schemas.microsoft.com/office/drawing/2014/main" id="{A328F4E4-1BE2-062A-5669-18063E090C3F}"/>
              </a:ext>
            </a:extLst>
          </p:cNvPr>
          <p:cNvPicPr>
            <a:picLocks noChangeAspect="1"/>
          </p:cNvPicPr>
          <p:nvPr/>
        </p:nvPicPr>
        <p:blipFill>
          <a:blip r:embed="rId5"/>
          <a:stretch>
            <a:fillRect/>
          </a:stretch>
        </p:blipFill>
        <p:spPr>
          <a:xfrm>
            <a:off x="9355344" y="1527284"/>
            <a:ext cx="3321624" cy="2808233"/>
          </a:xfrm>
          <a:prstGeom prst="rect">
            <a:avLst/>
          </a:prstGeom>
        </p:spPr>
      </p:pic>
    </p:spTree>
    <p:extLst>
      <p:ext uri="{BB962C8B-B14F-4D97-AF65-F5344CB8AC3E}">
        <p14:creationId xmlns:p14="http://schemas.microsoft.com/office/powerpoint/2010/main" val="258261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11D72-AB09-CEBC-03BB-4B152CCED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948CF-843E-10D9-8856-4E75D813CD77}"/>
              </a:ext>
            </a:extLst>
          </p:cNvPr>
          <p:cNvSpPr>
            <a:spLocks noGrp="1"/>
          </p:cNvSpPr>
          <p:nvPr>
            <p:ph type="title"/>
          </p:nvPr>
        </p:nvSpPr>
        <p:spPr/>
        <p:txBody>
          <a:bodyPr/>
          <a:lstStyle/>
          <a:p>
            <a:r>
              <a:rPr lang="en-US" sz="2800">
                <a:latin typeface="Arial"/>
                <a:ea typeface="MS PGothic"/>
                <a:cs typeface="Arial"/>
              </a:rPr>
              <a:t>STL Decomposition</a:t>
            </a:r>
            <a:endParaRPr lang="ko-KR" altLang="en-US"/>
          </a:p>
        </p:txBody>
      </p:sp>
      <p:pic>
        <p:nvPicPr>
          <p:cNvPr id="4" name="내용 개체 틀 3" descr="텍스트, 스크린샷, 폰트, 그래프이(가) 표시된 사진&#10;&#10;AI 생성 콘텐츠는 정확하지 않을 수 있습니다.">
            <a:extLst>
              <a:ext uri="{FF2B5EF4-FFF2-40B4-BE49-F238E27FC236}">
                <a16:creationId xmlns:a16="http://schemas.microsoft.com/office/drawing/2014/main" id="{BC327407-3163-B18D-E244-0CC3CC8F7FEB}"/>
              </a:ext>
            </a:extLst>
          </p:cNvPr>
          <p:cNvPicPr>
            <a:picLocks noGrp="1" noChangeAspect="1"/>
          </p:cNvPicPr>
          <p:nvPr>
            <p:ph idx="1"/>
          </p:nvPr>
        </p:nvPicPr>
        <p:blipFill>
          <a:blip r:embed="rId3"/>
          <a:stretch>
            <a:fillRect/>
          </a:stretch>
        </p:blipFill>
        <p:spPr bwMode="auto">
          <a:xfrm>
            <a:off x="1185609" y="1053738"/>
            <a:ext cx="7003557" cy="525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p14="http://schemas.microsoft.com/office/powerpoint/2010/main" val="3063747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C6DF8-FC75-5236-E84B-088D1F1BB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8C22E-A165-C857-B735-E4C1A0EA424A}"/>
              </a:ext>
            </a:extLst>
          </p:cNvPr>
          <p:cNvSpPr>
            <a:spLocks noGrp="1"/>
          </p:cNvSpPr>
          <p:nvPr>
            <p:ph type="title"/>
          </p:nvPr>
        </p:nvSpPr>
        <p:spPr/>
        <p:txBody>
          <a:bodyPr/>
          <a:lstStyle/>
          <a:p>
            <a:r>
              <a:rPr lang="en-US">
                <a:latin typeface="Arial"/>
                <a:ea typeface="MS PGothic"/>
                <a:cs typeface="Arial"/>
              </a:rPr>
              <a:t>Yearly % Change</a:t>
            </a:r>
            <a:endParaRPr lang="ko-KR" altLang="en-US"/>
          </a:p>
        </p:txBody>
      </p:sp>
      <p:pic>
        <p:nvPicPr>
          <p:cNvPr id="3" name="내용 개체 틀 2" descr="텍스트, 라인, 그래프, 도표이(가) 표시된 사진&#10;&#10;AI 생성 콘텐츠는 정확하지 않을 수 있습니다.">
            <a:extLst>
              <a:ext uri="{FF2B5EF4-FFF2-40B4-BE49-F238E27FC236}">
                <a16:creationId xmlns:a16="http://schemas.microsoft.com/office/drawing/2014/main" id="{0600B33E-64BA-4842-A26D-074CFEF52E8A}"/>
              </a:ext>
            </a:extLst>
          </p:cNvPr>
          <p:cNvPicPr>
            <a:picLocks noGrp="1" noChangeAspect="1"/>
          </p:cNvPicPr>
          <p:nvPr>
            <p:ph idx="1"/>
          </p:nvPr>
        </p:nvPicPr>
        <p:blipFill>
          <a:blip r:embed="rId3"/>
          <a:stretch>
            <a:fillRect/>
          </a:stretch>
        </p:blipFill>
        <p:spPr bwMode="auto">
          <a:xfrm>
            <a:off x="626863" y="2094503"/>
            <a:ext cx="8202478" cy="411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pic>
        <p:nvPicPr>
          <p:cNvPr id="5" name="그림 4" descr="텍스트, 폰트, 스크린샷, 라인이(가) 표시된 사진&#10;&#10;AI 생성 콘텐츠는 정확하지 않을 수 있습니다.">
            <a:extLst>
              <a:ext uri="{FF2B5EF4-FFF2-40B4-BE49-F238E27FC236}">
                <a16:creationId xmlns:a16="http://schemas.microsoft.com/office/drawing/2014/main" id="{9AAB988D-1901-24D0-EC63-546C0EA5440A}"/>
              </a:ext>
            </a:extLst>
          </p:cNvPr>
          <p:cNvPicPr>
            <a:picLocks noChangeAspect="1"/>
          </p:cNvPicPr>
          <p:nvPr/>
        </p:nvPicPr>
        <p:blipFill>
          <a:blip r:embed="rId4"/>
          <a:stretch>
            <a:fillRect/>
          </a:stretch>
        </p:blipFill>
        <p:spPr>
          <a:xfrm>
            <a:off x="624469" y="1179228"/>
            <a:ext cx="6623825" cy="462803"/>
          </a:xfrm>
          <a:prstGeom prst="rect">
            <a:avLst/>
          </a:prstGeom>
        </p:spPr>
      </p:pic>
      <p:sp>
        <p:nvSpPr>
          <p:cNvPr id="6" name="TextBox 5">
            <a:extLst>
              <a:ext uri="{FF2B5EF4-FFF2-40B4-BE49-F238E27FC236}">
                <a16:creationId xmlns:a16="http://schemas.microsoft.com/office/drawing/2014/main" id="{A4A2ED79-D671-E1FF-D610-3524BBC4F2BD}"/>
              </a:ext>
            </a:extLst>
          </p:cNvPr>
          <p:cNvSpPr txBox="1"/>
          <p:nvPr/>
        </p:nvSpPr>
        <p:spPr>
          <a:xfrm>
            <a:off x="7248292" y="1081667"/>
            <a:ext cx="1895706" cy="830997"/>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ko-KR" altLang="en-US" sz="1600" i="1" err="1">
                <a:latin typeface="Arial"/>
                <a:cs typeface="Arial"/>
              </a:rPr>
              <a:t>Current</a:t>
            </a:r>
            <a:r>
              <a:rPr lang="ko-KR" altLang="en-US" sz="1600" i="1">
                <a:latin typeface="Arial"/>
                <a:cs typeface="Arial"/>
              </a:rPr>
              <a:t> – </a:t>
            </a:r>
            <a:r>
              <a:rPr lang="ko-KR" altLang="en-US" sz="1600" i="1" err="1">
                <a:latin typeface="Arial"/>
                <a:cs typeface="Arial"/>
              </a:rPr>
              <a:t>Previous</a:t>
            </a:r>
            <a:endParaRPr lang="ko-KR" altLang="en-US" sz="1600" i="1">
              <a:latin typeface="Arial"/>
              <a:cs typeface="Arial"/>
            </a:endParaRPr>
          </a:p>
          <a:p>
            <a:pPr algn="ctr"/>
            <a:endParaRPr lang="ko-KR" altLang="en-US" sz="1600" i="1">
              <a:latin typeface="Arial"/>
              <a:cs typeface="Arial"/>
            </a:endParaRPr>
          </a:p>
          <a:p>
            <a:pPr algn="ctr"/>
            <a:r>
              <a:rPr lang="ko-KR" altLang="en-US" sz="1600" i="1" err="1">
                <a:latin typeface="Arial"/>
                <a:cs typeface="Arial"/>
              </a:rPr>
              <a:t>Previous</a:t>
            </a:r>
            <a:endParaRPr lang="ko-KR" altLang="en-US" sz="1600" i="1">
              <a:cs typeface="Arial" panose="020B0604020202020204" pitchFamily="34" charset="0"/>
            </a:endParaRPr>
          </a:p>
        </p:txBody>
      </p:sp>
      <p:cxnSp>
        <p:nvCxnSpPr>
          <p:cNvPr id="7" name="직선 화살표 연결선 6">
            <a:extLst>
              <a:ext uri="{FF2B5EF4-FFF2-40B4-BE49-F238E27FC236}">
                <a16:creationId xmlns:a16="http://schemas.microsoft.com/office/drawing/2014/main" id="{0319FD88-94A0-E6CB-45FA-AEA0165CFD65}"/>
              </a:ext>
            </a:extLst>
          </p:cNvPr>
          <p:cNvCxnSpPr/>
          <p:nvPr/>
        </p:nvCxnSpPr>
        <p:spPr>
          <a:xfrm>
            <a:off x="7315199" y="1471960"/>
            <a:ext cx="1737360" cy="11151"/>
          </a:xfrm>
          <a:prstGeom prst="straightConnector1">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102652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84924FE-9DBF-A770-0E5C-02B24415C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5A7EF-D2C8-15D5-0365-E309510C4E48}"/>
              </a:ext>
            </a:extLst>
          </p:cNvPr>
          <p:cNvSpPr>
            <a:spLocks noGrp="1"/>
          </p:cNvSpPr>
          <p:nvPr>
            <p:ph type="title"/>
          </p:nvPr>
        </p:nvSpPr>
        <p:spPr/>
        <p:txBody>
          <a:bodyPr/>
          <a:lstStyle/>
          <a:p>
            <a:r>
              <a:rPr lang="en-US">
                <a:latin typeface="Arial"/>
                <a:ea typeface="MS PGothic"/>
                <a:cs typeface="Arial"/>
              </a:rPr>
              <a:t>Monthly % Change</a:t>
            </a:r>
            <a:endParaRPr lang="en-US" b="0">
              <a:solidFill>
                <a:srgbClr val="000000"/>
              </a:solidFill>
              <a:latin typeface="Arial"/>
              <a:ea typeface="MS PGothic"/>
              <a:cs typeface="Arial"/>
            </a:endParaRPr>
          </a:p>
        </p:txBody>
      </p:sp>
      <p:pic>
        <p:nvPicPr>
          <p:cNvPr id="6" name="내용 개체 틀 5" descr="텍스트, 라인, 그래프, 친필이(가) 표시된 사진&#10;&#10;AI 생성 콘텐츠는 정확하지 않을 수 있습니다.">
            <a:extLst>
              <a:ext uri="{FF2B5EF4-FFF2-40B4-BE49-F238E27FC236}">
                <a16:creationId xmlns:a16="http://schemas.microsoft.com/office/drawing/2014/main" id="{9F252137-12E4-DF3A-775F-6E79E0C51FA5}"/>
              </a:ext>
            </a:extLst>
          </p:cNvPr>
          <p:cNvPicPr>
            <a:picLocks noGrp="1" noChangeAspect="1"/>
          </p:cNvPicPr>
          <p:nvPr>
            <p:ph idx="1"/>
          </p:nvPr>
        </p:nvPicPr>
        <p:blipFill>
          <a:blip r:embed="rId3"/>
          <a:stretch>
            <a:fillRect/>
          </a:stretch>
        </p:blipFill>
        <p:spPr bwMode="auto">
          <a:xfrm>
            <a:off x="457200" y="1717152"/>
            <a:ext cx="8389751" cy="4106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p14="http://schemas.microsoft.com/office/powerpoint/2010/main" val="260480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9FD3-6E57-F87F-6D37-6F078C380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9CB77-A4B4-BF43-6207-CE0DF6105C53}"/>
              </a:ext>
            </a:extLst>
          </p:cNvPr>
          <p:cNvSpPr>
            <a:spLocks noGrp="1"/>
          </p:cNvSpPr>
          <p:nvPr>
            <p:ph type="title"/>
          </p:nvPr>
        </p:nvSpPr>
        <p:spPr/>
        <p:txBody>
          <a:bodyPr/>
          <a:lstStyle/>
          <a:p>
            <a:r>
              <a:rPr lang="en-US">
                <a:latin typeface="Arial"/>
                <a:ea typeface="MS PGothic"/>
                <a:cs typeface="Arial"/>
              </a:rPr>
              <a:t>Monthly % Change (TCAS)</a:t>
            </a:r>
            <a:endParaRPr lang="en-US" b="0">
              <a:solidFill>
                <a:srgbClr val="000000"/>
              </a:solidFill>
              <a:latin typeface="Arial"/>
              <a:cs typeface="Arial"/>
            </a:endParaRPr>
          </a:p>
        </p:txBody>
      </p:sp>
      <p:pic>
        <p:nvPicPr>
          <p:cNvPr id="3" name="내용 개체 틀 2" descr="텍스트, 라인, 그래프, 도표이(가) 표시된 사진&#10;&#10;AI 생성 콘텐츠는 정확하지 않을 수 있습니다.">
            <a:extLst>
              <a:ext uri="{FF2B5EF4-FFF2-40B4-BE49-F238E27FC236}">
                <a16:creationId xmlns:a16="http://schemas.microsoft.com/office/drawing/2014/main" id="{7FE84FB2-6481-1E97-619C-D20008769682}"/>
              </a:ext>
            </a:extLst>
          </p:cNvPr>
          <p:cNvPicPr>
            <a:picLocks noGrp="1" noChangeAspect="1"/>
          </p:cNvPicPr>
          <p:nvPr>
            <p:ph idx="1"/>
          </p:nvPr>
        </p:nvPicPr>
        <p:blipFill>
          <a:blip r:embed="rId3"/>
          <a:stretch>
            <a:fillRect/>
          </a:stretch>
        </p:blipFill>
        <p:spPr bwMode="auto">
          <a:xfrm>
            <a:off x="678542" y="1686733"/>
            <a:ext cx="8282861" cy="430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p14="http://schemas.microsoft.com/office/powerpoint/2010/main" val="4025609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3E2F4-A706-5D29-EF59-2323F6A56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396CB-2F1E-61F1-A58F-8109D009759B}"/>
              </a:ext>
            </a:extLst>
          </p:cNvPr>
          <p:cNvSpPr>
            <a:spLocks noGrp="1"/>
          </p:cNvSpPr>
          <p:nvPr>
            <p:ph type="title"/>
          </p:nvPr>
        </p:nvSpPr>
        <p:spPr/>
        <p:txBody>
          <a:bodyPr/>
          <a:lstStyle/>
          <a:p>
            <a:r>
              <a:rPr lang="en-US">
                <a:latin typeface="Arial"/>
                <a:ea typeface="MS PGothic"/>
                <a:cs typeface="Arial"/>
              </a:rPr>
              <a:t>Monthly % Change(9/11)</a:t>
            </a:r>
            <a:endParaRPr lang="en-US" b="0">
              <a:solidFill>
                <a:srgbClr val="000000"/>
              </a:solidFill>
              <a:latin typeface="Arial" panose="020B0604020202020204" pitchFamily="34" charset="0"/>
              <a:cs typeface="Arial" panose="020B0604020202020204" pitchFamily="34" charset="0"/>
            </a:endParaRPr>
          </a:p>
        </p:txBody>
      </p:sp>
      <p:pic>
        <p:nvPicPr>
          <p:cNvPr id="3" name="내용 개체 틀 2" descr="텍스트, 라인, 그래프, 도표이(가) 표시된 사진&#10;&#10;AI 생성 콘텐츠는 정확하지 않을 수 있습니다.">
            <a:extLst>
              <a:ext uri="{FF2B5EF4-FFF2-40B4-BE49-F238E27FC236}">
                <a16:creationId xmlns:a16="http://schemas.microsoft.com/office/drawing/2014/main" id="{5C78B0BE-AB6B-8023-21A9-1230468555AE}"/>
              </a:ext>
            </a:extLst>
          </p:cNvPr>
          <p:cNvPicPr>
            <a:picLocks noGrp="1" noChangeAspect="1"/>
          </p:cNvPicPr>
          <p:nvPr>
            <p:ph idx="1"/>
          </p:nvPr>
        </p:nvPicPr>
        <p:blipFill>
          <a:blip r:embed="rId3"/>
          <a:stretch>
            <a:fillRect/>
          </a:stretch>
        </p:blipFill>
        <p:spPr bwMode="auto">
          <a:xfrm>
            <a:off x="691435" y="1854631"/>
            <a:ext cx="8179584" cy="396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p14="http://schemas.microsoft.com/office/powerpoint/2010/main" val="416246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48475-18F2-E8B0-353C-386CC7601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6301A3-314F-C0BC-1CB0-D4FAB7C5FD9A}"/>
              </a:ext>
            </a:extLst>
          </p:cNvPr>
          <p:cNvSpPr>
            <a:spLocks noGrp="1"/>
          </p:cNvSpPr>
          <p:nvPr>
            <p:ph type="title"/>
          </p:nvPr>
        </p:nvSpPr>
        <p:spPr/>
        <p:txBody>
          <a:bodyPr/>
          <a:lstStyle/>
          <a:p>
            <a:r>
              <a:rPr lang="en-US">
                <a:latin typeface="Arial"/>
                <a:ea typeface="MS PGothic"/>
                <a:cs typeface="Arial"/>
              </a:rPr>
              <a:t>Monthly % Change(ADS-B)</a:t>
            </a:r>
            <a:endParaRPr lang="en-US" b="0">
              <a:solidFill>
                <a:srgbClr val="000000"/>
              </a:solidFill>
              <a:latin typeface="Arial" panose="020B0604020202020204" pitchFamily="34" charset="0"/>
              <a:cs typeface="Arial" panose="020B0604020202020204" pitchFamily="34" charset="0"/>
            </a:endParaRPr>
          </a:p>
        </p:txBody>
      </p:sp>
      <p:pic>
        <p:nvPicPr>
          <p:cNvPr id="3" name="내용 개체 틀 2" descr="텍스트, 라인, 도표, 그래프이(가) 표시된 사진&#10;&#10;AI 생성 콘텐츠는 정확하지 않을 수 있습니다.">
            <a:extLst>
              <a:ext uri="{FF2B5EF4-FFF2-40B4-BE49-F238E27FC236}">
                <a16:creationId xmlns:a16="http://schemas.microsoft.com/office/drawing/2014/main" id="{E5869422-B97D-4316-71D2-D3B1204A4A45}"/>
              </a:ext>
            </a:extLst>
          </p:cNvPr>
          <p:cNvPicPr>
            <a:picLocks noGrp="1" noChangeAspect="1"/>
          </p:cNvPicPr>
          <p:nvPr>
            <p:ph idx="1"/>
          </p:nvPr>
        </p:nvPicPr>
        <p:blipFill>
          <a:blip r:embed="rId3"/>
          <a:stretch>
            <a:fillRect/>
          </a:stretch>
        </p:blipFill>
        <p:spPr bwMode="auto">
          <a:xfrm>
            <a:off x="699218" y="1893377"/>
            <a:ext cx="8131730" cy="392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Tree>
    <p:extLst>
      <p:ext uri="{BB962C8B-B14F-4D97-AF65-F5344CB8AC3E}">
        <p14:creationId xmlns:p14="http://schemas.microsoft.com/office/powerpoint/2010/main" val="72436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5ADD9-F14A-A6ED-48CC-2090513F01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4C41F-91D5-B2D5-DD6C-94209F99C21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Mid-Air by FAR  </a:t>
            </a:r>
          </a:p>
        </p:txBody>
      </p:sp>
      <p:pic>
        <p:nvPicPr>
          <p:cNvPr id="5" name="Content Placeholder 4" descr="A graph of a number of years&#10;&#10;AI-generated content may be incorrect.">
            <a:extLst>
              <a:ext uri="{FF2B5EF4-FFF2-40B4-BE49-F238E27FC236}">
                <a16:creationId xmlns:a16="http://schemas.microsoft.com/office/drawing/2014/main" id="{4694E6AF-6848-F705-DE2C-17D37BF8B01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2150" y="1135207"/>
            <a:ext cx="7759700" cy="5181600"/>
          </a:xfrm>
        </p:spPr>
      </p:pic>
      <p:cxnSp>
        <p:nvCxnSpPr>
          <p:cNvPr id="7" name="Straight Connector 6">
            <a:extLst>
              <a:ext uri="{FF2B5EF4-FFF2-40B4-BE49-F238E27FC236}">
                <a16:creationId xmlns:a16="http://schemas.microsoft.com/office/drawing/2014/main" id="{3803D163-C262-3741-1BAB-80EEB8B5A6D2}"/>
              </a:ext>
            </a:extLst>
          </p:cNvPr>
          <p:cNvCxnSpPr/>
          <p:nvPr/>
        </p:nvCxnSpPr>
        <p:spPr>
          <a:xfrm flipV="1">
            <a:off x="2613891" y="1450109"/>
            <a:ext cx="0" cy="41933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68C020E-EB36-5322-CECE-1CD621B9DAF7}"/>
              </a:ext>
            </a:extLst>
          </p:cNvPr>
          <p:cNvCxnSpPr/>
          <p:nvPr/>
        </p:nvCxnSpPr>
        <p:spPr>
          <a:xfrm flipV="1">
            <a:off x="7329054" y="1450109"/>
            <a:ext cx="0" cy="41933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3FA51C-2413-1327-35E0-EF2D01A7297A}"/>
              </a:ext>
            </a:extLst>
          </p:cNvPr>
          <p:cNvSpPr txBox="1"/>
          <p:nvPr/>
        </p:nvSpPr>
        <p:spPr>
          <a:xfrm rot="16200000">
            <a:off x="2473949" y="1791855"/>
            <a:ext cx="526106" cy="246221"/>
          </a:xfrm>
          <a:prstGeom prst="rect">
            <a:avLst/>
          </a:prstGeom>
          <a:noFill/>
        </p:spPr>
        <p:txBody>
          <a:bodyPr wrap="none" rtlCol="0">
            <a:spAutoFit/>
          </a:bodyPr>
          <a:lstStyle/>
          <a:p>
            <a:r>
              <a:rPr lang="en-US" sz="1000">
                <a:solidFill>
                  <a:srgbClr val="FF0000"/>
                </a:solidFill>
              </a:rPr>
              <a:t>TCAS</a:t>
            </a:r>
          </a:p>
        </p:txBody>
      </p:sp>
      <p:sp>
        <p:nvSpPr>
          <p:cNvPr id="10" name="TextBox 9">
            <a:extLst>
              <a:ext uri="{FF2B5EF4-FFF2-40B4-BE49-F238E27FC236}">
                <a16:creationId xmlns:a16="http://schemas.microsoft.com/office/drawing/2014/main" id="{E715AD1E-2562-1C72-DFD3-212B1C6B4476}"/>
              </a:ext>
            </a:extLst>
          </p:cNvPr>
          <p:cNvSpPr txBox="1"/>
          <p:nvPr/>
        </p:nvSpPr>
        <p:spPr>
          <a:xfrm rot="16200000">
            <a:off x="6918045" y="1774223"/>
            <a:ext cx="575799" cy="246221"/>
          </a:xfrm>
          <a:prstGeom prst="rect">
            <a:avLst/>
          </a:prstGeom>
          <a:noFill/>
        </p:spPr>
        <p:txBody>
          <a:bodyPr wrap="none" rtlCol="0">
            <a:spAutoFit/>
          </a:bodyPr>
          <a:lstStyle/>
          <a:p>
            <a:r>
              <a:rPr lang="en-US" sz="1000">
                <a:solidFill>
                  <a:srgbClr val="FF0000"/>
                </a:solidFill>
              </a:rPr>
              <a:t>ADS-B</a:t>
            </a:r>
          </a:p>
        </p:txBody>
      </p:sp>
    </p:spTree>
    <p:extLst>
      <p:ext uri="{BB962C8B-B14F-4D97-AF65-F5344CB8AC3E}">
        <p14:creationId xmlns:p14="http://schemas.microsoft.com/office/powerpoint/2010/main" val="338760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31000-C2E5-8133-0140-1AD387B4E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54AD1-3CE8-0DF8-643F-A713A2398BF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Phases of Flight</a:t>
            </a:r>
          </a:p>
        </p:txBody>
      </p:sp>
      <p:pic>
        <p:nvPicPr>
          <p:cNvPr id="5" name="Content Placeholder 4" descr="A diagram of a graph&#10;&#10;AI-generated content may be incorrect.">
            <a:extLst>
              <a:ext uri="{FF2B5EF4-FFF2-40B4-BE49-F238E27FC236}">
                <a16:creationId xmlns:a16="http://schemas.microsoft.com/office/drawing/2014/main" id="{4F6C1605-74EA-4109-84F6-56A46CAF0B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5766" y="1144413"/>
            <a:ext cx="8459788" cy="2577747"/>
          </a:xfrm>
        </p:spPr>
      </p:pic>
      <p:pic>
        <p:nvPicPr>
          <p:cNvPr id="7" name="Picture 6" descr="A screen shot of a computer&#10;&#10;AI-generated content may be incorrect.">
            <a:extLst>
              <a:ext uri="{FF2B5EF4-FFF2-40B4-BE49-F238E27FC236}">
                <a16:creationId xmlns:a16="http://schemas.microsoft.com/office/drawing/2014/main" id="{FAFAF0D8-885D-5225-77C7-698C17C31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9" y="4369880"/>
            <a:ext cx="4479846" cy="726044"/>
          </a:xfrm>
          <a:prstGeom prst="rect">
            <a:avLst/>
          </a:prstGeom>
        </p:spPr>
      </p:pic>
      <p:pic>
        <p:nvPicPr>
          <p:cNvPr id="9" name="Picture 8" descr="A screen shot of a computer program&#10;&#10;AI-generated content may be incorrect.">
            <a:extLst>
              <a:ext uri="{FF2B5EF4-FFF2-40B4-BE49-F238E27FC236}">
                <a16:creationId xmlns:a16="http://schemas.microsoft.com/office/drawing/2014/main" id="{7F7AB3E3-E16E-6252-E6D3-10D8621560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766" y="4369880"/>
            <a:ext cx="3913588" cy="2335815"/>
          </a:xfrm>
          <a:prstGeom prst="rect">
            <a:avLst/>
          </a:prstGeom>
        </p:spPr>
      </p:pic>
      <p:pic>
        <p:nvPicPr>
          <p:cNvPr id="4" name="Picture 3" descr="A white background with black text&#10;&#10;AI-generated content may be incorrect.">
            <a:extLst>
              <a:ext uri="{FF2B5EF4-FFF2-40B4-BE49-F238E27FC236}">
                <a16:creationId xmlns:a16="http://schemas.microsoft.com/office/drawing/2014/main" id="{4381CA49-843A-9A62-B471-72D2FFCA57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7777" y="5110863"/>
            <a:ext cx="2808291" cy="1594832"/>
          </a:xfrm>
          <a:prstGeom prst="rect">
            <a:avLst/>
          </a:prstGeom>
        </p:spPr>
      </p:pic>
      <p:sp>
        <p:nvSpPr>
          <p:cNvPr id="6" name="TextBox 5">
            <a:extLst>
              <a:ext uri="{FF2B5EF4-FFF2-40B4-BE49-F238E27FC236}">
                <a16:creationId xmlns:a16="http://schemas.microsoft.com/office/drawing/2014/main" id="{DBFFA3FF-C1B6-1795-121B-E3202B89864E}"/>
              </a:ext>
            </a:extLst>
          </p:cNvPr>
          <p:cNvSpPr txBox="1"/>
          <p:nvPr/>
        </p:nvSpPr>
        <p:spPr>
          <a:xfrm>
            <a:off x="712626" y="3774992"/>
            <a:ext cx="8339219" cy="369332"/>
          </a:xfrm>
          <a:prstGeom prst="rect">
            <a:avLst/>
          </a:prstGeom>
          <a:noFill/>
        </p:spPr>
        <p:txBody>
          <a:bodyPr wrap="square" rtlCol="0">
            <a:spAutoFit/>
          </a:bodyPr>
          <a:lstStyle/>
          <a:p>
            <a:r>
              <a:rPr lang="en-US"/>
              <a:t>Phases of Flight: Taxi, Takeoff, Climb, Cruise, Descent, Approach, Landing</a:t>
            </a:r>
          </a:p>
        </p:txBody>
      </p:sp>
    </p:spTree>
    <p:extLst>
      <p:ext uri="{BB962C8B-B14F-4D97-AF65-F5344CB8AC3E}">
        <p14:creationId xmlns:p14="http://schemas.microsoft.com/office/powerpoint/2010/main" val="6525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347A3-7F81-7C05-06CB-8E5A7D28C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2D7DB-3454-D59B-8D5D-3FEAE740094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Accident Rates by Phase of Flight</a:t>
            </a:r>
          </a:p>
        </p:txBody>
      </p:sp>
      <p:pic>
        <p:nvPicPr>
          <p:cNvPr id="5" name="Content Placeholder 4" descr="A graph of accident statistics&#10;&#10;AI-generated content may be incorrect.">
            <a:extLst>
              <a:ext uri="{FF2B5EF4-FFF2-40B4-BE49-F238E27FC236}">
                <a16:creationId xmlns:a16="http://schemas.microsoft.com/office/drawing/2014/main" id="{9472A790-AAEC-A8A6-FC3B-C549401E4D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106" y="1293091"/>
            <a:ext cx="8459788" cy="5036097"/>
          </a:xfrm>
        </p:spPr>
      </p:pic>
      <p:sp>
        <p:nvSpPr>
          <p:cNvPr id="7" name="TextBox 6">
            <a:extLst>
              <a:ext uri="{FF2B5EF4-FFF2-40B4-BE49-F238E27FC236}">
                <a16:creationId xmlns:a16="http://schemas.microsoft.com/office/drawing/2014/main" id="{1FD47B85-6BE9-B3D1-CE7B-DC356936413A}"/>
              </a:ext>
            </a:extLst>
          </p:cNvPr>
          <p:cNvSpPr txBox="1"/>
          <p:nvPr/>
        </p:nvSpPr>
        <p:spPr>
          <a:xfrm>
            <a:off x="1366982" y="1801091"/>
            <a:ext cx="3205018" cy="1200329"/>
          </a:xfrm>
          <a:prstGeom prst="rect">
            <a:avLst/>
          </a:prstGeom>
          <a:noFill/>
        </p:spPr>
        <p:txBody>
          <a:bodyPr wrap="square" rtlCol="0">
            <a:spAutoFit/>
          </a:bodyPr>
          <a:lstStyle/>
          <a:p>
            <a:r>
              <a:rPr lang="en-US"/>
              <a:t>“Nearly 50% of aviation accidents happen during a two-minute segment of the flight!” - Joseph Moreland</a:t>
            </a:r>
          </a:p>
        </p:txBody>
      </p:sp>
      <p:sp>
        <p:nvSpPr>
          <p:cNvPr id="3" name="TextBox 2">
            <a:extLst>
              <a:ext uri="{FF2B5EF4-FFF2-40B4-BE49-F238E27FC236}">
                <a16:creationId xmlns:a16="http://schemas.microsoft.com/office/drawing/2014/main" id="{1A822457-3A52-2B16-92DB-4C4C3B277B9E}"/>
              </a:ext>
            </a:extLst>
          </p:cNvPr>
          <p:cNvSpPr txBox="1"/>
          <p:nvPr/>
        </p:nvSpPr>
        <p:spPr>
          <a:xfrm>
            <a:off x="533827" y="6098355"/>
            <a:ext cx="3350016" cy="553998"/>
          </a:xfrm>
          <a:prstGeom prst="rect">
            <a:avLst/>
          </a:prstGeom>
          <a:noFill/>
        </p:spPr>
        <p:txBody>
          <a:bodyPr wrap="square" rtlCol="0">
            <a:spAutoFit/>
          </a:bodyPr>
          <a:lstStyle/>
          <a:p>
            <a:r>
              <a:rPr lang="en-US" sz="1000"/>
              <a:t>Percentage of Part 91 accidents relative: </a:t>
            </a:r>
            <a:r>
              <a:rPr lang="en-US" sz="1000" b="1"/>
              <a:t>78.15%</a:t>
            </a:r>
            <a:r>
              <a:rPr lang="en-US" sz="1000"/>
              <a:t> </a:t>
            </a:r>
          </a:p>
          <a:p>
            <a:r>
              <a:rPr lang="en-US" sz="1000"/>
              <a:t>Percentage of Part 121 accidents relative: </a:t>
            </a:r>
            <a:r>
              <a:rPr lang="en-US" sz="1000" b="1"/>
              <a:t>2.22% </a:t>
            </a:r>
          </a:p>
          <a:p>
            <a:r>
              <a:rPr lang="en-US" sz="1000"/>
              <a:t>Percentage of Part 135 accidents relative: </a:t>
            </a:r>
            <a:r>
              <a:rPr lang="en-US" sz="1000" b="1"/>
              <a:t>3.69%</a:t>
            </a:r>
          </a:p>
        </p:txBody>
      </p:sp>
    </p:spTree>
    <p:extLst>
      <p:ext uri="{BB962C8B-B14F-4D97-AF65-F5344CB8AC3E}">
        <p14:creationId xmlns:p14="http://schemas.microsoft.com/office/powerpoint/2010/main" val="96088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9CE0-4090-367D-489D-DDD4F71D9D5F}"/>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6E817158-491D-DBEB-FB07-2CF3B8F8E20A}"/>
              </a:ext>
            </a:extLst>
          </p:cNvPr>
          <p:cNvSpPr>
            <a:spLocks noGrp="1"/>
          </p:cNvSpPr>
          <p:nvPr>
            <p:ph idx="1"/>
          </p:nvPr>
        </p:nvSpPr>
        <p:spPr>
          <a:xfrm>
            <a:off x="457199" y="1053738"/>
            <a:ext cx="4037799" cy="5251268"/>
          </a:xfrm>
        </p:spPr>
        <p:txBody>
          <a:bodyPr/>
          <a:lstStyle/>
          <a:p>
            <a:pPr>
              <a:buFont typeface="Arial,Sans-Serif" panose="020B0604020202020204" pitchFamily="34" charset="0"/>
              <a:buChar char="•"/>
            </a:pPr>
            <a:r>
              <a:rPr lang="en-US" sz="2000">
                <a:latin typeface="Arial"/>
                <a:ea typeface="MS PGothic"/>
                <a:cs typeface="Arial"/>
              </a:rPr>
              <a:t>Problem and Motivation</a:t>
            </a:r>
            <a:endParaRPr lang="en-US"/>
          </a:p>
          <a:p>
            <a:pPr>
              <a:buFont typeface="Arial,Sans-Serif" panose="020B0604020202020204" pitchFamily="34" charset="0"/>
              <a:buChar char="•"/>
            </a:pPr>
            <a:r>
              <a:rPr lang="en-US" sz="2000">
                <a:latin typeface="Arial"/>
                <a:ea typeface="MS PGothic"/>
                <a:cs typeface="Arial"/>
              </a:rPr>
              <a:t>Data Sources and Preparation</a:t>
            </a:r>
            <a:endParaRPr lang="en-US"/>
          </a:p>
          <a:p>
            <a:pPr>
              <a:buFont typeface="Arial,Sans-Serif" panose="020B0604020202020204" pitchFamily="34" charset="0"/>
              <a:buChar char="•"/>
            </a:pPr>
            <a:r>
              <a:rPr lang="en-US" sz="2000">
                <a:latin typeface="Arial"/>
                <a:ea typeface="MS PGothic"/>
                <a:cs typeface="Arial"/>
              </a:rPr>
              <a:t>Accident Trends</a:t>
            </a:r>
            <a:endParaRPr lang="en-US"/>
          </a:p>
          <a:p>
            <a:pPr>
              <a:buFont typeface="Arial,Sans-Serif" panose="020B0604020202020204" pitchFamily="34" charset="0"/>
              <a:buChar char="•"/>
            </a:pPr>
            <a:r>
              <a:rPr lang="en-US" sz="2000">
                <a:latin typeface="Arial"/>
                <a:ea typeface="MS PGothic"/>
                <a:cs typeface="Arial"/>
              </a:rPr>
              <a:t>Phase of Flight Analysis</a:t>
            </a:r>
            <a:endParaRPr lang="en-US"/>
          </a:p>
          <a:p>
            <a:pPr>
              <a:buFont typeface="Arial,Sans-Serif" panose="020B0604020202020204" pitchFamily="34" charset="0"/>
              <a:buChar char="•"/>
            </a:pPr>
            <a:r>
              <a:rPr lang="en-US" sz="2000">
                <a:latin typeface="Arial"/>
                <a:ea typeface="MS PGothic"/>
                <a:cs typeface="Arial"/>
              </a:rPr>
              <a:t>Engine Data Analysis</a:t>
            </a:r>
            <a:endParaRPr lang="en-US"/>
          </a:p>
          <a:p>
            <a:pPr>
              <a:buFont typeface="Arial,Sans-Serif" panose="020B0604020202020204" pitchFamily="34" charset="0"/>
              <a:buChar char="•"/>
            </a:pPr>
            <a:r>
              <a:rPr lang="en-US" sz="2000">
                <a:latin typeface="Arial"/>
                <a:ea typeface="MS PGothic"/>
                <a:cs typeface="Arial"/>
              </a:rPr>
              <a:t>Conclusion</a:t>
            </a:r>
            <a:endParaRPr lang="en-US"/>
          </a:p>
          <a:p>
            <a:pPr marL="171450" indent="-171450">
              <a:buFont typeface="Arial" panose="020B0604020202020204" pitchFamily="34" charset="0"/>
              <a:buChar char="•"/>
            </a:pPr>
            <a:endParaRPr lang="en-US"/>
          </a:p>
          <a:p>
            <a:pPr marL="571500" lvl="1" indent="-171450">
              <a:buFont typeface="Arial" panose="020B0604020202020204" pitchFamily="34" charset="0"/>
              <a:buChar char="•"/>
            </a:pPr>
            <a:endParaRPr lang="en-US" sz="400">
              <a:latin typeface="Arial" panose="020B0604020202020204" pitchFamily="34" charset="0"/>
              <a:cs typeface="Arial" panose="020B0604020202020204" pitchFamily="34" charset="0"/>
            </a:endParaRPr>
          </a:p>
          <a:p>
            <a:pPr marL="571500" lvl="1" indent="-171450">
              <a:buFont typeface="Arial" panose="020B0604020202020204" pitchFamily="34" charset="0"/>
              <a:buChar char="•"/>
            </a:pPr>
            <a:endParaRPr lang="en-US" sz="600">
              <a:latin typeface="Arial" panose="020B0604020202020204" pitchFamily="34" charset="0"/>
              <a:cs typeface="Arial" panose="020B0604020202020204" pitchFamily="34" charset="0"/>
            </a:endParaRPr>
          </a:p>
          <a:p>
            <a:pPr marL="571500" lvl="1" indent="-171450">
              <a:buFont typeface="Arial" panose="020B0604020202020204" pitchFamily="34" charset="0"/>
              <a:buChar char="•"/>
            </a:pPr>
            <a:endParaRPr lang="en-US" sz="60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5" name="Picture 4" descr="A person in a pilot's helmet&#10;&#10;AI-generated content may be incorrect.">
            <a:extLst>
              <a:ext uri="{FF2B5EF4-FFF2-40B4-BE49-F238E27FC236}">
                <a16:creationId xmlns:a16="http://schemas.microsoft.com/office/drawing/2014/main" id="{131A959B-87EA-5FF0-6C60-01A8E9EE3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9124" y="2296545"/>
            <a:ext cx="2305718" cy="2264909"/>
          </a:xfrm>
          <a:prstGeom prst="rect">
            <a:avLst/>
          </a:prstGeom>
        </p:spPr>
      </p:pic>
    </p:spTree>
    <p:extLst>
      <p:ext uri="{BB962C8B-B14F-4D97-AF65-F5344CB8AC3E}">
        <p14:creationId xmlns:p14="http://schemas.microsoft.com/office/powerpoint/2010/main" val="411386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59F1-5143-0A5C-A718-FD7EED9CBAD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Phase of Flight Part 91</a:t>
            </a:r>
          </a:p>
        </p:txBody>
      </p:sp>
      <p:pic>
        <p:nvPicPr>
          <p:cNvPr id="5" name="Content Placeholder 4" descr="A graph of accident with blue bars&#10;&#10;AI-generated content may be incorrect.">
            <a:extLst>
              <a:ext uri="{FF2B5EF4-FFF2-40B4-BE49-F238E27FC236}">
                <a16:creationId xmlns:a16="http://schemas.microsoft.com/office/drawing/2014/main" id="{0FECB48D-DE20-30FE-292E-9C357A94A4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37" y="1357745"/>
            <a:ext cx="8510564" cy="4306600"/>
          </a:xfrm>
        </p:spPr>
      </p:pic>
    </p:spTree>
    <p:extLst>
      <p:ext uri="{BB962C8B-B14F-4D97-AF65-F5344CB8AC3E}">
        <p14:creationId xmlns:p14="http://schemas.microsoft.com/office/powerpoint/2010/main" val="746706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F882A-D94A-0496-E1F4-469522A20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95C15-7ECF-9738-5544-0D67DC8B6EB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Phase of Flight Part 121</a:t>
            </a:r>
          </a:p>
        </p:txBody>
      </p:sp>
      <p:pic>
        <p:nvPicPr>
          <p:cNvPr id="5" name="Content Placeholder 4" descr="A graph of accident with text&#10;&#10;AI-generated content may be incorrect.">
            <a:extLst>
              <a:ext uri="{FF2B5EF4-FFF2-40B4-BE49-F238E27FC236}">
                <a16:creationId xmlns:a16="http://schemas.microsoft.com/office/drawing/2014/main" id="{D0502729-5002-187A-0B38-48F762C95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183" y="1395773"/>
            <a:ext cx="8209634" cy="4066454"/>
          </a:xfrm>
        </p:spPr>
      </p:pic>
      <p:cxnSp>
        <p:nvCxnSpPr>
          <p:cNvPr id="4" name="Straight Arrow Connector 3">
            <a:extLst>
              <a:ext uri="{FF2B5EF4-FFF2-40B4-BE49-F238E27FC236}">
                <a16:creationId xmlns:a16="http://schemas.microsoft.com/office/drawing/2014/main" id="{AEB7ADE6-9A46-F247-7280-BAEBD4BE7633}"/>
              </a:ext>
            </a:extLst>
          </p:cNvPr>
          <p:cNvCxnSpPr/>
          <p:nvPr/>
        </p:nvCxnSpPr>
        <p:spPr>
          <a:xfrm flipV="1">
            <a:off x="1480008" y="5128181"/>
            <a:ext cx="0" cy="13386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651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EB54C-954F-4831-7A64-0641AB570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B928-DCD4-086E-DF63-352827A4E82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Phase of Flight Part 135</a:t>
            </a:r>
          </a:p>
        </p:txBody>
      </p:sp>
      <p:pic>
        <p:nvPicPr>
          <p:cNvPr id="5" name="Content Placeholder 4" descr="A graph of accident with text&#10;&#10;AI-generated content may be incorrect.">
            <a:extLst>
              <a:ext uri="{FF2B5EF4-FFF2-40B4-BE49-F238E27FC236}">
                <a16:creationId xmlns:a16="http://schemas.microsoft.com/office/drawing/2014/main" id="{AC2B91BF-8515-9B52-5DA4-022EF8057D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01" y="1265382"/>
            <a:ext cx="8482199" cy="4201463"/>
          </a:xfrm>
        </p:spPr>
      </p:pic>
    </p:spTree>
    <p:extLst>
      <p:ext uri="{BB962C8B-B14F-4D97-AF65-F5344CB8AC3E}">
        <p14:creationId xmlns:p14="http://schemas.microsoft.com/office/powerpoint/2010/main" val="43998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9121B-8D5A-5494-CE04-9BABECFD2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C395F-7864-6FB3-61B7-8518EB0035A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Engine Data Overview </a:t>
            </a:r>
          </a:p>
        </p:txBody>
      </p:sp>
      <p:sp>
        <p:nvSpPr>
          <p:cNvPr id="3" name="Content Placeholder 2">
            <a:extLst>
              <a:ext uri="{FF2B5EF4-FFF2-40B4-BE49-F238E27FC236}">
                <a16:creationId xmlns:a16="http://schemas.microsoft.com/office/drawing/2014/main" id="{B2CE1698-3033-162D-21AB-BF53E1D369A9}"/>
              </a:ext>
            </a:extLst>
          </p:cNvPr>
          <p:cNvSpPr>
            <a:spLocks noGrp="1"/>
          </p:cNvSpPr>
          <p:nvPr>
            <p:ph idx="1"/>
          </p:nvPr>
        </p:nvSpPr>
        <p:spPr>
          <a:xfrm>
            <a:off x="457199" y="1053738"/>
            <a:ext cx="8460377" cy="5251268"/>
          </a:xfrm>
        </p:spPr>
        <p:txBody>
          <a:bodyPr/>
          <a:lstStyle/>
          <a:p>
            <a:r>
              <a:rPr lang="en-US" sz="1600">
                <a:latin typeface="Arial" panose="020B0604020202020204" pitchFamily="34" charset="0"/>
                <a:cs typeface="Arial" panose="020B0604020202020204" pitchFamily="34" charset="0"/>
              </a:rPr>
              <a:t>Aimed to determine what role the engine manufacturers played in identified trends</a:t>
            </a:r>
          </a:p>
          <a:p>
            <a:pPr marL="0" indent="0">
              <a:buNone/>
            </a:pPr>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NTSB maintains records of the engine type, manufacturer, model, and number of engines for each unique event id.</a:t>
            </a:r>
          </a:p>
          <a:p>
            <a:pPr marL="0" indent="0">
              <a:buNone/>
            </a:pPr>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Built master CSV from event, engine, and sequence data files.</a:t>
            </a:r>
          </a:p>
          <a:p>
            <a:pPr lvl="1"/>
            <a:r>
              <a:rPr lang="en-US" sz="1600">
                <a:latin typeface="Arial" panose="020B0604020202020204" pitchFamily="34" charset="0"/>
                <a:cs typeface="Arial" panose="020B0604020202020204" pitchFamily="34" charset="0"/>
              </a:rPr>
              <a:t>Primary focus on the manufacturer and sequence code.</a:t>
            </a:r>
          </a:p>
          <a:p>
            <a:pPr lvl="1"/>
            <a:r>
              <a:rPr lang="en-US" sz="1600">
                <a:latin typeface="Arial" panose="020B0604020202020204" pitchFamily="34" charset="0"/>
                <a:cs typeface="Arial" panose="020B0604020202020204" pitchFamily="34" charset="0"/>
              </a:rPr>
              <a:t>Code 351 and 352 represent full and partial engine failure.</a:t>
            </a:r>
          </a:p>
        </p:txBody>
      </p:sp>
      <p:pic>
        <p:nvPicPr>
          <p:cNvPr id="5" name="Picture 4" descr="A logo with a bird on it&#10;&#10;AI-generated content may be incorrect.">
            <a:extLst>
              <a:ext uri="{FF2B5EF4-FFF2-40B4-BE49-F238E27FC236}">
                <a16:creationId xmlns:a16="http://schemas.microsoft.com/office/drawing/2014/main" id="{89DC674E-DA8D-C1C1-0B06-577E302F5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9700" y="4605506"/>
            <a:ext cx="3393835" cy="1062618"/>
          </a:xfrm>
          <a:prstGeom prst="rect">
            <a:avLst/>
          </a:prstGeom>
        </p:spPr>
      </p:pic>
      <p:pic>
        <p:nvPicPr>
          <p:cNvPr id="7" name="Picture 6" descr="A black background with a black square&#10;&#10;AI-generated content may be incorrect.">
            <a:extLst>
              <a:ext uri="{FF2B5EF4-FFF2-40B4-BE49-F238E27FC236}">
                <a16:creationId xmlns:a16="http://schemas.microsoft.com/office/drawing/2014/main" id="{A8C28B3F-3502-A886-A79B-CDF7E949CE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336" y="4469368"/>
            <a:ext cx="3866051" cy="1334894"/>
          </a:xfrm>
          <a:prstGeom prst="rect">
            <a:avLst/>
          </a:prstGeom>
        </p:spPr>
      </p:pic>
    </p:spTree>
    <p:extLst>
      <p:ext uri="{BB962C8B-B14F-4D97-AF65-F5344CB8AC3E}">
        <p14:creationId xmlns:p14="http://schemas.microsoft.com/office/powerpoint/2010/main" val="167234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50CE-D6C8-34C4-983A-0D625A82F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2CD48-5E04-7D01-10DE-499C78439E06}"/>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Engine Data Cleaning </a:t>
            </a:r>
          </a:p>
        </p:txBody>
      </p:sp>
      <p:sp>
        <p:nvSpPr>
          <p:cNvPr id="3" name="Content Placeholder 2">
            <a:extLst>
              <a:ext uri="{FF2B5EF4-FFF2-40B4-BE49-F238E27FC236}">
                <a16:creationId xmlns:a16="http://schemas.microsoft.com/office/drawing/2014/main" id="{A4D4DA7C-7082-B9C6-AAA4-B3FADF7923B2}"/>
              </a:ext>
            </a:extLst>
          </p:cNvPr>
          <p:cNvSpPr>
            <a:spLocks noGrp="1"/>
          </p:cNvSpPr>
          <p:nvPr>
            <p:ph idx="1"/>
          </p:nvPr>
        </p:nvSpPr>
        <p:spPr>
          <a:xfrm>
            <a:off x="457199" y="1053738"/>
            <a:ext cx="8460377" cy="5251268"/>
          </a:xfrm>
        </p:spPr>
        <p:txBody>
          <a:bodyPr/>
          <a:lstStyle/>
          <a:p>
            <a:r>
              <a:rPr lang="en-US" sz="1800">
                <a:latin typeface="Arial" panose="020B0604020202020204" pitchFamily="34" charset="0"/>
                <a:cs typeface="Arial" panose="020B0604020202020204" pitchFamily="34" charset="0"/>
              </a:rPr>
              <a:t>Two main issues:</a:t>
            </a:r>
          </a:p>
          <a:p>
            <a:pPr lvl="1"/>
            <a:r>
              <a:rPr lang="en-US" sz="1800">
                <a:latin typeface="Arial" panose="020B0604020202020204" pitchFamily="34" charset="0"/>
                <a:cs typeface="Arial" panose="020B0604020202020204" pitchFamily="34" charset="0"/>
              </a:rPr>
              <a:t>Data consolidation</a:t>
            </a:r>
          </a:p>
          <a:p>
            <a:pPr lvl="1"/>
            <a:r>
              <a:rPr lang="en-US" sz="1800">
                <a:latin typeface="Arial" panose="020B0604020202020204" pitchFamily="34" charset="0"/>
                <a:cs typeface="Arial" panose="020B0604020202020204" pitchFamily="34" charset="0"/>
              </a:rPr>
              <a:t>Formatting (Name Matching)</a:t>
            </a:r>
          </a:p>
          <a:p>
            <a:pPr lvl="1"/>
            <a:endParaRPr lang="en-US" sz="18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Consolidation</a:t>
            </a:r>
          </a:p>
        </p:txBody>
      </p:sp>
      <p:pic>
        <p:nvPicPr>
          <p:cNvPr id="5" name="Picture 4" descr="A computer screen with text&#10;&#10;AI-generated content may be incorrect.">
            <a:extLst>
              <a:ext uri="{FF2B5EF4-FFF2-40B4-BE49-F238E27FC236}">
                <a16:creationId xmlns:a16="http://schemas.microsoft.com/office/drawing/2014/main" id="{999E91B0-76F7-D319-2DE1-4F5CE5A83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204440"/>
            <a:ext cx="5951736" cy="2408129"/>
          </a:xfrm>
          <a:prstGeom prst="rect">
            <a:avLst/>
          </a:prstGeom>
        </p:spPr>
      </p:pic>
    </p:spTree>
    <p:extLst>
      <p:ext uri="{BB962C8B-B14F-4D97-AF65-F5344CB8AC3E}">
        <p14:creationId xmlns:p14="http://schemas.microsoft.com/office/powerpoint/2010/main" val="2992307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F8F37-1A88-0E74-7AD7-A4403DEDA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64881C-507A-8A39-BDC8-B9189999EAF7}"/>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Engine Data Cleaning Cont. </a:t>
            </a:r>
          </a:p>
        </p:txBody>
      </p:sp>
      <p:sp>
        <p:nvSpPr>
          <p:cNvPr id="3" name="Content Placeholder 2">
            <a:extLst>
              <a:ext uri="{FF2B5EF4-FFF2-40B4-BE49-F238E27FC236}">
                <a16:creationId xmlns:a16="http://schemas.microsoft.com/office/drawing/2014/main" id="{53B3333E-6761-D080-1534-285E6F6CFA79}"/>
              </a:ext>
            </a:extLst>
          </p:cNvPr>
          <p:cNvSpPr>
            <a:spLocks noGrp="1"/>
          </p:cNvSpPr>
          <p:nvPr>
            <p:ph idx="1"/>
          </p:nvPr>
        </p:nvSpPr>
        <p:spPr>
          <a:xfrm>
            <a:off x="457199" y="1053738"/>
            <a:ext cx="8460377" cy="5251268"/>
          </a:xfrm>
        </p:spPr>
        <p:txBody>
          <a:bodyPr/>
          <a:lstStyle/>
          <a:p>
            <a:r>
              <a:rPr lang="en-US" sz="1800">
                <a:latin typeface="Arial" panose="020B0604020202020204" pitchFamily="34" charset="0"/>
                <a:cs typeface="Arial" panose="020B0604020202020204" pitchFamily="34" charset="0"/>
              </a:rPr>
              <a:t>Name Matching</a:t>
            </a:r>
          </a:p>
          <a:p>
            <a:pPr lvl="1"/>
            <a:r>
              <a:rPr lang="en-US" sz="1400">
                <a:latin typeface="Arial" panose="020B0604020202020204" pitchFamily="34" charset="0"/>
                <a:cs typeface="Arial" panose="020B0604020202020204" pitchFamily="34" charset="0"/>
              </a:rPr>
              <a:t>Alias map</a:t>
            </a:r>
          </a:p>
          <a:p>
            <a:pPr lvl="1"/>
            <a:endParaRPr lang="en-US"/>
          </a:p>
          <a:p>
            <a:pPr lvl="1"/>
            <a:endParaRPr lang="en-US"/>
          </a:p>
          <a:p>
            <a:pPr lvl="1"/>
            <a:endParaRPr lang="en-US"/>
          </a:p>
          <a:p>
            <a:pPr marL="457200" lvl="1" indent="0">
              <a:buNone/>
            </a:pPr>
            <a:endParaRPr lang="en-US"/>
          </a:p>
          <a:p>
            <a:pPr marL="457200" lvl="1" indent="0">
              <a:buNone/>
            </a:pPr>
            <a:endParaRPr lang="en-US"/>
          </a:p>
          <a:p>
            <a:pPr lvl="1"/>
            <a:r>
              <a:rPr lang="en-US" sz="1800" err="1">
                <a:latin typeface="Arial" panose="020B0604020202020204" pitchFamily="34" charset="0"/>
                <a:cs typeface="Arial" panose="020B0604020202020204" pitchFamily="34" charset="0"/>
              </a:rPr>
              <a:t>FuzzyWuzzy</a:t>
            </a:r>
            <a:endParaRPr lang="en-US" sz="1800">
              <a:latin typeface="Arial" panose="020B0604020202020204" pitchFamily="34" charset="0"/>
              <a:cs typeface="Arial" panose="020B0604020202020204" pitchFamily="34" charset="0"/>
            </a:endParaRPr>
          </a:p>
        </p:txBody>
      </p:sp>
      <p:pic>
        <p:nvPicPr>
          <p:cNvPr id="5" name="Picture 4" descr="A screen shot of a computer code&#10;&#10;AI-generated content may be incorrect.">
            <a:extLst>
              <a:ext uri="{FF2B5EF4-FFF2-40B4-BE49-F238E27FC236}">
                <a16:creationId xmlns:a16="http://schemas.microsoft.com/office/drawing/2014/main" id="{4C9DA163-B174-0010-86AB-91853DE0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087" y="2253767"/>
            <a:ext cx="2720576" cy="1874682"/>
          </a:xfrm>
          <a:prstGeom prst="rect">
            <a:avLst/>
          </a:prstGeom>
        </p:spPr>
      </p:pic>
      <p:pic>
        <p:nvPicPr>
          <p:cNvPr id="7" name="Picture 6">
            <a:extLst>
              <a:ext uri="{FF2B5EF4-FFF2-40B4-BE49-F238E27FC236}">
                <a16:creationId xmlns:a16="http://schemas.microsoft.com/office/drawing/2014/main" id="{E5C8549E-38B2-BB45-A69C-14054C8C1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002" y="2825316"/>
            <a:ext cx="4994799" cy="731583"/>
          </a:xfrm>
          <a:prstGeom prst="rect">
            <a:avLst/>
          </a:prstGeom>
        </p:spPr>
      </p:pic>
      <p:pic>
        <p:nvPicPr>
          <p:cNvPr id="9" name="Picture 8" descr="A black screen with colorful text&#10;&#10;AI-generated content may be incorrect.">
            <a:extLst>
              <a:ext uri="{FF2B5EF4-FFF2-40B4-BE49-F238E27FC236}">
                <a16:creationId xmlns:a16="http://schemas.microsoft.com/office/drawing/2014/main" id="{D27276A2-EC64-A925-A7D3-A09D3EBBA5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087" y="4683318"/>
            <a:ext cx="7831714" cy="1705202"/>
          </a:xfrm>
          <a:prstGeom prst="rect">
            <a:avLst/>
          </a:prstGeom>
        </p:spPr>
      </p:pic>
    </p:spTree>
    <p:extLst>
      <p:ext uri="{BB962C8B-B14F-4D97-AF65-F5344CB8AC3E}">
        <p14:creationId xmlns:p14="http://schemas.microsoft.com/office/powerpoint/2010/main" val="3928550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6E86D-FB5D-3DE6-53AE-D5C9A6B20A80}"/>
              </a:ext>
            </a:extLst>
          </p:cNvPr>
          <p:cNvSpPr>
            <a:spLocks noGrp="1"/>
          </p:cNvSpPr>
          <p:nvPr>
            <p:ph type="title"/>
          </p:nvPr>
        </p:nvSpPr>
        <p:spPr>
          <a:xfrm>
            <a:off x="1600200" y="0"/>
            <a:ext cx="7239000" cy="762000"/>
          </a:xfrm>
        </p:spPr>
        <p:txBody>
          <a:bodyPr wrap="square" anchor="ctr">
            <a:normAutofit/>
          </a:bodyPr>
          <a:lstStyle/>
          <a:p>
            <a:r>
              <a:rPr lang="en-US">
                <a:latin typeface="Arial" panose="020B0604020202020204" pitchFamily="34" charset="0"/>
                <a:cs typeface="Arial" panose="020B0604020202020204" pitchFamily="34" charset="0"/>
              </a:rPr>
              <a:t>Engine Data Results</a:t>
            </a:r>
          </a:p>
        </p:txBody>
      </p:sp>
      <p:pic>
        <p:nvPicPr>
          <p:cNvPr id="4" name="Picture 3" descr="A graph of different colored lines&#10;&#10;AI-generated content may be incorrect.">
            <a:extLst>
              <a:ext uri="{FF2B5EF4-FFF2-40B4-BE49-F238E27FC236}">
                <a16:creationId xmlns:a16="http://schemas.microsoft.com/office/drawing/2014/main" id="{A44637DE-37C2-2B3D-A373-469E072DD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64" y="904923"/>
            <a:ext cx="6730871" cy="5048153"/>
          </a:xfrm>
          <a:prstGeom prst="rect">
            <a:avLst/>
          </a:prstGeom>
          <a:noFill/>
        </p:spPr>
      </p:pic>
      <p:sp>
        <p:nvSpPr>
          <p:cNvPr id="3" name="TextBox 2">
            <a:extLst>
              <a:ext uri="{FF2B5EF4-FFF2-40B4-BE49-F238E27FC236}">
                <a16:creationId xmlns:a16="http://schemas.microsoft.com/office/drawing/2014/main" id="{DA47593B-3EEB-14AA-4EB2-377198FAE5E1}"/>
              </a:ext>
            </a:extLst>
          </p:cNvPr>
          <p:cNvSpPr txBox="1"/>
          <p:nvPr/>
        </p:nvSpPr>
        <p:spPr>
          <a:xfrm>
            <a:off x="1206564" y="5893594"/>
            <a:ext cx="6730871" cy="307777"/>
          </a:xfrm>
          <a:prstGeom prst="rect">
            <a:avLst/>
          </a:prstGeom>
          <a:noFill/>
        </p:spPr>
        <p:txBody>
          <a:bodyPr wrap="square" rtlCol="0">
            <a:spAutoFit/>
          </a:bodyPr>
          <a:lstStyle/>
          <a:p>
            <a:pPr algn="ctr"/>
            <a:r>
              <a:rPr lang="en-US" sz="1400"/>
              <a:t>*Accounts for all events with recorded engine data</a:t>
            </a:r>
          </a:p>
        </p:txBody>
      </p:sp>
    </p:spTree>
    <p:extLst>
      <p:ext uri="{BB962C8B-B14F-4D97-AF65-F5344CB8AC3E}">
        <p14:creationId xmlns:p14="http://schemas.microsoft.com/office/powerpoint/2010/main" val="874964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different colored lines&#10;&#10;AI-generated content may be incorrect.">
            <a:extLst>
              <a:ext uri="{FF2B5EF4-FFF2-40B4-BE49-F238E27FC236}">
                <a16:creationId xmlns:a16="http://schemas.microsoft.com/office/drawing/2014/main" id="{3FA54BD2-9C00-4BCB-45A0-54019D800E5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5795" y="883733"/>
            <a:ext cx="8310562" cy="5109873"/>
          </a:xfrm>
          <a:noFill/>
        </p:spPr>
      </p:pic>
      <p:sp>
        <p:nvSpPr>
          <p:cNvPr id="2" name="Title 1">
            <a:extLst>
              <a:ext uri="{FF2B5EF4-FFF2-40B4-BE49-F238E27FC236}">
                <a16:creationId xmlns:a16="http://schemas.microsoft.com/office/drawing/2014/main" id="{E27A26B9-CA75-507A-4AE6-D76AF8B150FC}"/>
              </a:ext>
            </a:extLst>
          </p:cNvPr>
          <p:cNvSpPr>
            <a:spLocks noGrp="1"/>
          </p:cNvSpPr>
          <p:nvPr>
            <p:ph type="title"/>
          </p:nvPr>
        </p:nvSpPr>
        <p:spPr>
          <a:xfrm>
            <a:off x="1600200" y="0"/>
            <a:ext cx="7239000" cy="762000"/>
          </a:xfrm>
        </p:spPr>
        <p:txBody>
          <a:bodyPr wrap="square" anchor="ctr">
            <a:normAutofit/>
          </a:bodyPr>
          <a:lstStyle/>
          <a:p>
            <a:r>
              <a:rPr lang="en-US">
                <a:latin typeface="Arial" panose="020B0604020202020204" pitchFamily="34" charset="0"/>
                <a:cs typeface="Arial" panose="020B0604020202020204" pitchFamily="34" charset="0"/>
              </a:rPr>
              <a:t>Engine Data Results cont.</a:t>
            </a:r>
          </a:p>
        </p:txBody>
      </p:sp>
      <p:sp>
        <p:nvSpPr>
          <p:cNvPr id="4" name="TextBox 3">
            <a:extLst>
              <a:ext uri="{FF2B5EF4-FFF2-40B4-BE49-F238E27FC236}">
                <a16:creationId xmlns:a16="http://schemas.microsoft.com/office/drawing/2014/main" id="{335B183B-F5D3-569B-4403-910392C2F872}"/>
              </a:ext>
            </a:extLst>
          </p:cNvPr>
          <p:cNvSpPr txBox="1"/>
          <p:nvPr/>
        </p:nvSpPr>
        <p:spPr>
          <a:xfrm>
            <a:off x="1206564" y="5893594"/>
            <a:ext cx="6730871" cy="307777"/>
          </a:xfrm>
          <a:prstGeom prst="rect">
            <a:avLst/>
          </a:prstGeom>
          <a:noFill/>
        </p:spPr>
        <p:txBody>
          <a:bodyPr wrap="square" rtlCol="0">
            <a:spAutoFit/>
          </a:bodyPr>
          <a:lstStyle/>
          <a:p>
            <a:pPr algn="ctr"/>
            <a:r>
              <a:rPr lang="en-US" sz="1400"/>
              <a:t>*Accounts for events with sequence codes 351 or 352 (engine failure).</a:t>
            </a:r>
          </a:p>
        </p:txBody>
      </p:sp>
    </p:spTree>
    <p:extLst>
      <p:ext uri="{BB962C8B-B14F-4D97-AF65-F5344CB8AC3E}">
        <p14:creationId xmlns:p14="http://schemas.microsoft.com/office/powerpoint/2010/main" val="1965514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BF9D3-316C-EE2C-9AC1-A638705CA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F6C34-ED6E-2779-D081-F2DE5EE035F9}"/>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Conclusion </a:t>
            </a:r>
          </a:p>
        </p:txBody>
      </p:sp>
      <p:sp>
        <p:nvSpPr>
          <p:cNvPr id="3" name="Content Placeholder 2">
            <a:extLst>
              <a:ext uri="{FF2B5EF4-FFF2-40B4-BE49-F238E27FC236}">
                <a16:creationId xmlns:a16="http://schemas.microsoft.com/office/drawing/2014/main" id="{A5A179F2-87F4-350B-AB8B-7C80E0229B7D}"/>
              </a:ext>
            </a:extLst>
          </p:cNvPr>
          <p:cNvSpPr>
            <a:spLocks noGrp="1"/>
          </p:cNvSpPr>
          <p:nvPr>
            <p:ph idx="1"/>
          </p:nvPr>
        </p:nvSpPr>
        <p:spPr>
          <a:xfrm>
            <a:off x="457199" y="1053738"/>
            <a:ext cx="8460377" cy="5251268"/>
          </a:xfrm>
        </p:spPr>
        <p:txBody>
          <a:bodyPr/>
          <a:lstStyle/>
          <a:p>
            <a:pPr marL="457200" lvl="1" indent="0">
              <a:buNone/>
            </a:pPr>
            <a:endParaRPr lang="en-US" sz="14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Long term accident/incident rates are decreasing</a:t>
            </a:r>
          </a:p>
          <a:p>
            <a:pPr lvl="1"/>
            <a:r>
              <a:rPr lang="en-US" sz="1400">
                <a:latin typeface="Arial" panose="020B0604020202020204" pitchFamily="34" charset="0"/>
                <a:cs typeface="Arial" panose="020B0604020202020204" pitchFamily="34" charset="0"/>
              </a:rPr>
              <a:t>Regulations are effective</a:t>
            </a:r>
          </a:p>
          <a:p>
            <a:pPr lvl="1"/>
            <a:r>
              <a:rPr lang="en-US" sz="1400">
                <a:latin typeface="Arial" panose="020B0604020202020204" pitchFamily="34" charset="0"/>
                <a:cs typeface="Arial" panose="020B0604020202020204" pitchFamily="34" charset="0"/>
              </a:rPr>
              <a:t>Peaks during summer months</a:t>
            </a:r>
          </a:p>
          <a:p>
            <a:pPr lvl="1"/>
            <a:endParaRPr lang="en-US" sz="14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High-risk phases of flight</a:t>
            </a:r>
          </a:p>
          <a:p>
            <a:pPr lvl="1"/>
            <a:r>
              <a:rPr lang="en-US" sz="1400">
                <a:latin typeface="Arial" panose="020B0604020202020204" pitchFamily="34" charset="0"/>
                <a:cs typeface="Arial" panose="020B0604020202020204" pitchFamily="34" charset="0"/>
              </a:rPr>
              <a:t>Takeoff and landing</a:t>
            </a:r>
          </a:p>
          <a:p>
            <a:pPr lvl="1"/>
            <a:endParaRPr lang="en-US" sz="14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Engine Data</a:t>
            </a:r>
          </a:p>
          <a:p>
            <a:pPr lvl="1"/>
            <a:r>
              <a:rPr lang="en-US" sz="1400">
                <a:latin typeface="Arial" panose="020B0604020202020204" pitchFamily="34" charset="0"/>
                <a:cs typeface="Arial" panose="020B0604020202020204" pitchFamily="34" charset="0"/>
              </a:rPr>
              <a:t>Engine failure accounts for 2.07% of recorded incidence since 1981</a:t>
            </a:r>
          </a:p>
          <a:p>
            <a:pPr lvl="1"/>
            <a:r>
              <a:rPr lang="en-US" sz="1400">
                <a:latin typeface="Arial" panose="020B0604020202020204" pitchFamily="34" charset="0"/>
                <a:cs typeface="Arial" panose="020B0604020202020204" pitchFamily="34" charset="0"/>
              </a:rPr>
              <a:t>Largest incidence occur among manufacturers of smaller, rotary aircraft; Supports FAR 91 trends</a:t>
            </a:r>
            <a:endParaRPr lang="en-US" sz="1800">
              <a:latin typeface="Arial" panose="020B0604020202020204" pitchFamily="34" charset="0"/>
              <a:cs typeface="Arial" panose="020B0604020202020204" pitchFamily="34" charset="0"/>
            </a:endParaRP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Next steps:</a:t>
            </a:r>
          </a:p>
          <a:p>
            <a:pPr lvl="1"/>
            <a:r>
              <a:rPr lang="en-US" sz="1400">
                <a:latin typeface="Arial" panose="020B0604020202020204" pitchFamily="34" charset="0"/>
                <a:cs typeface="Arial" panose="020B0604020202020204" pitchFamily="34" charset="0"/>
              </a:rPr>
              <a:t>Expand analysis with fatality data</a:t>
            </a:r>
          </a:p>
          <a:p>
            <a:pPr lvl="1"/>
            <a:r>
              <a:rPr lang="en-US" sz="1400">
                <a:latin typeface="Arial" panose="020B0604020202020204" pitchFamily="34" charset="0"/>
                <a:cs typeface="Arial" panose="020B0604020202020204" pitchFamily="34" charset="0"/>
              </a:rPr>
              <a:t>Machine learning for predictive risk modeling</a:t>
            </a:r>
          </a:p>
          <a:p>
            <a:pPr lvl="1"/>
            <a:r>
              <a:rPr lang="en-US" sz="1400">
                <a:latin typeface="Arial" panose="020B0604020202020204" pitchFamily="34" charset="0"/>
                <a:cs typeface="Arial" panose="020B0604020202020204" pitchFamily="34" charset="0"/>
              </a:rPr>
              <a:t>Apply seasonal analysis to engine data</a:t>
            </a:r>
          </a:p>
          <a:p>
            <a:endParaRPr lang="en-US" sz="1800"/>
          </a:p>
          <a:p>
            <a:pPr lvl="1"/>
            <a:endParaRPr lang="en-US" sz="1400"/>
          </a:p>
        </p:txBody>
      </p:sp>
    </p:spTree>
    <p:extLst>
      <p:ext uri="{BB962C8B-B14F-4D97-AF65-F5344CB8AC3E}">
        <p14:creationId xmlns:p14="http://schemas.microsoft.com/office/powerpoint/2010/main" val="3708403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B58EEA-92B5-705D-FF34-5B30C10A5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4ADF1-7201-4313-403F-7A1E43B886A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References/Additional Resources</a:t>
            </a:r>
          </a:p>
        </p:txBody>
      </p:sp>
      <p:sp>
        <p:nvSpPr>
          <p:cNvPr id="3" name="Content Placeholder 2">
            <a:extLst>
              <a:ext uri="{FF2B5EF4-FFF2-40B4-BE49-F238E27FC236}">
                <a16:creationId xmlns:a16="http://schemas.microsoft.com/office/drawing/2014/main" id="{3E3189A0-CD0A-2F5D-6E10-C59E72D6BFDB}"/>
              </a:ext>
            </a:extLst>
          </p:cNvPr>
          <p:cNvSpPr>
            <a:spLocks noGrp="1"/>
          </p:cNvSpPr>
          <p:nvPr>
            <p:ph idx="1"/>
          </p:nvPr>
        </p:nvSpPr>
        <p:spPr>
          <a:xfrm>
            <a:off x="457199" y="1053738"/>
            <a:ext cx="8460377" cy="5251268"/>
          </a:xfrm>
        </p:spPr>
        <p:txBody>
          <a:bodyPr/>
          <a:lstStyle/>
          <a:p>
            <a:r>
              <a:rPr lang="en-US" sz="2000"/>
              <a:t>NTSB</a:t>
            </a:r>
          </a:p>
          <a:p>
            <a:pPr lvl="1"/>
            <a:r>
              <a:rPr lang="en-US" sz="1800">
                <a:ea typeface="Calibri"/>
                <a:cs typeface="Calibri"/>
                <a:hlinkClick r:id="rId2"/>
              </a:rPr>
              <a:t>https://www.ntsb.gov/safety/data/Pages/Data_Stats.aspx</a:t>
            </a:r>
            <a:r>
              <a:rPr lang="en-US" sz="1800">
                <a:ea typeface="Calibri"/>
                <a:cs typeface="Calibri"/>
              </a:rPr>
              <a:t> </a:t>
            </a:r>
          </a:p>
          <a:p>
            <a:r>
              <a:rPr lang="en-US" sz="2200">
                <a:ea typeface="Calibri"/>
                <a:cs typeface="Calibri"/>
              </a:rPr>
              <a:t>Homebrew</a:t>
            </a:r>
          </a:p>
          <a:p>
            <a:pPr lvl="1"/>
            <a:r>
              <a:rPr lang="en-US" sz="1800">
                <a:ea typeface="Calibri"/>
                <a:cs typeface="Calibri"/>
              </a:rPr>
              <a:t>https://</a:t>
            </a:r>
            <a:r>
              <a:rPr lang="en-US" sz="1800" err="1">
                <a:ea typeface="Calibri"/>
                <a:cs typeface="Calibri"/>
              </a:rPr>
              <a:t>brew.sh</a:t>
            </a:r>
            <a:endParaRPr lang="en-US" sz="1800">
              <a:ea typeface="Calibri"/>
              <a:cs typeface="Calibri"/>
            </a:endParaRPr>
          </a:p>
          <a:p>
            <a:pPr lvl="1"/>
            <a:endParaRPr lang="en-US"/>
          </a:p>
        </p:txBody>
      </p:sp>
    </p:spTree>
    <p:extLst>
      <p:ext uri="{BB962C8B-B14F-4D97-AF65-F5344CB8AC3E}">
        <p14:creationId xmlns:p14="http://schemas.microsoft.com/office/powerpoint/2010/main" val="347387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89273-619F-8707-E546-11DB12A449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0F8F3E-992E-6B08-823F-A19E9378F1B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Problem Description</a:t>
            </a:r>
          </a:p>
        </p:txBody>
      </p:sp>
      <p:sp>
        <p:nvSpPr>
          <p:cNvPr id="3" name="Content Placeholder 2">
            <a:extLst>
              <a:ext uri="{FF2B5EF4-FFF2-40B4-BE49-F238E27FC236}">
                <a16:creationId xmlns:a16="http://schemas.microsoft.com/office/drawing/2014/main" id="{D701A7EA-A026-F70F-B7DE-9C271ECE6873}"/>
              </a:ext>
            </a:extLst>
          </p:cNvPr>
          <p:cNvSpPr>
            <a:spLocks noGrp="1"/>
          </p:cNvSpPr>
          <p:nvPr>
            <p:ph idx="1"/>
          </p:nvPr>
        </p:nvSpPr>
        <p:spPr>
          <a:xfrm>
            <a:off x="457199" y="1053737"/>
            <a:ext cx="8609799" cy="2232836"/>
          </a:xfrm>
        </p:spPr>
        <p:txBody>
          <a:bodyPr/>
          <a:lstStyle/>
          <a:p>
            <a:pPr marL="171450" indent="-171450">
              <a:buFont typeface="Arial" panose="020B0604020202020204" pitchFamily="34" charset="0"/>
              <a:buChar char="•"/>
            </a:pPr>
            <a:r>
              <a:rPr lang="en-US" sz="1600">
                <a:latin typeface="Arial"/>
                <a:ea typeface="MS PGothic"/>
                <a:cs typeface="Arial"/>
              </a:rPr>
              <a:t>Recent headlines suggest aviation accidents are “on the rise”. </a:t>
            </a:r>
          </a:p>
          <a:p>
            <a:pPr marL="171450" indent="-171450">
              <a:buFont typeface="Arial" panose="020B0604020202020204" pitchFamily="34" charset="0"/>
              <a:buChar char="•"/>
            </a:pPr>
            <a:endParaRPr lang="en-US" sz="16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600">
                <a:latin typeface="Arial"/>
                <a:ea typeface="MS PGothic"/>
                <a:cs typeface="Arial"/>
              </a:rPr>
              <a:t>The FAA (</a:t>
            </a:r>
            <a:r>
              <a:rPr lang="en-US" sz="1600">
                <a:latin typeface="Arial"/>
                <a:ea typeface="+mn-lt"/>
                <a:cs typeface="Arial"/>
              </a:rPr>
              <a:t>Federal Aviation Administration</a:t>
            </a:r>
            <a:r>
              <a:rPr lang="en-US" sz="1600">
                <a:latin typeface="Arial"/>
                <a:ea typeface="MS PGothic"/>
                <a:cs typeface="Arial"/>
              </a:rPr>
              <a:t>) implements major regulatory changes to prevent future accidents from occurring based upon past trends and post-accident analysis.</a:t>
            </a:r>
          </a:p>
          <a:p>
            <a:pPr marL="171450" indent="-171450">
              <a:buFont typeface="Arial" panose="020B0604020202020204" pitchFamily="34" charset="0"/>
              <a:buChar char="•"/>
            </a:pPr>
            <a:endParaRPr lang="en-US" sz="1600">
              <a:solidFill>
                <a:srgbClr val="000000"/>
              </a:solidFill>
              <a:latin typeface="Arial"/>
              <a:ea typeface="MS PGothic"/>
              <a:cs typeface="Arial"/>
            </a:endParaRPr>
          </a:p>
          <a:p>
            <a:pPr marL="171450" indent="-171450">
              <a:buFont typeface="Arial" panose="020B0604020202020204" pitchFamily="34" charset="0"/>
              <a:buChar char="•"/>
            </a:pPr>
            <a:r>
              <a:rPr lang="en-US" sz="1600">
                <a:latin typeface="Arial"/>
                <a:ea typeface="MS PGothic"/>
                <a:cs typeface="Arial"/>
              </a:rPr>
              <a:t>Analyze yearly accident/incident counts.</a:t>
            </a:r>
          </a:p>
          <a:p>
            <a:pPr marL="571500" lvl="1" indent="-171450">
              <a:buFont typeface="Arial" panose="020B0604020202020204" pitchFamily="34" charset="0"/>
              <a:buChar char="•"/>
            </a:pPr>
            <a:r>
              <a:rPr lang="en-US" sz="1200">
                <a:latin typeface="Arial"/>
                <a:ea typeface="MS PGothic"/>
                <a:cs typeface="Arial"/>
              </a:rPr>
              <a:t>Long-Term Trends</a:t>
            </a:r>
          </a:p>
          <a:p>
            <a:pPr marL="571500" lvl="1" indent="-171450">
              <a:buFont typeface="Arial" panose="020B0604020202020204" pitchFamily="34" charset="0"/>
              <a:buChar char="•"/>
            </a:pPr>
            <a:r>
              <a:rPr lang="en-US" sz="1200">
                <a:latin typeface="Arial"/>
                <a:ea typeface="MS PGothic"/>
                <a:cs typeface="Arial"/>
              </a:rPr>
              <a:t>Phases of Flight Risk</a:t>
            </a:r>
          </a:p>
          <a:p>
            <a:pPr marL="571500" lvl="1" indent="-171450">
              <a:buFont typeface="Arial" panose="020B0604020202020204" pitchFamily="34" charset="0"/>
              <a:buChar char="•"/>
            </a:pPr>
            <a:r>
              <a:rPr lang="en-US" sz="1200">
                <a:latin typeface="Arial"/>
                <a:ea typeface="MS PGothic"/>
                <a:cs typeface="Arial"/>
              </a:rPr>
              <a:t>Role of Engine Manufacturer</a:t>
            </a:r>
          </a:p>
          <a:p>
            <a:pPr marL="571500" lvl="1" indent="-171450">
              <a:buFont typeface="Arial" panose="020B0604020202020204" pitchFamily="34" charset="0"/>
              <a:buChar char="•"/>
            </a:pPr>
            <a:endParaRPr lang="en-US" sz="1200">
              <a:latin typeface="Arial"/>
              <a:ea typeface="MS PGothic"/>
              <a:cs typeface="Arial"/>
            </a:endParaRPr>
          </a:p>
          <a:p>
            <a:pPr marL="171450" indent="-171450">
              <a:buFont typeface="Arial" panose="020B0604020202020204" pitchFamily="34" charset="0"/>
              <a:buChar char="•"/>
            </a:pPr>
            <a:endParaRPr lang="en-US" sz="160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600">
              <a:latin typeface="Arial" panose="020B0604020202020204" pitchFamily="34" charset="0"/>
              <a:cs typeface="Arial" panose="020B0604020202020204" pitchFamily="34" charset="0"/>
            </a:endParaRPr>
          </a:p>
          <a:p>
            <a:pPr marL="571500" lvl="1" indent="-171450">
              <a:buFont typeface="Arial" panose="020B0604020202020204" pitchFamily="34" charset="0"/>
              <a:buChar char="•"/>
            </a:pPr>
            <a:endParaRPr lang="en-US" sz="600">
              <a:latin typeface="Arial" panose="020B0604020202020204" pitchFamily="34" charset="0"/>
              <a:cs typeface="Arial" panose="020B0604020202020204" pitchFamily="34" charset="0"/>
            </a:endParaRPr>
          </a:p>
          <a:p>
            <a:pPr marL="571500" lvl="1" indent="-171450">
              <a:buFont typeface="Arial" panose="020B0604020202020204" pitchFamily="34" charset="0"/>
              <a:buChar char="•"/>
            </a:pPr>
            <a:endParaRPr lang="en-US" sz="60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p:txBody>
      </p:sp>
      <p:pic>
        <p:nvPicPr>
          <p:cNvPr id="5" name="Picture 4" descr="A plane flying in the sky&#10;&#10;AI-generated content may be incorrect.">
            <a:extLst>
              <a:ext uri="{FF2B5EF4-FFF2-40B4-BE49-F238E27FC236}">
                <a16:creationId xmlns:a16="http://schemas.microsoft.com/office/drawing/2014/main" id="{91C6A1FD-1EA9-2285-29B0-99B400B91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0153" y="3801862"/>
            <a:ext cx="3639371" cy="2356427"/>
          </a:xfrm>
          <a:prstGeom prst="rect">
            <a:avLst/>
          </a:prstGeom>
        </p:spPr>
      </p:pic>
      <p:pic>
        <p:nvPicPr>
          <p:cNvPr id="7" name="Picture 6" descr="A plane on the runway&#10;&#10;AI-generated content may be incorrect.">
            <a:extLst>
              <a:ext uri="{FF2B5EF4-FFF2-40B4-BE49-F238E27FC236}">
                <a16:creationId xmlns:a16="http://schemas.microsoft.com/office/drawing/2014/main" id="{8A729DD3-7BDE-2575-3CC3-96407F0DC0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587" y="3488719"/>
            <a:ext cx="3507262" cy="2982715"/>
          </a:xfrm>
          <a:prstGeom prst="rect">
            <a:avLst/>
          </a:prstGeom>
        </p:spPr>
      </p:pic>
    </p:spTree>
    <p:extLst>
      <p:ext uri="{BB962C8B-B14F-4D97-AF65-F5344CB8AC3E}">
        <p14:creationId xmlns:p14="http://schemas.microsoft.com/office/powerpoint/2010/main" val="1424822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4247-12C8-416A-EC70-9EE980B8806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Images</a:t>
            </a:r>
          </a:p>
        </p:txBody>
      </p:sp>
      <p:sp>
        <p:nvSpPr>
          <p:cNvPr id="3" name="Content Placeholder 2">
            <a:extLst>
              <a:ext uri="{FF2B5EF4-FFF2-40B4-BE49-F238E27FC236}">
                <a16:creationId xmlns:a16="http://schemas.microsoft.com/office/drawing/2014/main" id="{57D58CCB-B890-B5F6-0EC6-04FD8507B6C1}"/>
              </a:ext>
            </a:extLst>
          </p:cNvPr>
          <p:cNvSpPr>
            <a:spLocks noGrp="1"/>
          </p:cNvSpPr>
          <p:nvPr>
            <p:ph idx="1"/>
          </p:nvPr>
        </p:nvSpPr>
        <p:spPr>
          <a:xfrm>
            <a:off x="457200" y="1029904"/>
            <a:ext cx="8382000" cy="4791460"/>
          </a:xfrm>
        </p:spPr>
        <p:txBody>
          <a:bodyPr/>
          <a:lstStyle/>
          <a:p>
            <a:r>
              <a:rPr lang="en-US" sz="1600">
                <a:hlinkClick r:id="rId2"/>
              </a:rPr>
              <a:t>https://www.reddit.com/r/memes/comments/eoi4bb/hmmm_flying/</a:t>
            </a:r>
            <a:r>
              <a:rPr lang="en-US" sz="1600"/>
              <a:t> </a:t>
            </a:r>
          </a:p>
          <a:p>
            <a:r>
              <a:rPr lang="en-US" sz="1600">
                <a:hlinkClick r:id="rId3"/>
              </a:rPr>
              <a:t>https://www.pilotmall.com/blogs/news/part-91-vs-135-vs-121-what-are-the-differences-complete-guide?srsltid=AfmBOoo9Dk0FoET8ZByA_hlU9qY9NJnNFI59FCarzBqfmBbgRhIHHFCu</a:t>
            </a:r>
            <a:r>
              <a:rPr lang="en-US" sz="1600"/>
              <a:t> </a:t>
            </a:r>
          </a:p>
        </p:txBody>
      </p:sp>
    </p:spTree>
    <p:extLst>
      <p:ext uri="{BB962C8B-B14F-4D97-AF65-F5344CB8AC3E}">
        <p14:creationId xmlns:p14="http://schemas.microsoft.com/office/powerpoint/2010/main" val="292682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F643A-6BD6-9D36-60DD-5B2249A6E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BB694-D7DB-8FE7-85A3-2C6E00BFF19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Data Sources and Preparation</a:t>
            </a:r>
          </a:p>
        </p:txBody>
      </p:sp>
      <p:sp>
        <p:nvSpPr>
          <p:cNvPr id="3" name="Content Placeholder 2">
            <a:extLst>
              <a:ext uri="{FF2B5EF4-FFF2-40B4-BE49-F238E27FC236}">
                <a16:creationId xmlns:a16="http://schemas.microsoft.com/office/drawing/2014/main" id="{2DB185EA-1E83-C907-01AF-FBF04B5B69CA}"/>
              </a:ext>
            </a:extLst>
          </p:cNvPr>
          <p:cNvSpPr>
            <a:spLocks noGrp="1"/>
          </p:cNvSpPr>
          <p:nvPr>
            <p:ph idx="1"/>
          </p:nvPr>
        </p:nvSpPr>
        <p:spPr>
          <a:xfrm>
            <a:off x="457199" y="1053738"/>
            <a:ext cx="8460377" cy="5251268"/>
          </a:xfrm>
        </p:spPr>
        <p:txBody>
          <a:bodyPr/>
          <a:lstStyle/>
          <a:p>
            <a:r>
              <a:rPr lang="en-US" sz="2000">
                <a:latin typeface="Arial" panose="020B0604020202020204" pitchFamily="34" charset="0"/>
                <a:cs typeface="Arial" panose="020B0604020202020204" pitchFamily="34" charset="0"/>
              </a:rPr>
              <a:t>The National Transportation Safety Board (NTSB)</a:t>
            </a:r>
          </a:p>
          <a:p>
            <a:pPr lvl="1"/>
            <a:r>
              <a:rPr lang="en-US" sz="1600">
                <a:latin typeface="Arial" panose="020B0604020202020204" pitchFamily="34" charset="0"/>
                <a:cs typeface="Arial" panose="020B0604020202020204" pitchFamily="34" charset="0"/>
              </a:rPr>
              <a:t>All recorded aviation accidents since 1962</a:t>
            </a:r>
          </a:p>
          <a:p>
            <a:pPr lvl="2"/>
            <a:r>
              <a:rPr lang="en-US" sz="1200">
                <a:latin typeface="Arial" panose="020B0604020202020204" pitchFamily="34" charset="0"/>
                <a:cs typeface="Arial" panose="020B0604020202020204" pitchFamily="34" charset="0"/>
              </a:rPr>
              <a:t> ~ 200K</a:t>
            </a:r>
          </a:p>
          <a:p>
            <a:pPr lvl="1"/>
            <a:r>
              <a:rPr lang="en-US" sz="1600">
                <a:latin typeface="Arial" panose="020B0604020202020204" pitchFamily="34" charset="0"/>
                <a:cs typeface="Arial" panose="020B0604020202020204" pitchFamily="34" charset="0"/>
              </a:rPr>
              <a:t>Each record contains:</a:t>
            </a:r>
          </a:p>
          <a:p>
            <a:pPr lvl="2"/>
            <a:r>
              <a:rPr lang="en-US" sz="1200">
                <a:latin typeface="Arial" panose="020B0604020202020204" pitchFamily="34" charset="0"/>
                <a:cs typeface="Arial" panose="020B0604020202020204" pitchFamily="34" charset="0"/>
              </a:rPr>
              <a:t>Aircraft</a:t>
            </a:r>
          </a:p>
          <a:p>
            <a:pPr lvl="2"/>
            <a:r>
              <a:rPr lang="en-US" sz="1200">
                <a:latin typeface="Arial" panose="020B0604020202020204" pitchFamily="34" charset="0"/>
                <a:cs typeface="Arial" panose="020B0604020202020204" pitchFamily="34" charset="0"/>
              </a:rPr>
              <a:t>Location</a:t>
            </a:r>
          </a:p>
          <a:p>
            <a:pPr lvl="2"/>
            <a:r>
              <a:rPr lang="en-US" sz="1200">
                <a:latin typeface="Arial" panose="020B0604020202020204" pitchFamily="34" charset="0"/>
                <a:cs typeface="Arial" panose="020B0604020202020204" pitchFamily="34" charset="0"/>
              </a:rPr>
              <a:t>Weather</a:t>
            </a:r>
          </a:p>
          <a:p>
            <a:pPr lvl="2"/>
            <a:r>
              <a:rPr lang="en-US" sz="1200">
                <a:latin typeface="Arial" panose="020B0604020202020204" pitchFamily="34" charset="0"/>
                <a:cs typeface="Arial" panose="020B0604020202020204" pitchFamily="34" charset="0"/>
              </a:rPr>
              <a:t>Crew Experience</a:t>
            </a:r>
          </a:p>
          <a:p>
            <a:r>
              <a:rPr lang="en-US" sz="2000">
                <a:latin typeface="Arial" panose="020B0604020202020204" pitchFamily="34" charset="0"/>
                <a:cs typeface="Arial" panose="020B0604020202020204" pitchFamily="34" charset="0"/>
              </a:rPr>
              <a:t>Homebrew</a:t>
            </a:r>
          </a:p>
          <a:p>
            <a:pPr lvl="1"/>
            <a:r>
              <a:rPr lang="en-US" sz="1600">
                <a:latin typeface="Arial" panose="020B0604020202020204" pitchFamily="34" charset="0"/>
                <a:cs typeface="Arial" panose="020B0604020202020204" pitchFamily="34" charset="0"/>
              </a:rPr>
              <a:t>Converts Microsoft Access files for Linux and Mac</a:t>
            </a:r>
          </a:p>
          <a:p>
            <a:pPr lvl="1"/>
            <a:r>
              <a:rPr lang="en-US" sz="1000">
                <a:latin typeface="Arial" panose="020B0604020202020204" pitchFamily="34" charset="0"/>
                <a:cs typeface="Arial" panose="020B0604020202020204" pitchFamily="34" charset="0"/>
              </a:rPr>
              <a:t>“</a:t>
            </a:r>
            <a:r>
              <a:rPr lang="en-US" sz="1400">
                <a:latin typeface="Arial" panose="020B0604020202020204" pitchFamily="34" charset="0"/>
                <a:cs typeface="Arial" panose="020B0604020202020204" pitchFamily="34" charset="0"/>
              </a:rPr>
              <a:t>The Missing Package Manager for macOS (or Linux)”</a:t>
            </a:r>
          </a:p>
          <a:p>
            <a:pPr lvl="1"/>
            <a:endParaRPr lang="en-US" sz="1400">
              <a:latin typeface="Arial" panose="020B0604020202020204" pitchFamily="34" charset="0"/>
              <a:cs typeface="Arial" panose="020B0604020202020204" pitchFamily="34" charset="0"/>
            </a:endParaRPr>
          </a:p>
          <a:p>
            <a:r>
              <a:rPr lang="en-US" sz="1800">
                <a:latin typeface="Arial" panose="020B0604020202020204" pitchFamily="34" charset="0"/>
                <a:cs typeface="Arial" panose="020B0604020202020204" pitchFamily="34" charset="0"/>
              </a:rPr>
              <a:t>Manipulation of Data</a:t>
            </a:r>
          </a:p>
          <a:p>
            <a:pPr lvl="1"/>
            <a:r>
              <a:rPr lang="en-US" sz="1400">
                <a:latin typeface="Arial" panose="020B0604020202020204" pitchFamily="34" charset="0"/>
                <a:cs typeface="Arial" panose="020B0604020202020204" pitchFamily="34" charset="0"/>
              </a:rPr>
              <a:t>Total of 30 .CSV files</a:t>
            </a:r>
          </a:p>
          <a:p>
            <a:pPr lvl="1"/>
            <a:r>
              <a:rPr lang="en-US" sz="1400">
                <a:latin typeface="Arial" panose="020B0604020202020204" pitchFamily="34" charset="0"/>
                <a:cs typeface="Arial" panose="020B0604020202020204" pitchFamily="34" charset="0"/>
              </a:rPr>
              <a:t>Comparing information across multiple .CSV files</a:t>
            </a:r>
          </a:p>
          <a:p>
            <a:pPr lvl="1"/>
            <a:r>
              <a:rPr lang="en-US" sz="1400">
                <a:latin typeface="Arial" panose="020B0604020202020204" pitchFamily="34" charset="0"/>
                <a:cs typeface="Arial" panose="020B0604020202020204" pitchFamily="34" charset="0"/>
              </a:rPr>
              <a:t>Identifying discrepancies and incorrect information</a:t>
            </a:r>
          </a:p>
          <a:p>
            <a:endParaRPr lang="en-US"/>
          </a:p>
        </p:txBody>
      </p:sp>
      <p:pic>
        <p:nvPicPr>
          <p:cNvPr id="5" name="Picture 4" descr="A black and white logo&#10;&#10;AI-generated content may be incorrect.">
            <a:extLst>
              <a:ext uri="{FF2B5EF4-FFF2-40B4-BE49-F238E27FC236}">
                <a16:creationId xmlns:a16="http://schemas.microsoft.com/office/drawing/2014/main" id="{203F97CA-3280-280A-61CD-AF12FE0C7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7886" y="5013549"/>
            <a:ext cx="2429690" cy="1291457"/>
          </a:xfrm>
          <a:prstGeom prst="rect">
            <a:avLst/>
          </a:prstGeom>
        </p:spPr>
      </p:pic>
      <p:pic>
        <p:nvPicPr>
          <p:cNvPr id="7" name="Picture 6" descr="A plane and airplane in the sky&#10;&#10;AI-generated content may be incorrect.">
            <a:extLst>
              <a:ext uri="{FF2B5EF4-FFF2-40B4-BE49-F238E27FC236}">
                <a16:creationId xmlns:a16="http://schemas.microsoft.com/office/drawing/2014/main" id="{C48B663B-D058-3E36-5352-D19714AC3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680" y="1488392"/>
            <a:ext cx="2180772" cy="2180772"/>
          </a:xfrm>
          <a:prstGeom prst="rect">
            <a:avLst/>
          </a:prstGeom>
        </p:spPr>
      </p:pic>
    </p:spTree>
    <p:extLst>
      <p:ext uri="{BB962C8B-B14F-4D97-AF65-F5344CB8AC3E}">
        <p14:creationId xmlns:p14="http://schemas.microsoft.com/office/powerpoint/2010/main" val="1570137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C75C-26ED-F1CB-71F5-C4D0826008E8}"/>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Cleaning the Data</a:t>
            </a:r>
          </a:p>
        </p:txBody>
      </p:sp>
      <p:pic>
        <p:nvPicPr>
          <p:cNvPr id="5" name="Content Placeholder 4" descr="A screenshot of a computer&#10;&#10;AI-generated content may be incorrect.">
            <a:extLst>
              <a:ext uri="{FF2B5EF4-FFF2-40B4-BE49-F238E27FC236}">
                <a16:creationId xmlns:a16="http://schemas.microsoft.com/office/drawing/2014/main" id="{4701D3E0-6802-A7B4-21E3-D785D8E192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300" y="1079500"/>
            <a:ext cx="6807200" cy="2798041"/>
          </a:xfrm>
        </p:spPr>
      </p:pic>
      <p:pic>
        <p:nvPicPr>
          <p:cNvPr id="7" name="Picture 6" descr="A table with numbers and letters&#10;&#10;AI-generated content may be incorrect.">
            <a:extLst>
              <a:ext uri="{FF2B5EF4-FFF2-40B4-BE49-F238E27FC236}">
                <a16:creationId xmlns:a16="http://schemas.microsoft.com/office/drawing/2014/main" id="{201F96E5-82AA-579D-7D83-EBE6817D5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300" y="4127500"/>
            <a:ext cx="6807200" cy="2730500"/>
          </a:xfrm>
          <a:prstGeom prst="rect">
            <a:avLst/>
          </a:prstGeom>
        </p:spPr>
      </p:pic>
      <p:sp>
        <p:nvSpPr>
          <p:cNvPr id="8" name="TextBox 7">
            <a:extLst>
              <a:ext uri="{FF2B5EF4-FFF2-40B4-BE49-F238E27FC236}">
                <a16:creationId xmlns:a16="http://schemas.microsoft.com/office/drawing/2014/main" id="{76B62B64-0D95-B451-8199-44AC522C88A3}"/>
              </a:ext>
            </a:extLst>
          </p:cNvPr>
          <p:cNvSpPr txBox="1"/>
          <p:nvPr/>
        </p:nvSpPr>
        <p:spPr>
          <a:xfrm>
            <a:off x="3089972" y="762000"/>
            <a:ext cx="1300356" cy="369332"/>
          </a:xfrm>
          <a:prstGeom prst="rect">
            <a:avLst/>
          </a:prstGeom>
          <a:noFill/>
        </p:spPr>
        <p:txBody>
          <a:bodyPr wrap="none" rtlCol="0">
            <a:spAutoFit/>
          </a:bodyPr>
          <a:lstStyle/>
          <a:p>
            <a:r>
              <a:rPr lang="en-US" err="1"/>
              <a:t>aircraft.csv</a:t>
            </a:r>
            <a:endParaRPr lang="en-US"/>
          </a:p>
        </p:txBody>
      </p:sp>
      <p:sp>
        <p:nvSpPr>
          <p:cNvPr id="9" name="TextBox 8">
            <a:extLst>
              <a:ext uri="{FF2B5EF4-FFF2-40B4-BE49-F238E27FC236}">
                <a16:creationId xmlns:a16="http://schemas.microsoft.com/office/drawing/2014/main" id="{884A23D6-2719-C30E-379E-7A247972D2A8}"/>
              </a:ext>
            </a:extLst>
          </p:cNvPr>
          <p:cNvSpPr txBox="1"/>
          <p:nvPr/>
        </p:nvSpPr>
        <p:spPr>
          <a:xfrm>
            <a:off x="3089972" y="3817855"/>
            <a:ext cx="1274708" cy="369332"/>
          </a:xfrm>
          <a:prstGeom prst="rect">
            <a:avLst/>
          </a:prstGeom>
          <a:noFill/>
        </p:spPr>
        <p:txBody>
          <a:bodyPr wrap="none" rtlCol="0">
            <a:spAutoFit/>
          </a:bodyPr>
          <a:lstStyle/>
          <a:p>
            <a:r>
              <a:rPr lang="en-US" err="1"/>
              <a:t>events.csv</a:t>
            </a:r>
            <a:endParaRPr lang="en-US"/>
          </a:p>
        </p:txBody>
      </p:sp>
      <p:sp>
        <p:nvSpPr>
          <p:cNvPr id="10" name="Rectangle 9">
            <a:extLst>
              <a:ext uri="{FF2B5EF4-FFF2-40B4-BE49-F238E27FC236}">
                <a16:creationId xmlns:a16="http://schemas.microsoft.com/office/drawing/2014/main" id="{28AD8F64-34D4-D225-92CD-1CA000E3744C}"/>
              </a:ext>
            </a:extLst>
          </p:cNvPr>
          <p:cNvSpPr/>
          <p:nvPr/>
        </p:nvSpPr>
        <p:spPr>
          <a:xfrm>
            <a:off x="368300" y="1413164"/>
            <a:ext cx="6807200" cy="3325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3926F5-A2C1-07D9-0F1C-D9422B9B3ABE}"/>
              </a:ext>
            </a:extLst>
          </p:cNvPr>
          <p:cNvSpPr/>
          <p:nvPr/>
        </p:nvSpPr>
        <p:spPr>
          <a:xfrm>
            <a:off x="368300" y="4473466"/>
            <a:ext cx="6807200" cy="1539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9F8B7E-A9EE-586A-9D14-7B02152B10D9}"/>
              </a:ext>
            </a:extLst>
          </p:cNvPr>
          <p:cNvSpPr txBox="1"/>
          <p:nvPr/>
        </p:nvSpPr>
        <p:spPr>
          <a:xfrm>
            <a:off x="7314046" y="1075914"/>
            <a:ext cx="1829954" cy="1015663"/>
          </a:xfrm>
          <a:prstGeom prst="rect">
            <a:avLst/>
          </a:prstGeom>
          <a:noFill/>
        </p:spPr>
        <p:txBody>
          <a:bodyPr wrap="square" rtlCol="0">
            <a:spAutoFit/>
          </a:bodyPr>
          <a:lstStyle/>
          <a:p>
            <a:pPr marL="285750" indent="-285750">
              <a:buFont typeface="Arial" panose="020B0604020202020204" pitchFamily="34" charset="0"/>
              <a:buChar char="•"/>
            </a:pPr>
            <a:r>
              <a:rPr lang="en-US" sz="1200" err="1"/>
              <a:t>aircraft.csv</a:t>
            </a:r>
            <a:endParaRPr lang="en-US" sz="1200"/>
          </a:p>
          <a:p>
            <a:pPr marL="285750" indent="-285750">
              <a:buFont typeface="Arial" panose="020B0604020202020204" pitchFamily="34" charset="0"/>
              <a:buChar char="•"/>
            </a:pPr>
            <a:r>
              <a:rPr lang="en-US" sz="1200" err="1"/>
              <a:t>engines.csv</a:t>
            </a:r>
            <a:endParaRPr lang="en-US" sz="1200"/>
          </a:p>
          <a:p>
            <a:pPr marL="285750" indent="-285750">
              <a:buFont typeface="Arial" panose="020B0604020202020204" pitchFamily="34" charset="0"/>
              <a:buChar char="•"/>
            </a:pPr>
            <a:r>
              <a:rPr lang="en-US" sz="1200" err="1"/>
              <a:t>events.csv</a:t>
            </a:r>
            <a:endParaRPr lang="en-US" sz="1200"/>
          </a:p>
          <a:p>
            <a:pPr marL="285750" indent="-285750">
              <a:buFont typeface="Arial" panose="020B0604020202020204" pitchFamily="34" charset="0"/>
              <a:buChar char="•"/>
            </a:pPr>
            <a:r>
              <a:rPr lang="en-US" sz="1200" err="1"/>
              <a:t>occurrences.csv</a:t>
            </a:r>
            <a:endParaRPr lang="en-US" sz="1200"/>
          </a:p>
          <a:p>
            <a:pPr marL="285750" indent="-285750">
              <a:buFont typeface="Arial" panose="020B0604020202020204" pitchFamily="34" charset="0"/>
              <a:buChar char="•"/>
            </a:pPr>
            <a:r>
              <a:rPr lang="en-US" sz="1200" err="1"/>
              <a:t>ct_seqevt.evt</a:t>
            </a:r>
            <a:endParaRPr lang="en-US" sz="1200"/>
          </a:p>
        </p:txBody>
      </p:sp>
      <p:sp>
        <p:nvSpPr>
          <p:cNvPr id="3" name="Rectangle 2">
            <a:extLst>
              <a:ext uri="{FF2B5EF4-FFF2-40B4-BE49-F238E27FC236}">
                <a16:creationId xmlns:a16="http://schemas.microsoft.com/office/drawing/2014/main" id="{4B57B6C1-CC49-8601-9630-9E859B898C02}"/>
              </a:ext>
            </a:extLst>
          </p:cNvPr>
          <p:cNvSpPr/>
          <p:nvPr/>
        </p:nvSpPr>
        <p:spPr>
          <a:xfrm>
            <a:off x="6014301" y="2394408"/>
            <a:ext cx="1161199" cy="141402"/>
          </a:xfrm>
          <a:prstGeom prst="rect">
            <a:avLst/>
          </a:prstGeom>
          <a:noFill/>
          <a:ln>
            <a:solidFill>
              <a:srgbClr val="0033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5589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94F3-6FCE-C2B0-A778-3EA030E74949}"/>
              </a:ext>
            </a:extLst>
          </p:cNvPr>
          <p:cNvSpPr>
            <a:spLocks noGrp="1"/>
          </p:cNvSpPr>
          <p:nvPr>
            <p:ph type="title"/>
          </p:nvPr>
        </p:nvSpPr>
        <p:spPr/>
        <p:txBody>
          <a:bodyPr/>
          <a:lstStyle/>
          <a:p>
            <a:r>
              <a:rPr lang="en-US">
                <a:latin typeface="Arial"/>
                <a:ea typeface="MS PGothic"/>
              </a:rPr>
              <a:t>Terminology</a:t>
            </a:r>
            <a:endParaRPr lang="en-US">
              <a:latin typeface="Arial"/>
            </a:endParaRPr>
          </a:p>
        </p:txBody>
      </p:sp>
      <p:pic>
        <p:nvPicPr>
          <p:cNvPr id="4" name="Content Placeholder 3" descr="A diagram of airplanes and radio waves&#10;&#10;AI-generated content may be incorrect.">
            <a:extLst>
              <a:ext uri="{FF2B5EF4-FFF2-40B4-BE49-F238E27FC236}">
                <a16:creationId xmlns:a16="http://schemas.microsoft.com/office/drawing/2014/main" id="{DAD16AF5-E59F-E4DE-4806-6F47651E081A}"/>
              </a:ext>
            </a:extLst>
          </p:cNvPr>
          <p:cNvPicPr>
            <a:picLocks noGrp="1" noChangeAspect="1"/>
          </p:cNvPicPr>
          <p:nvPr>
            <p:ph idx="1"/>
          </p:nvPr>
        </p:nvPicPr>
        <p:blipFill>
          <a:blip r:embed="rId2"/>
          <a:stretch>
            <a:fillRect/>
          </a:stretch>
        </p:blipFill>
        <p:spPr bwMode="auto">
          <a:xfrm>
            <a:off x="357608" y="4121391"/>
            <a:ext cx="3623265" cy="273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pic>
        <p:nvPicPr>
          <p:cNvPr id="5" name="Picture 4" descr="A diagram of a plane&#10;&#10;AI-generated content may be incorrect.">
            <a:extLst>
              <a:ext uri="{FF2B5EF4-FFF2-40B4-BE49-F238E27FC236}">
                <a16:creationId xmlns:a16="http://schemas.microsoft.com/office/drawing/2014/main" id="{488E1D35-C641-02D4-74C4-A1CB85A4D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0872" y="959446"/>
            <a:ext cx="5061527" cy="3089564"/>
          </a:xfrm>
          <a:prstGeom prst="rect">
            <a:avLst/>
          </a:prstGeom>
        </p:spPr>
      </p:pic>
      <p:sp>
        <p:nvSpPr>
          <p:cNvPr id="6" name="TextBox 5">
            <a:extLst>
              <a:ext uri="{FF2B5EF4-FFF2-40B4-BE49-F238E27FC236}">
                <a16:creationId xmlns:a16="http://schemas.microsoft.com/office/drawing/2014/main" id="{3FF966EC-E0C0-DAED-EED1-585CC39B46AC}"/>
              </a:ext>
            </a:extLst>
          </p:cNvPr>
          <p:cNvSpPr txBox="1"/>
          <p:nvPr/>
        </p:nvSpPr>
        <p:spPr>
          <a:xfrm>
            <a:off x="357608" y="1087478"/>
            <a:ext cx="3623265" cy="2523768"/>
          </a:xfrm>
          <a:prstGeom prst="rect">
            <a:avLst/>
          </a:prstGeom>
          <a:noFill/>
        </p:spPr>
        <p:txBody>
          <a:bodyPr wrap="square" rtlCol="0">
            <a:spAutoFit/>
          </a:bodyPr>
          <a:lstStyle/>
          <a:p>
            <a:pPr marL="171450" indent="-171450">
              <a:buFont typeface="Arial" panose="020B0604020202020204" pitchFamily="34" charset="0"/>
              <a:buChar char="•"/>
            </a:pPr>
            <a:r>
              <a:rPr lang="en-US" sz="1600">
                <a:latin typeface="Arial"/>
                <a:ea typeface="MS PGothic"/>
                <a:cs typeface="Arial"/>
              </a:rPr>
              <a:t>Federal Aviation Regulations</a:t>
            </a:r>
          </a:p>
          <a:p>
            <a:pPr marL="571500" lvl="1" indent="-171450">
              <a:buFont typeface="Arial" panose="020B0604020202020204" pitchFamily="34" charset="0"/>
              <a:buChar char="–"/>
            </a:pPr>
            <a:r>
              <a:rPr lang="en-US" sz="1200">
                <a:cs typeface="Arial" panose="020B0604020202020204" pitchFamily="34" charset="0"/>
              </a:rPr>
              <a:t>Part 91 – General Aviation</a:t>
            </a:r>
          </a:p>
          <a:p>
            <a:pPr marL="571500" lvl="1" indent="-171450">
              <a:buFont typeface="Arial" panose="020B0604020202020204" pitchFamily="34" charset="0"/>
              <a:buChar char="–"/>
            </a:pPr>
            <a:r>
              <a:rPr lang="en-US" sz="1200">
                <a:cs typeface="Arial" panose="020B0604020202020204" pitchFamily="34" charset="0"/>
              </a:rPr>
              <a:t>Part 121 – Major Airlines and Cargo</a:t>
            </a:r>
          </a:p>
          <a:p>
            <a:pPr marL="571500" lvl="1" indent="-171450">
              <a:buFont typeface="Arial" panose="020B0604020202020204" pitchFamily="34" charset="0"/>
              <a:buChar char="–"/>
            </a:pPr>
            <a:r>
              <a:rPr lang="en-US" sz="1200">
                <a:latin typeface="Arial"/>
                <a:ea typeface="MS PGothic"/>
                <a:cs typeface="Arial"/>
              </a:rPr>
              <a:t>Part 135 – Commuter and On-Demand Cargo Operators</a:t>
            </a:r>
          </a:p>
          <a:p>
            <a:pPr marL="571500" lvl="1" indent="-171450">
              <a:buFont typeface="Arial" panose="020B0604020202020204" pitchFamily="34" charset="0"/>
              <a:buChar char="–"/>
            </a:pPr>
            <a:endParaRPr lang="en-US" sz="1200">
              <a:latin typeface="Arial"/>
              <a:ea typeface="MS PGothic"/>
              <a:cs typeface="Arial"/>
            </a:endParaRPr>
          </a:p>
          <a:p>
            <a:pPr marL="114300" indent="-171450">
              <a:buFont typeface="Arial" panose="020B0604020202020204" pitchFamily="34" charset="0"/>
              <a:buChar char="–"/>
            </a:pPr>
            <a:r>
              <a:rPr lang="en-US" sz="1600">
                <a:latin typeface="Arial"/>
                <a:ea typeface="MS PGothic"/>
                <a:cs typeface="Arial"/>
              </a:rPr>
              <a:t>Traffic Collision Avoidance System</a:t>
            </a:r>
          </a:p>
          <a:p>
            <a:pPr marL="114300" indent="-171450">
              <a:buFont typeface="Arial" panose="020B0604020202020204" pitchFamily="34" charset="0"/>
              <a:buChar char="–"/>
            </a:pPr>
            <a:endParaRPr lang="en-US" sz="1600">
              <a:latin typeface="Arial"/>
              <a:ea typeface="MS PGothic"/>
              <a:cs typeface="Arial"/>
            </a:endParaRPr>
          </a:p>
          <a:p>
            <a:pPr marL="114300" indent="-171450">
              <a:buFont typeface="Arial" panose="020B0604020202020204" pitchFamily="34" charset="0"/>
              <a:buChar char="–"/>
            </a:pPr>
            <a:r>
              <a:rPr lang="en-US" sz="1600">
                <a:latin typeface="Arial"/>
                <a:ea typeface="MS PGothic"/>
                <a:cs typeface="Arial"/>
              </a:rPr>
              <a:t>Automatic Dependent Surveillance - Broadcast</a:t>
            </a:r>
          </a:p>
          <a:p>
            <a:endParaRPr lang="en-US"/>
          </a:p>
        </p:txBody>
      </p:sp>
      <p:pic>
        <p:nvPicPr>
          <p:cNvPr id="7" name="Picture 6" descr="A plane in the sky&#10;&#10;AI-generated content may be incorrect.">
            <a:extLst>
              <a:ext uri="{FF2B5EF4-FFF2-40B4-BE49-F238E27FC236}">
                <a16:creationId xmlns:a16="http://schemas.microsoft.com/office/drawing/2014/main" id="{DD2811C8-E03F-E886-417A-46F5C9741838}"/>
              </a:ext>
            </a:extLst>
          </p:cNvPr>
          <p:cNvPicPr>
            <a:picLocks noChangeAspect="1"/>
          </p:cNvPicPr>
          <p:nvPr/>
        </p:nvPicPr>
        <p:blipFill>
          <a:blip r:embed="rId4"/>
          <a:stretch>
            <a:fillRect/>
          </a:stretch>
        </p:blipFill>
        <p:spPr>
          <a:xfrm>
            <a:off x="4302361" y="4428561"/>
            <a:ext cx="4418548" cy="1972794"/>
          </a:xfrm>
          <a:prstGeom prst="rect">
            <a:avLst/>
          </a:prstGeom>
        </p:spPr>
      </p:pic>
    </p:spTree>
    <p:extLst>
      <p:ext uri="{BB962C8B-B14F-4D97-AF65-F5344CB8AC3E}">
        <p14:creationId xmlns:p14="http://schemas.microsoft.com/office/powerpoint/2010/main" val="17290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53219E-F2B1-CC7D-5C81-2155041529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06340-D15A-F7E3-F9B3-CB5ADCABFCDF}"/>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Cleaning the Data</a:t>
            </a:r>
          </a:p>
        </p:txBody>
      </p:sp>
      <p:sp>
        <p:nvSpPr>
          <p:cNvPr id="3" name="Content Placeholder 2">
            <a:extLst>
              <a:ext uri="{FF2B5EF4-FFF2-40B4-BE49-F238E27FC236}">
                <a16:creationId xmlns:a16="http://schemas.microsoft.com/office/drawing/2014/main" id="{BC1FBDF4-F5D0-2B08-6479-B3F97982A5BF}"/>
              </a:ext>
            </a:extLst>
          </p:cNvPr>
          <p:cNvSpPr>
            <a:spLocks noGrp="1"/>
          </p:cNvSpPr>
          <p:nvPr>
            <p:ph idx="1"/>
          </p:nvPr>
        </p:nvSpPr>
        <p:spPr>
          <a:xfrm>
            <a:off x="457199" y="946734"/>
            <a:ext cx="8392284" cy="3548927"/>
          </a:xfrm>
        </p:spPr>
        <p:txBody>
          <a:bodyPr/>
          <a:lstStyle/>
          <a:p>
            <a:pPr>
              <a:buAutoNum type="arabicPeriod"/>
            </a:pPr>
            <a:r>
              <a:rPr lang="en-US" sz="1600">
                <a:latin typeface="Arial"/>
                <a:ea typeface="MS PGothic"/>
              </a:rPr>
              <a:t>Import the data : </a:t>
            </a:r>
            <a:r>
              <a:rPr lang="en-US" sz="1600" err="1">
                <a:latin typeface="Arial"/>
                <a:ea typeface="+mn-lt"/>
                <a:cs typeface="+mn-lt"/>
              </a:rPr>
              <a:t>pd.read_csv</a:t>
            </a:r>
            <a:r>
              <a:rPr lang="en-US" sz="1600">
                <a:latin typeface="Arial"/>
                <a:ea typeface="+mn-lt"/>
                <a:cs typeface="+mn-lt"/>
              </a:rPr>
              <a:t>()</a:t>
            </a:r>
          </a:p>
          <a:p>
            <a:pPr>
              <a:buAutoNum type="arabicPeriod"/>
            </a:pPr>
            <a:endParaRPr lang="en-US" sz="1600">
              <a:latin typeface="Arial"/>
              <a:ea typeface="MS PGothic"/>
              <a:cs typeface="Times"/>
            </a:endParaRPr>
          </a:p>
          <a:p>
            <a:pPr>
              <a:buAutoNum type="arabicPeriod"/>
            </a:pPr>
            <a:r>
              <a:rPr lang="en-US" sz="1600">
                <a:latin typeface="Arial"/>
                <a:ea typeface="MS PGothic"/>
                <a:cs typeface="Times"/>
              </a:rPr>
              <a:t>Concatenating the two data(pre 2008 and after 2008) : </a:t>
            </a:r>
            <a:r>
              <a:rPr lang="en-US" sz="1600" err="1">
                <a:latin typeface="Arial"/>
                <a:ea typeface="+mn-lt"/>
                <a:cs typeface="+mn-lt"/>
              </a:rPr>
              <a:t>pd.concat</a:t>
            </a:r>
            <a:r>
              <a:rPr lang="en-US" sz="1600">
                <a:latin typeface="Arial"/>
                <a:ea typeface="+mn-lt"/>
                <a:cs typeface="+mn-lt"/>
              </a:rPr>
              <a:t>([df1,df2])</a:t>
            </a:r>
          </a:p>
          <a:p>
            <a:pPr>
              <a:buAutoNum type="arabicPeriod"/>
            </a:pPr>
            <a:endParaRPr lang="en-US" sz="1600">
              <a:latin typeface="Arial"/>
              <a:ea typeface="+mn-lt"/>
              <a:cs typeface="+mn-lt"/>
            </a:endParaRPr>
          </a:p>
          <a:p>
            <a:pPr>
              <a:buAutoNum type="arabicPeriod"/>
            </a:pPr>
            <a:r>
              <a:rPr lang="en-US" sz="1600">
                <a:latin typeface="Arial"/>
                <a:ea typeface="+mn-lt"/>
                <a:cs typeface="+mn-lt"/>
              </a:rPr>
              <a:t>Making the datetime object : </a:t>
            </a:r>
            <a:r>
              <a:rPr lang="en-US" sz="1600" err="1">
                <a:latin typeface="Arial"/>
                <a:ea typeface="+mn-lt"/>
                <a:cs typeface="+mn-lt"/>
              </a:rPr>
              <a:t>pd.to_datetime</a:t>
            </a:r>
            <a:r>
              <a:rPr lang="en-US" sz="1600">
                <a:latin typeface="Arial"/>
                <a:ea typeface="+mn-lt"/>
                <a:cs typeface="+mn-lt"/>
              </a:rPr>
              <a:t>(</a:t>
            </a:r>
            <a:r>
              <a:rPr lang="en-US" sz="1600" err="1">
                <a:latin typeface="Arial"/>
                <a:ea typeface="+mn-lt"/>
                <a:cs typeface="+mn-lt"/>
              </a:rPr>
              <a:t>df</a:t>
            </a:r>
            <a:r>
              <a:rPr lang="en-US" sz="1600">
                <a:latin typeface="Arial"/>
                <a:ea typeface="+mn-lt"/>
                <a:cs typeface="+mn-lt"/>
              </a:rPr>
              <a:t>['</a:t>
            </a:r>
            <a:r>
              <a:rPr lang="en-US" sz="1600" err="1">
                <a:latin typeface="Arial"/>
                <a:ea typeface="+mn-lt"/>
                <a:cs typeface="+mn-lt"/>
              </a:rPr>
              <a:t>ev_date</a:t>
            </a:r>
            <a:r>
              <a:rPr lang="en-US" sz="1600">
                <a:latin typeface="Arial"/>
                <a:ea typeface="+mn-lt"/>
                <a:cs typeface="+mn-lt"/>
              </a:rPr>
              <a:t>'])</a:t>
            </a:r>
          </a:p>
          <a:p>
            <a:pPr>
              <a:buAutoNum type="arabicPeriod"/>
            </a:pPr>
            <a:endParaRPr lang="en-US" sz="1600">
              <a:latin typeface="Arial"/>
              <a:ea typeface="MS PGothic"/>
              <a:cs typeface="Times"/>
            </a:endParaRPr>
          </a:p>
          <a:p>
            <a:pPr>
              <a:buAutoNum type="arabicPeriod"/>
            </a:pPr>
            <a:r>
              <a:rPr lang="en-US" sz="1600">
                <a:latin typeface="Arial"/>
                <a:ea typeface="MS PGothic"/>
                <a:cs typeface="Times"/>
              </a:rPr>
              <a:t>Grouping daily accidents : </a:t>
            </a:r>
            <a:r>
              <a:rPr lang="en-US" sz="1600" err="1">
                <a:latin typeface="Arial"/>
                <a:ea typeface="+mn-lt"/>
                <a:cs typeface="+mn-lt"/>
              </a:rPr>
              <a:t>df.groupby</a:t>
            </a:r>
            <a:r>
              <a:rPr lang="en-US" sz="1600">
                <a:latin typeface="Arial"/>
                <a:ea typeface="+mn-lt"/>
                <a:cs typeface="+mn-lt"/>
              </a:rPr>
              <a:t>('</a:t>
            </a:r>
            <a:r>
              <a:rPr lang="en-US" sz="1600" err="1">
                <a:latin typeface="Arial"/>
                <a:ea typeface="+mn-lt"/>
                <a:cs typeface="+mn-lt"/>
              </a:rPr>
              <a:t>ev_date</a:t>
            </a:r>
            <a:r>
              <a:rPr lang="en-US" sz="1600">
                <a:latin typeface="Arial"/>
                <a:ea typeface="+mn-lt"/>
                <a:cs typeface="+mn-lt"/>
              </a:rPr>
              <a:t>').size().</a:t>
            </a:r>
            <a:r>
              <a:rPr lang="en-US" sz="1600" err="1">
                <a:latin typeface="Arial"/>
                <a:ea typeface="+mn-lt"/>
                <a:cs typeface="+mn-lt"/>
              </a:rPr>
              <a:t>reset_index</a:t>
            </a:r>
            <a:r>
              <a:rPr lang="en-US" sz="1600">
                <a:latin typeface="Arial"/>
                <a:ea typeface="+mn-lt"/>
                <a:cs typeface="+mn-lt"/>
              </a:rPr>
              <a:t>(name='N')</a:t>
            </a:r>
            <a:endParaRPr lang="en-US" sz="1600">
              <a:latin typeface="Arial"/>
            </a:endParaRPr>
          </a:p>
          <a:p>
            <a:pPr>
              <a:buAutoNum type="arabicPeriod"/>
            </a:pPr>
            <a:endParaRPr lang="en-US" sz="1600">
              <a:latin typeface="Arial"/>
              <a:ea typeface="MS PGothic"/>
              <a:cs typeface="Times"/>
            </a:endParaRPr>
          </a:p>
          <a:p>
            <a:pPr>
              <a:buAutoNum type="arabicPeriod"/>
            </a:pPr>
            <a:r>
              <a:rPr lang="en-US" sz="1600">
                <a:latin typeface="Arial"/>
                <a:ea typeface="MS PGothic"/>
                <a:cs typeface="Times"/>
              </a:rPr>
              <a:t>Adding the column of year(month) : </a:t>
            </a:r>
            <a:r>
              <a:rPr lang="en-US" sz="1600" err="1">
                <a:latin typeface="Arial"/>
                <a:ea typeface="+mn-lt"/>
                <a:cs typeface="+mn-lt"/>
              </a:rPr>
              <a:t>df_daily</a:t>
            </a:r>
            <a:r>
              <a:rPr lang="en-US" sz="1600">
                <a:latin typeface="Arial"/>
                <a:ea typeface="+mn-lt"/>
                <a:cs typeface="+mn-lt"/>
              </a:rPr>
              <a:t>['</a:t>
            </a:r>
            <a:r>
              <a:rPr lang="en-US" sz="1600" err="1">
                <a:latin typeface="Arial"/>
                <a:ea typeface="+mn-lt"/>
                <a:cs typeface="+mn-lt"/>
              </a:rPr>
              <a:t>ev_date</a:t>
            </a:r>
            <a:r>
              <a:rPr lang="en-US" sz="1600">
                <a:latin typeface="Arial"/>
                <a:ea typeface="+mn-lt"/>
                <a:cs typeface="+mn-lt"/>
              </a:rPr>
              <a:t>'].</a:t>
            </a:r>
            <a:r>
              <a:rPr lang="en-US" sz="1600" err="1">
                <a:latin typeface="Arial"/>
                <a:ea typeface="+mn-lt"/>
                <a:cs typeface="+mn-lt"/>
              </a:rPr>
              <a:t>dt.year</a:t>
            </a:r>
            <a:r>
              <a:rPr lang="en-US" sz="1600">
                <a:latin typeface="Arial"/>
                <a:ea typeface="+mn-lt"/>
                <a:cs typeface="+mn-lt"/>
              </a:rPr>
              <a:t>(month)</a:t>
            </a:r>
          </a:p>
          <a:p>
            <a:pPr>
              <a:buAutoNum type="arabicPeriod"/>
            </a:pPr>
            <a:endParaRPr lang="en-US" altLang="ko-KR" sz="1600">
              <a:latin typeface="Arial"/>
              <a:cs typeface="Times"/>
            </a:endParaRPr>
          </a:p>
          <a:p>
            <a:pPr>
              <a:buAutoNum type="arabicPeriod"/>
            </a:pPr>
            <a:r>
              <a:rPr lang="ko-KR" altLang="en-US" sz="1600" err="1">
                <a:latin typeface="Arial"/>
                <a:cs typeface="Times"/>
              </a:rPr>
              <a:t>Grouping</a:t>
            </a:r>
            <a:r>
              <a:rPr lang="ko-KR" altLang="en-US" sz="1600">
                <a:latin typeface="Arial"/>
                <a:cs typeface="Times"/>
              </a:rPr>
              <a:t> </a:t>
            </a:r>
            <a:r>
              <a:rPr lang="ko-KR" altLang="en-US" sz="1600" err="1">
                <a:latin typeface="Arial"/>
                <a:cs typeface="Times"/>
              </a:rPr>
              <a:t>monthly</a:t>
            </a:r>
            <a:r>
              <a:rPr lang="ko-KR" altLang="en-US" sz="1600">
                <a:latin typeface="Arial"/>
                <a:cs typeface="Times"/>
              </a:rPr>
              <a:t> </a:t>
            </a:r>
            <a:r>
              <a:rPr lang="ko-KR" altLang="en-US" sz="1600" err="1">
                <a:latin typeface="Arial"/>
                <a:cs typeface="Times"/>
              </a:rPr>
              <a:t>accidents</a:t>
            </a:r>
            <a:r>
              <a:rPr lang="ko-KR" altLang="en-US" sz="1600">
                <a:latin typeface="Arial"/>
                <a:cs typeface="Times"/>
              </a:rPr>
              <a:t> : </a:t>
            </a:r>
            <a:r>
              <a:rPr lang="ko-KR" sz="1600" err="1">
                <a:latin typeface="Arial"/>
                <a:ea typeface="+mn-lt"/>
                <a:cs typeface="+mn-lt"/>
              </a:rPr>
              <a:t>df_daily.groupby</a:t>
            </a:r>
            <a:r>
              <a:rPr lang="ko-KR" sz="1600">
                <a:latin typeface="Arial"/>
                <a:ea typeface="+mn-lt"/>
                <a:cs typeface="+mn-lt"/>
              </a:rPr>
              <a:t>(['</a:t>
            </a:r>
            <a:r>
              <a:rPr lang="ko-KR" sz="1600" err="1">
                <a:latin typeface="Arial"/>
                <a:ea typeface="+mn-lt"/>
                <a:cs typeface="+mn-lt"/>
              </a:rPr>
              <a:t>year</a:t>
            </a:r>
            <a:r>
              <a:rPr lang="ko-KR" sz="1600">
                <a:latin typeface="Arial"/>
                <a:ea typeface="+mn-lt"/>
                <a:cs typeface="+mn-lt"/>
              </a:rPr>
              <a:t>', '</a:t>
            </a:r>
            <a:r>
              <a:rPr lang="ko-KR" sz="1600" err="1">
                <a:latin typeface="Arial"/>
                <a:ea typeface="+mn-lt"/>
                <a:cs typeface="+mn-lt"/>
              </a:rPr>
              <a:t>month</a:t>
            </a:r>
            <a:r>
              <a:rPr lang="ko-KR" sz="1600">
                <a:latin typeface="Arial"/>
                <a:ea typeface="+mn-lt"/>
                <a:cs typeface="+mn-lt"/>
              </a:rPr>
              <a:t>'])['</a:t>
            </a:r>
            <a:r>
              <a:rPr lang="ko-KR" sz="1600" err="1">
                <a:latin typeface="Arial"/>
                <a:ea typeface="+mn-lt"/>
                <a:cs typeface="+mn-lt"/>
              </a:rPr>
              <a:t>N</a:t>
            </a:r>
            <a:r>
              <a:rPr lang="ko-KR" sz="1600">
                <a:latin typeface="Arial"/>
                <a:ea typeface="+mn-lt"/>
                <a:cs typeface="+mn-lt"/>
              </a:rPr>
              <a:t>'].</a:t>
            </a:r>
            <a:r>
              <a:rPr lang="ko-KR" sz="1600" err="1">
                <a:latin typeface="Arial"/>
                <a:ea typeface="+mn-lt"/>
                <a:cs typeface="+mn-lt"/>
              </a:rPr>
              <a:t>sum</a:t>
            </a:r>
            <a:r>
              <a:rPr lang="ko-KR" sz="1600">
                <a:latin typeface="Arial"/>
                <a:ea typeface="+mn-lt"/>
                <a:cs typeface="+mn-lt"/>
              </a:rPr>
              <a:t>().</a:t>
            </a:r>
            <a:r>
              <a:rPr lang="ko-KR" sz="1600" err="1">
                <a:latin typeface="Arial"/>
                <a:ea typeface="+mn-lt"/>
                <a:cs typeface="+mn-lt"/>
              </a:rPr>
              <a:t>reset_index</a:t>
            </a:r>
            <a:r>
              <a:rPr lang="ko-KR" sz="1600">
                <a:latin typeface="Arial"/>
                <a:ea typeface="+mn-lt"/>
                <a:cs typeface="+mn-lt"/>
              </a:rPr>
              <a:t>(</a:t>
            </a:r>
            <a:r>
              <a:rPr lang="ko-KR" sz="1600" err="1">
                <a:latin typeface="Arial"/>
                <a:ea typeface="+mn-lt"/>
                <a:cs typeface="+mn-lt"/>
              </a:rPr>
              <a:t>name</a:t>
            </a:r>
            <a:r>
              <a:rPr lang="ko-KR" sz="1600">
                <a:latin typeface="Arial"/>
                <a:ea typeface="+mn-lt"/>
                <a:cs typeface="+mn-lt"/>
              </a:rPr>
              <a:t>='</a:t>
            </a:r>
            <a:r>
              <a:rPr lang="ko-KR" sz="1600" err="1">
                <a:latin typeface="Arial"/>
                <a:ea typeface="+mn-lt"/>
                <a:cs typeface="+mn-lt"/>
              </a:rPr>
              <a:t>incident_count</a:t>
            </a:r>
            <a:r>
              <a:rPr lang="ko-KR" sz="1600">
                <a:latin typeface="Arial"/>
                <a:ea typeface="+mn-lt"/>
                <a:cs typeface="+mn-lt"/>
              </a:rPr>
              <a:t>')</a:t>
            </a:r>
            <a:endParaRPr lang="ko-KR" altLang="en-US" sz="1600">
              <a:latin typeface="Arial"/>
              <a:cs typeface="Times"/>
            </a:endParaRPr>
          </a:p>
          <a:p>
            <a:pPr>
              <a:buAutoNum type="arabicPeriod"/>
            </a:pPr>
            <a:endParaRPr lang="en-US" sz="1600">
              <a:latin typeface="Arial"/>
              <a:cs typeface="Times"/>
            </a:endParaRPr>
          </a:p>
          <a:p>
            <a:pPr>
              <a:buAutoNum type="arabicPeriod"/>
            </a:pPr>
            <a:endParaRPr lang="en-US" sz="1600">
              <a:latin typeface="Arial"/>
              <a:cs typeface="Times"/>
            </a:endParaRPr>
          </a:p>
          <a:p>
            <a:pPr marL="0" indent="0">
              <a:buNone/>
            </a:pPr>
            <a:r>
              <a:rPr lang="en-US" sz="1600">
                <a:latin typeface="Arial"/>
                <a:ea typeface="MS PGothic"/>
                <a:cs typeface="Times"/>
              </a:rPr>
              <a:t>                                                                    Ex) </a:t>
            </a:r>
            <a:r>
              <a:rPr lang="en-US" sz="1600" err="1">
                <a:latin typeface="Arial"/>
                <a:ea typeface="MS PGothic"/>
                <a:cs typeface="Times"/>
              </a:rPr>
              <a:t>df_monthly</a:t>
            </a:r>
            <a:endParaRPr lang="en-US" sz="1600">
              <a:latin typeface="Arial"/>
              <a:ea typeface="MS PGothic"/>
              <a:cs typeface="Times"/>
            </a:endParaRPr>
          </a:p>
          <a:p>
            <a:pPr marL="0" indent="0">
              <a:buNone/>
            </a:pPr>
            <a:endParaRPr lang="en-US" sz="1600">
              <a:latin typeface="Arial"/>
              <a:cs typeface="Times"/>
            </a:endParaRPr>
          </a:p>
        </p:txBody>
      </p:sp>
      <p:pic>
        <p:nvPicPr>
          <p:cNvPr id="4" name="그림 3" descr="텍스트, 스크린샷, 폰트, 번호이(가) 표시된 사진&#10;&#10;AI 생성 콘텐츠는 정확하지 않을 수 있습니다.">
            <a:extLst>
              <a:ext uri="{FF2B5EF4-FFF2-40B4-BE49-F238E27FC236}">
                <a16:creationId xmlns:a16="http://schemas.microsoft.com/office/drawing/2014/main" id="{6388F3C6-0D3C-8376-F678-5658E9612A41}"/>
              </a:ext>
            </a:extLst>
          </p:cNvPr>
          <p:cNvPicPr>
            <a:picLocks noChangeAspect="1"/>
          </p:cNvPicPr>
          <p:nvPr/>
        </p:nvPicPr>
        <p:blipFill>
          <a:blip r:embed="rId3"/>
          <a:stretch>
            <a:fillRect/>
          </a:stretch>
        </p:blipFill>
        <p:spPr>
          <a:xfrm>
            <a:off x="6031553" y="4302362"/>
            <a:ext cx="2985582" cy="2552903"/>
          </a:xfrm>
          <a:prstGeom prst="rect">
            <a:avLst/>
          </a:prstGeom>
        </p:spPr>
      </p:pic>
    </p:spTree>
    <p:extLst>
      <p:ext uri="{BB962C8B-B14F-4D97-AF65-F5344CB8AC3E}">
        <p14:creationId xmlns:p14="http://schemas.microsoft.com/office/powerpoint/2010/main" val="144619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06BD8-B141-3F92-2D41-E185CB7BE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4E8F8C-7354-AAFE-9FBD-C68E411D4BE7}"/>
              </a:ext>
            </a:extLst>
          </p:cNvPr>
          <p:cNvSpPr>
            <a:spLocks noGrp="1"/>
          </p:cNvSpPr>
          <p:nvPr>
            <p:ph type="title"/>
          </p:nvPr>
        </p:nvSpPr>
        <p:spPr/>
        <p:txBody>
          <a:bodyPr/>
          <a:lstStyle/>
          <a:p>
            <a:r>
              <a:rPr lang="en-US">
                <a:latin typeface="Arial"/>
                <a:ea typeface="MS PGothic"/>
                <a:cs typeface="Arial"/>
              </a:rPr>
              <a:t>General</a:t>
            </a:r>
            <a:r>
              <a:rPr lang="en-US">
                <a:ea typeface="MS PGothic"/>
              </a:rPr>
              <a:t> </a:t>
            </a:r>
            <a:r>
              <a:rPr lang="en-US">
                <a:latin typeface="Arial"/>
                <a:ea typeface="MS PGothic"/>
                <a:cs typeface="Arial"/>
              </a:rPr>
              <a:t>Trend</a:t>
            </a:r>
          </a:p>
        </p:txBody>
      </p:sp>
      <p:pic>
        <p:nvPicPr>
          <p:cNvPr id="5" name="그림 4" descr="텍스트, 스크린샷, 라인, 그래프이(가) 표시된 사진&#10;&#10;AI 생성 콘텐츠는 정확하지 않을 수 있습니다.">
            <a:extLst>
              <a:ext uri="{FF2B5EF4-FFF2-40B4-BE49-F238E27FC236}">
                <a16:creationId xmlns:a16="http://schemas.microsoft.com/office/drawing/2014/main" id="{C67E8594-6C56-A906-AAC0-65817E63FB5D}"/>
              </a:ext>
            </a:extLst>
          </p:cNvPr>
          <p:cNvPicPr>
            <a:picLocks noChangeAspect="1"/>
          </p:cNvPicPr>
          <p:nvPr/>
        </p:nvPicPr>
        <p:blipFill>
          <a:blip r:embed="rId3"/>
          <a:stretch>
            <a:fillRect/>
          </a:stretch>
        </p:blipFill>
        <p:spPr>
          <a:xfrm>
            <a:off x="441386" y="3617915"/>
            <a:ext cx="8618249" cy="2954611"/>
          </a:xfrm>
          <a:prstGeom prst="rect">
            <a:avLst/>
          </a:prstGeom>
        </p:spPr>
      </p:pic>
      <p:pic>
        <p:nvPicPr>
          <p:cNvPr id="3" name="그림 2" descr="텍스트, 스크린샷, 폰트이(가) 표시된 사진&#10;&#10;AI 생성 콘텐츠는 정확하지 않을 수 있습니다.">
            <a:extLst>
              <a:ext uri="{FF2B5EF4-FFF2-40B4-BE49-F238E27FC236}">
                <a16:creationId xmlns:a16="http://schemas.microsoft.com/office/drawing/2014/main" id="{83452BB8-137E-AD53-5227-6374B35E45FF}"/>
              </a:ext>
            </a:extLst>
          </p:cNvPr>
          <p:cNvPicPr>
            <a:picLocks noChangeAspect="1"/>
          </p:cNvPicPr>
          <p:nvPr/>
        </p:nvPicPr>
        <p:blipFill>
          <a:blip r:embed="rId4"/>
          <a:stretch>
            <a:fillRect/>
          </a:stretch>
        </p:blipFill>
        <p:spPr>
          <a:xfrm>
            <a:off x="444500" y="941946"/>
            <a:ext cx="8625417" cy="2673165"/>
          </a:xfrm>
          <a:prstGeom prst="rect">
            <a:avLst/>
          </a:prstGeom>
        </p:spPr>
      </p:pic>
    </p:spTree>
    <p:extLst>
      <p:ext uri="{BB962C8B-B14F-4D97-AF65-F5344CB8AC3E}">
        <p14:creationId xmlns:p14="http://schemas.microsoft.com/office/powerpoint/2010/main" val="92830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0F7D0-2F71-4A66-39EE-DB47BE387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1F328-FA93-4E83-A5B7-1AEA55269EA4}"/>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General Trend</a:t>
            </a:r>
          </a:p>
        </p:txBody>
      </p:sp>
      <p:pic>
        <p:nvPicPr>
          <p:cNvPr id="6" name="Content Placeholder 5" descr="A graph of a crash&#10;&#10;AI-generated content may be incorrect.">
            <a:extLst>
              <a:ext uri="{FF2B5EF4-FFF2-40B4-BE49-F238E27FC236}">
                <a16:creationId xmlns:a16="http://schemas.microsoft.com/office/drawing/2014/main" id="{394AA3A9-3B54-E028-A5E3-C785C08B7D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880" y="1450110"/>
            <a:ext cx="8536239" cy="4362018"/>
          </a:xfrm>
        </p:spPr>
      </p:pic>
    </p:spTree>
    <p:extLst>
      <p:ext uri="{BB962C8B-B14F-4D97-AF65-F5344CB8AC3E}">
        <p14:creationId xmlns:p14="http://schemas.microsoft.com/office/powerpoint/2010/main" val="429493306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Times"/>
        <a:ea typeface="ＭＳ Ｐゴシック"/>
        <a:cs typeface="ＭＳ Ｐゴシック"/>
      </a:majorFont>
      <a:minorFont>
        <a:latin typeface="Times"/>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EB277E0530294C96B13BD21CE558BB" ma:contentTypeVersion="2" ma:contentTypeDescription="Create a new document." ma:contentTypeScope="" ma:versionID="000c9d9507fa1378aac11fcfe33255cf">
  <xsd:schema xmlns:xsd="http://www.w3.org/2001/XMLSchema" xmlns:xs="http://www.w3.org/2001/XMLSchema" xmlns:p="http://schemas.microsoft.com/office/2006/metadata/properties" xmlns:ns2="f992dbaa-8c3b-47d8-854f-76b516a757cc" targetNamespace="http://schemas.microsoft.com/office/2006/metadata/properties" ma:root="true" ma:fieldsID="286323d6fcfb84dda1fb13053a7075a9" ns2:_="">
    <xsd:import namespace="f992dbaa-8c3b-47d8-854f-76b516a757c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92dbaa-8c3b-47d8-854f-76b516a75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253D6C-0B7D-4840-8671-0E0747F37BD7}">
  <ds:schemaRefs>
    <ds:schemaRef ds:uri="http://schemas.microsoft.com/sharepoint/v3/contenttype/forms"/>
  </ds:schemaRefs>
</ds:datastoreItem>
</file>

<file path=customXml/itemProps2.xml><?xml version="1.0" encoding="utf-8"?>
<ds:datastoreItem xmlns:ds="http://schemas.openxmlformats.org/officeDocument/2006/customXml" ds:itemID="{C0C26953-8F3B-460F-BCB5-36E32119BF5B}">
  <ds:schemaRefs>
    <ds:schemaRef ds:uri="f992dbaa-8c3b-47d8-854f-76b516a757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A0B6134-8077-40DC-97E1-F78BEF4DE1A1}">
  <ds:schemaRefs>
    <ds:schemaRef ds:uri="f992dbaa-8c3b-47d8-854f-76b516a757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30</Slides>
  <Notes>20</Notes>
  <HiddenSlides>4</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Default Design</vt:lpstr>
      <vt:lpstr>3_Default Design</vt:lpstr>
      <vt:lpstr>PowerPoint Presentation</vt:lpstr>
      <vt:lpstr>Agenda</vt:lpstr>
      <vt:lpstr>Problem Description</vt:lpstr>
      <vt:lpstr>Data Sources and Preparation</vt:lpstr>
      <vt:lpstr>Cleaning the Data</vt:lpstr>
      <vt:lpstr>Terminology</vt:lpstr>
      <vt:lpstr>Cleaning the Data</vt:lpstr>
      <vt:lpstr>General Trend</vt:lpstr>
      <vt:lpstr>General Trend</vt:lpstr>
      <vt:lpstr>Seasonal-Trend Decomposition Using Loess</vt:lpstr>
      <vt:lpstr>STL Decomposition</vt:lpstr>
      <vt:lpstr>Yearly % Change</vt:lpstr>
      <vt:lpstr>Monthly % Change</vt:lpstr>
      <vt:lpstr>Monthly % Change (TCAS)</vt:lpstr>
      <vt:lpstr>Monthly % Change(9/11)</vt:lpstr>
      <vt:lpstr>Monthly % Change(ADS-B)</vt:lpstr>
      <vt:lpstr>Mid-Air by FAR  </vt:lpstr>
      <vt:lpstr>Phases of Flight</vt:lpstr>
      <vt:lpstr>Accident Rates by Phase of Flight</vt:lpstr>
      <vt:lpstr>Phase of Flight Part 91</vt:lpstr>
      <vt:lpstr>Phase of Flight Part 121</vt:lpstr>
      <vt:lpstr>Phase of Flight Part 135</vt:lpstr>
      <vt:lpstr>Engine Data Overview </vt:lpstr>
      <vt:lpstr>Engine Data Cleaning </vt:lpstr>
      <vt:lpstr>Engine Data Cleaning Cont. </vt:lpstr>
      <vt:lpstr>Engine Data Results</vt:lpstr>
      <vt:lpstr>Engine Data Results cont.</vt:lpstr>
      <vt:lpstr>Conclusion </vt:lpstr>
      <vt:lpstr>References/Additional Resources</vt:lpstr>
      <vt:lpstr>Images</vt:lpstr>
    </vt:vector>
  </TitlesOfParts>
  <Company>CISR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Rose</dc:creator>
  <cp:revision>1</cp:revision>
  <cp:lastPrinted>2025-09-16T15:53:42Z</cp:lastPrinted>
  <dcterms:created xsi:type="dcterms:W3CDTF">2006-10-26T20:39:47Z</dcterms:created>
  <dcterms:modified xsi:type="dcterms:W3CDTF">2025-09-16T17:11:32Z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0x01010049EB277E0530294C96B13BD21CE558BB</vt:lpwstr>
  </property>
  <property fmtid="{D5CDD505-2E9C-101B-9397-08002B2CF9AE}" pid="3" name="MSIP_Label_acbbd4a6-dc2f-44d9-ad2c-c28d4679873f_Enabled">
    <vt:lpwstr>true</vt:lpwstr>
  </property>
  <property fmtid="{D5CDD505-2E9C-101B-9397-08002B2CF9AE}" pid="4" name="MSIP_Label_acbbd4a6-dc2f-44d9-ad2c-c28d4679873f_SetDate">
    <vt:lpwstr>2025-09-11T22:51:54Z</vt:lpwstr>
  </property>
  <property fmtid="{D5CDD505-2E9C-101B-9397-08002B2CF9AE}" pid="5" name="MSIP_Label_acbbd4a6-dc2f-44d9-ad2c-c28d4679873f_Method">
    <vt:lpwstr>Standard</vt:lpwstr>
  </property>
  <property fmtid="{D5CDD505-2E9C-101B-9397-08002B2CF9AE}" pid="6" name="MSIP_Label_acbbd4a6-dc2f-44d9-ad2c-c28d4679873f_Name">
    <vt:lpwstr>No Label</vt:lpwstr>
  </property>
  <property fmtid="{D5CDD505-2E9C-101B-9397-08002B2CF9AE}" pid="7" name="MSIP_Label_acbbd4a6-dc2f-44d9-ad2c-c28d4679873f_SiteId">
    <vt:lpwstr>6d936231-a517-40ea-9199-f7578963378e</vt:lpwstr>
  </property>
  <property fmtid="{D5CDD505-2E9C-101B-9397-08002B2CF9AE}" pid="8" name="MSIP_Label_acbbd4a6-dc2f-44d9-ad2c-c28d4679873f_ActionId">
    <vt:lpwstr>a04f2926-acd8-4178-afdc-39038e639def</vt:lpwstr>
  </property>
  <property fmtid="{D5CDD505-2E9C-101B-9397-08002B2CF9AE}" pid="9" name="MSIP_Label_acbbd4a6-dc2f-44d9-ad2c-c28d4679873f_ContentBits">
    <vt:lpwstr>0</vt:lpwstr>
  </property>
  <property fmtid="{D5CDD505-2E9C-101B-9397-08002B2CF9AE}" pid="10" name="MSIP_Label_acbbd4a6-dc2f-44d9-ad2c-c28d4679873f_Tag">
    <vt:lpwstr>50, 3, 0, 1</vt:lpwstr>
  </property>
</Properties>
</file>