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F224E-4FF0-49B3-B5C3-33BCC992E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C93FE-6BA9-4B38-A575-709F1680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22887-2582-461B-B987-D1521939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D11B8-31E9-48B9-9A3F-6D5AE9DD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4A7C1-DD56-44AC-84F0-9B13812E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29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23F30-305B-4A02-B516-254DA0E5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A3EAE-DEC2-438C-8B36-CF8FCD9F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8C1CC-8D7E-491C-BA80-36CD1B25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250C1-22DD-43EF-ACC4-96A73F32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42445-BBA5-4051-9EFB-568B3E7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02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09EC8-F155-4858-8EAA-E5559BB0F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926F2E-4D93-45C7-8ADC-71A2E7DF8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1EB5B-FD95-42A5-8BD7-7FF5876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6DDB9-2A2A-4222-963B-59AE620C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A70D5-1A56-4CE8-BC89-B9B7A494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9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15F57-0B6D-499C-A8FD-CD04B36F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F85EE-7540-4D20-9784-34D15C84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ABAE9-661F-4B49-802A-2A61AB69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D42FF-C293-4F37-B0F3-3A69CB2D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A017E-2556-47D4-9A68-EDDF7C6F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23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7C52D-F541-40DD-8006-26B59372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FDE51-FC80-4103-9A1F-3822276A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D58CE-0EC5-4A19-A8B5-011B109E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84ABB-5831-4E76-BB72-BCDD88F1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F3B12-75C5-4A7E-9927-81B3F69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3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42769-6799-446C-B313-AC5A3640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3FA4E-B96B-47F4-89E9-FF6540CDE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2ECC8-89FD-4D74-A0F7-33FDF314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70E34-3422-4679-AB2E-03CAA4B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4DE437-9B47-455C-8774-726E96D1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24B017-D299-47F1-AD01-5E4BB1E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6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2303-8A73-489B-926B-9FDB90E2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EA8FF-6EDE-4A56-9D22-8CF9E39F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B7F6D8-D845-4CCF-A779-E6BEFC59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A4A4B6-9C9D-471C-BA62-E2DFA585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5077A9-7606-4437-8483-A95079D47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E9C2C4-0110-4E82-9616-28768D8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FB16EA-E49C-483B-B05A-15712DFA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27CB7A-A048-4049-BD23-FE21CDCC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1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D055A-48CB-4171-A464-5DB402B7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DCB982-14C1-4ECE-A228-299EA7C1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B897E7-9126-47F6-B46A-CB30561D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EB7AC3-FFC2-497F-A5EB-033A2D5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1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ABD4-E353-4294-9450-A5BD348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428742-0137-48F5-86A2-0534AC92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8C55BD-4569-4097-B139-A60C30FA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9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CEB3-49AB-432E-8705-624B871F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702B5-7E9D-4BF8-AC2D-57498218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1596C-17A4-4625-9AB6-8C83FF4F4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A7805-B699-4398-9CE2-13C2CDB1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1B081-4527-4192-9F6D-20A63A64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A00E56-2F51-42AE-A4F7-CD058146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6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4A7E-4915-4D9F-AAA0-6F33D4B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68C29E-0D8E-4BCE-963D-FFC2A81C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E1DEC-603D-4CA6-9627-9BA145F1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F3F4D-2315-4AD9-AE82-2A8350D4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0E004E-41E7-42E3-925C-C1734CC0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838AD-C6FF-45BA-9490-E28C2963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8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8F6BC-B65B-4FC8-A99D-83E158C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F7FA2E-CCE7-4BA1-A386-97E87C71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5A6F-F6EA-432C-8564-1E82FC5A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5D9C-97B8-41A8-BB73-C6EF976D751C}" type="datetimeFigureOut">
              <a:rPr lang="es-CO" smtClean="0"/>
              <a:t>24/04/2018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EED81-9F74-4130-B423-4DEFE5F9C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71E40-415A-4E90-8486-3807678C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A3DA-B654-4949-B97E-926504DD48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0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E5BD6D-A74E-4167-9730-78C666B04934}"/>
              </a:ext>
            </a:extLst>
          </p:cNvPr>
          <p:cNvSpPr/>
          <p:nvPr/>
        </p:nvSpPr>
        <p:spPr>
          <a:xfrm>
            <a:off x="417095" y="994611"/>
            <a:ext cx="2935705" cy="15400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Existe una comunicación (Documento o información Importante)</a:t>
            </a:r>
            <a:endParaRPr lang="es-CO" dirty="0"/>
          </a:p>
        </p:txBody>
      </p:sp>
      <p:sp>
        <p:nvSpPr>
          <p:cNvPr id="3" name="Diagrama de flujo: decisión 2">
            <a:extLst>
              <a:ext uri="{FF2B5EF4-FFF2-40B4-BE49-F238E27FC236}">
                <a16:creationId xmlns:a16="http://schemas.microsoft.com/office/drawing/2014/main" id="{E280241D-112B-4AE6-9430-14768E4E4E2B}"/>
              </a:ext>
            </a:extLst>
          </p:cNvPr>
          <p:cNvSpPr/>
          <p:nvPr/>
        </p:nvSpPr>
        <p:spPr>
          <a:xfrm>
            <a:off x="4355432" y="1050758"/>
            <a:ext cx="2037345" cy="142774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¿Es una reunión?</a:t>
            </a:r>
            <a:endParaRPr lang="es-CO" dirty="0"/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DF3DF3DF-4AB6-43D8-981E-A94BE7EB94A2}"/>
              </a:ext>
            </a:extLst>
          </p:cNvPr>
          <p:cNvSpPr/>
          <p:nvPr/>
        </p:nvSpPr>
        <p:spPr>
          <a:xfrm>
            <a:off x="7395409" y="1050757"/>
            <a:ext cx="2037345" cy="142774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¿Es una reunión cara-cara?</a:t>
            </a:r>
            <a:endParaRPr lang="es-CO" dirty="0"/>
          </a:p>
        </p:txBody>
      </p:sp>
      <p:sp>
        <p:nvSpPr>
          <p:cNvPr id="5" name="Diagrama de flujo: decisión 4">
            <a:extLst>
              <a:ext uri="{FF2B5EF4-FFF2-40B4-BE49-F238E27FC236}">
                <a16:creationId xmlns:a16="http://schemas.microsoft.com/office/drawing/2014/main" id="{6389DCCA-710D-4C52-A661-26C700D21CE8}"/>
              </a:ext>
            </a:extLst>
          </p:cNvPr>
          <p:cNvSpPr/>
          <p:nvPr/>
        </p:nvSpPr>
        <p:spPr>
          <a:xfrm>
            <a:off x="4355431" y="3429000"/>
            <a:ext cx="2037345" cy="142774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¿Es un correo?</a:t>
            </a:r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1EA9088-43AC-4DF5-9B28-3083C2052FC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352800" y="1764632"/>
            <a:ext cx="10026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5172D2-FF01-4948-BD32-1A04FFAD4F7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6392777" y="1764631"/>
            <a:ext cx="100263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99A5CFC-2B7B-4347-940B-9F23A6174FA8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5374104" y="2478505"/>
            <a:ext cx="1" cy="950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8140A00-7DE2-433E-8497-37F702E8146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884947" y="4142873"/>
            <a:ext cx="2470484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8B9E498-CEFB-4DD6-B117-58DCF69D301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884948" y="2534653"/>
            <a:ext cx="0" cy="160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DFA1BD-89A2-4D7A-B885-0E68DEE8AED1}"/>
              </a:ext>
            </a:extLst>
          </p:cNvPr>
          <p:cNvSpPr txBox="1"/>
          <p:nvPr/>
        </p:nvSpPr>
        <p:spPr>
          <a:xfrm>
            <a:off x="6673514" y="1251284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Sí</a:t>
            </a:r>
            <a:endParaRPr lang="es-CO" sz="2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E01334C-FF9F-4CED-938D-251CC3EDE1C8}"/>
              </a:ext>
            </a:extLst>
          </p:cNvPr>
          <p:cNvSpPr txBox="1"/>
          <p:nvPr/>
        </p:nvSpPr>
        <p:spPr>
          <a:xfrm>
            <a:off x="5374103" y="2753697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</a:t>
            </a:r>
            <a:endParaRPr lang="es-CO" sz="2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C9AD87-0F66-4CC1-B666-B450430F6941}"/>
              </a:ext>
            </a:extLst>
          </p:cNvPr>
          <p:cNvSpPr txBox="1"/>
          <p:nvPr/>
        </p:nvSpPr>
        <p:spPr>
          <a:xfrm>
            <a:off x="3308681" y="4225088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</a:t>
            </a:r>
            <a:endParaRPr lang="es-CO" sz="2000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41ED54C7-229C-47EC-B610-AC8B9E358924}"/>
              </a:ext>
            </a:extLst>
          </p:cNvPr>
          <p:cNvSpPr/>
          <p:nvPr/>
        </p:nvSpPr>
        <p:spPr>
          <a:xfrm>
            <a:off x="10026316" y="1339044"/>
            <a:ext cx="2037345" cy="85872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Confirmar recepción de la información</a:t>
            </a:r>
            <a:endParaRPr lang="es-CO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B9ADADD-21E8-42FC-B83A-B0436B3E04D2}"/>
              </a:ext>
            </a:extLst>
          </p:cNvPr>
          <p:cNvCxnSpPr>
            <a:stCxn id="4" idx="3"/>
          </p:cNvCxnSpPr>
          <p:nvPr/>
        </p:nvCxnSpPr>
        <p:spPr>
          <a:xfrm>
            <a:off x="9432754" y="1764631"/>
            <a:ext cx="593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F768587-D648-4664-89AD-7A3F6E8FEC22}"/>
              </a:ext>
            </a:extLst>
          </p:cNvPr>
          <p:cNvSpPr txBox="1"/>
          <p:nvPr/>
        </p:nvSpPr>
        <p:spPr>
          <a:xfrm>
            <a:off x="9529007" y="1364520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Sí</a:t>
            </a:r>
            <a:endParaRPr lang="es-CO" sz="2000" dirty="0"/>
          </a:p>
        </p:txBody>
      </p:sp>
      <p:sp>
        <p:nvSpPr>
          <p:cNvPr id="24" name="Diagrama de flujo: decisión 23">
            <a:extLst>
              <a:ext uri="{FF2B5EF4-FFF2-40B4-BE49-F238E27FC236}">
                <a16:creationId xmlns:a16="http://schemas.microsoft.com/office/drawing/2014/main" id="{542398F5-4198-467E-B814-75C837B0C30C}"/>
              </a:ext>
            </a:extLst>
          </p:cNvPr>
          <p:cNvSpPr/>
          <p:nvPr/>
        </p:nvSpPr>
        <p:spPr>
          <a:xfrm>
            <a:off x="7395409" y="3197451"/>
            <a:ext cx="2037345" cy="142774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¿Es una reunión vía Skype?</a:t>
            </a:r>
            <a:endParaRPr lang="es-C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BDD25A8-6322-4198-8199-B15B001BF819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8414082" y="2478504"/>
            <a:ext cx="0" cy="718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9F97CE-F196-42E1-B5FF-E96B8E10CB58}"/>
              </a:ext>
            </a:extLst>
          </p:cNvPr>
          <p:cNvSpPr txBox="1"/>
          <p:nvPr/>
        </p:nvSpPr>
        <p:spPr>
          <a:xfrm>
            <a:off x="8414081" y="2610259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</a:t>
            </a:r>
            <a:endParaRPr lang="es-CO" sz="20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0BDD1FB-7491-44A6-A8F2-98461BDA229C}"/>
              </a:ext>
            </a:extLst>
          </p:cNvPr>
          <p:cNvSpPr txBox="1"/>
          <p:nvPr/>
        </p:nvSpPr>
        <p:spPr>
          <a:xfrm>
            <a:off x="9617236" y="3319179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Sí</a:t>
            </a:r>
            <a:endParaRPr lang="es-CO" sz="20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15D6668-C7F3-4564-BA45-A6B6EFBFF3E2}"/>
              </a:ext>
            </a:extLst>
          </p:cNvPr>
          <p:cNvCxnSpPr>
            <a:stCxn id="24" idx="3"/>
          </p:cNvCxnSpPr>
          <p:nvPr/>
        </p:nvCxnSpPr>
        <p:spPr>
          <a:xfrm flipV="1">
            <a:off x="9432754" y="3911324"/>
            <a:ext cx="161223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F9B7B8-0BD7-48D2-BDF0-7B06B6F95871}"/>
              </a:ext>
            </a:extLst>
          </p:cNvPr>
          <p:cNvCxnSpPr>
            <a:endCxn id="20" idx="2"/>
          </p:cNvCxnSpPr>
          <p:nvPr/>
        </p:nvCxnSpPr>
        <p:spPr>
          <a:xfrm flipV="1">
            <a:off x="11044988" y="2197768"/>
            <a:ext cx="1" cy="1708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8EB74DF-57F1-4646-B3B8-E70F2E6B2439}"/>
              </a:ext>
            </a:extLst>
          </p:cNvPr>
          <p:cNvCxnSpPr>
            <a:stCxn id="24" idx="2"/>
          </p:cNvCxnSpPr>
          <p:nvPr/>
        </p:nvCxnSpPr>
        <p:spPr>
          <a:xfrm flipH="1">
            <a:off x="8414081" y="4625198"/>
            <a:ext cx="1" cy="16312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6AB14A3-1EE3-487A-A958-CA4D3A1DAAE2}"/>
              </a:ext>
            </a:extLst>
          </p:cNvPr>
          <p:cNvCxnSpPr/>
          <p:nvPr/>
        </p:nvCxnSpPr>
        <p:spPr>
          <a:xfrm flipV="1">
            <a:off x="1884947" y="4142873"/>
            <a:ext cx="0" cy="21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0CDDCA7-1530-4B01-9A87-A00A5366ED76}"/>
              </a:ext>
            </a:extLst>
          </p:cNvPr>
          <p:cNvCxnSpPr/>
          <p:nvPr/>
        </p:nvCxnSpPr>
        <p:spPr>
          <a:xfrm>
            <a:off x="1884947" y="6256421"/>
            <a:ext cx="6529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91FDDAF-B651-4418-B621-63C44B397F82}"/>
              </a:ext>
            </a:extLst>
          </p:cNvPr>
          <p:cNvSpPr txBox="1"/>
          <p:nvPr/>
        </p:nvSpPr>
        <p:spPr>
          <a:xfrm>
            <a:off x="8414081" y="4923861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No</a:t>
            </a:r>
            <a:endParaRPr lang="es-CO" sz="20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514CCBA-D145-464A-9FD0-58CB84EBA0C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374103" y="4856747"/>
            <a:ext cx="1" cy="9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AF6FD41-1DC6-46E4-89DB-46613D726432}"/>
              </a:ext>
            </a:extLst>
          </p:cNvPr>
          <p:cNvCxnSpPr/>
          <p:nvPr/>
        </p:nvCxnSpPr>
        <p:spPr>
          <a:xfrm>
            <a:off x="5374103" y="5789197"/>
            <a:ext cx="5670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68DA15F-303C-40C4-8DCD-5777EE44EE15}"/>
              </a:ext>
            </a:extLst>
          </p:cNvPr>
          <p:cNvCxnSpPr>
            <a:cxnSpLocks/>
          </p:cNvCxnSpPr>
          <p:nvPr/>
        </p:nvCxnSpPr>
        <p:spPr>
          <a:xfrm flipV="1">
            <a:off x="11044988" y="3906371"/>
            <a:ext cx="0" cy="18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CB16C4C-CE9D-40A4-90BC-51F93BCB08A5}"/>
              </a:ext>
            </a:extLst>
          </p:cNvPr>
          <p:cNvSpPr txBox="1"/>
          <p:nvPr/>
        </p:nvSpPr>
        <p:spPr>
          <a:xfrm>
            <a:off x="5390144" y="4999592"/>
            <a:ext cx="5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Sí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0569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Politecnico Grancolombiano</dc:creator>
  <cp:lastModifiedBy>Estudiante Politecnico Grancolombiano</cp:lastModifiedBy>
  <cp:revision>3</cp:revision>
  <dcterms:created xsi:type="dcterms:W3CDTF">2018-04-24T21:20:14Z</dcterms:created>
  <dcterms:modified xsi:type="dcterms:W3CDTF">2018-04-24T21:34:01Z</dcterms:modified>
</cp:coreProperties>
</file>