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4400213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5/04/18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479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5/04/18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603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5/04/18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840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5/04/18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930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5/04/18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59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5/04/18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769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5/04/18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837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5/04/18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664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5/04/18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14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5/04/18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062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5/04/18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169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C5229-5677-4191-B782-B48EE3907174}" type="datetimeFigureOut">
              <a:rPr lang="es-CO" smtClean="0"/>
              <a:t>5/04/18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041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5538513" y="180112"/>
            <a:ext cx="2649765" cy="71154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126" b="1" dirty="0"/>
              <a:t>Gerente General </a:t>
            </a:r>
            <a:r>
              <a:rPr lang="es-CO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Jeimy Sosa</a:t>
            </a:r>
            <a:endParaRPr lang="es-CO" sz="2126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260038" y="2890470"/>
            <a:ext cx="2556949" cy="711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Administrador DB </a:t>
            </a:r>
          </a:p>
          <a:p>
            <a:pPr algn="ctr"/>
            <a:r>
              <a:rPr lang="es-CO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Dario Muñoz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7596011" y="2890470"/>
            <a:ext cx="2688728" cy="7115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Community Manager </a:t>
            </a:r>
            <a:r>
              <a:rPr lang="es-CO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Camilo D’Achiardi</a:t>
            </a:r>
            <a:endParaRPr lang="es-CO" sz="2126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17914" y="4349375"/>
            <a:ext cx="3898645" cy="12176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126" b="1" dirty="0"/>
              <a:t>Equipo</a:t>
            </a:r>
            <a:r>
              <a:rPr lang="es-CO" sz="2126" dirty="0"/>
              <a:t> </a:t>
            </a:r>
          </a:p>
          <a:p>
            <a:pPr algn="ctr"/>
            <a:r>
              <a:rPr lang="es-CO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Jeimy Sosa, Gabriel Álvarez, Dario Muñoz, Camilo D’Achiardi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11150600" y="1473736"/>
            <a:ext cx="2857500" cy="94813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126" b="1" dirty="0"/>
              <a:t>Gerente  de Recursos Humanos                        </a:t>
            </a:r>
            <a:r>
              <a:rPr lang="es-CO" sz="1600" dirty="0">
                <a:solidFill>
                  <a:schemeClr val="bg1">
                    <a:lumMod val="95000"/>
                  </a:schemeClr>
                </a:solidFill>
              </a:rPr>
              <a:t>Gabriel Álvarez</a:t>
            </a:r>
            <a:endParaRPr lang="es-CO" sz="2126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1047241" y="1475849"/>
            <a:ext cx="2239990" cy="7115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126" b="1" dirty="0"/>
              <a:t>Product Owner </a:t>
            </a:r>
            <a:r>
              <a:rPr lang="es-CO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Jeimy Sosa</a:t>
            </a:r>
            <a:endParaRPr lang="es-CO" sz="2126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7637763" y="1475849"/>
            <a:ext cx="2605224" cy="7115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Gerente Comercial </a:t>
            </a:r>
          </a:p>
          <a:p>
            <a:pPr algn="ctr"/>
            <a:r>
              <a:rPr lang="es-CO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Camilo D’Achiardi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979137" y="2802284"/>
            <a:ext cx="2376198" cy="7115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126" b="1" dirty="0"/>
              <a:t>SCRUM Master</a:t>
            </a:r>
            <a:r>
              <a:rPr lang="es-CO" sz="2126" dirty="0"/>
              <a:t> </a:t>
            </a:r>
            <a:r>
              <a:rPr lang="es-CO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Darío Muñoz</a:t>
            </a:r>
            <a:endParaRPr lang="es-CO" sz="2126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3849188" y="1491198"/>
            <a:ext cx="3378651" cy="7115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Gerente de Infraestructura</a:t>
            </a:r>
          </a:p>
          <a:p>
            <a:pPr algn="ctr"/>
            <a:r>
              <a:rPr lang="es-CO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Gabriel Álvarez</a:t>
            </a:r>
          </a:p>
        </p:txBody>
      </p:sp>
      <p:cxnSp>
        <p:nvCxnSpPr>
          <p:cNvPr id="8" name="Conector recto 7"/>
          <p:cNvCxnSpPr>
            <a:stCxn id="2" idx="2"/>
          </p:cNvCxnSpPr>
          <p:nvPr/>
        </p:nvCxnSpPr>
        <p:spPr>
          <a:xfrm flipH="1">
            <a:off x="6863395" y="891652"/>
            <a:ext cx="1" cy="3148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H="1" flipV="1">
            <a:off x="2167236" y="1180050"/>
            <a:ext cx="4696158" cy="195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863395" y="1206500"/>
            <a:ext cx="571595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endCxn id="15" idx="0"/>
          </p:cNvCxnSpPr>
          <p:nvPr/>
        </p:nvCxnSpPr>
        <p:spPr>
          <a:xfrm>
            <a:off x="2167236" y="1186925"/>
            <a:ext cx="0" cy="28892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endCxn id="18" idx="0"/>
          </p:cNvCxnSpPr>
          <p:nvPr/>
        </p:nvCxnSpPr>
        <p:spPr>
          <a:xfrm>
            <a:off x="5538513" y="1199624"/>
            <a:ext cx="1" cy="29157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endCxn id="16" idx="0"/>
          </p:cNvCxnSpPr>
          <p:nvPr/>
        </p:nvCxnSpPr>
        <p:spPr>
          <a:xfrm>
            <a:off x="8940375" y="1199624"/>
            <a:ext cx="0" cy="2762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endCxn id="14" idx="0"/>
          </p:cNvCxnSpPr>
          <p:nvPr/>
        </p:nvCxnSpPr>
        <p:spPr>
          <a:xfrm>
            <a:off x="12579350" y="1206500"/>
            <a:ext cx="0" cy="26723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5" idx="2"/>
            <a:endCxn id="17" idx="0"/>
          </p:cNvCxnSpPr>
          <p:nvPr/>
        </p:nvCxnSpPr>
        <p:spPr>
          <a:xfrm>
            <a:off x="2167236" y="2187389"/>
            <a:ext cx="0" cy="61489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7" idx="2"/>
            <a:endCxn id="7" idx="0"/>
          </p:cNvCxnSpPr>
          <p:nvPr/>
        </p:nvCxnSpPr>
        <p:spPr>
          <a:xfrm>
            <a:off x="2167236" y="3513824"/>
            <a:ext cx="1" cy="8355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18" idx="2"/>
            <a:endCxn id="5" idx="0"/>
          </p:cNvCxnSpPr>
          <p:nvPr/>
        </p:nvCxnSpPr>
        <p:spPr>
          <a:xfrm flipH="1">
            <a:off x="5538513" y="2202738"/>
            <a:ext cx="1" cy="68773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6" idx="2"/>
            <a:endCxn id="6" idx="0"/>
          </p:cNvCxnSpPr>
          <p:nvPr/>
        </p:nvCxnSpPr>
        <p:spPr>
          <a:xfrm>
            <a:off x="8940375" y="2187389"/>
            <a:ext cx="0" cy="70308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172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47</Words>
  <Application>Microsoft Macintosh PowerPoint</Application>
  <PresentationFormat>Personalizado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SOSA GOMEZ JEIMY ROCIO</dc:creator>
  <cp:lastModifiedBy>Camilo D'Achiardi</cp:lastModifiedBy>
  <cp:revision>7</cp:revision>
  <dcterms:created xsi:type="dcterms:W3CDTF">2018-02-20T17:23:54Z</dcterms:created>
  <dcterms:modified xsi:type="dcterms:W3CDTF">2018-04-06T01:59:39Z</dcterms:modified>
</cp:coreProperties>
</file>