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F6E0E8E6-B6EB-498A-BC29-48D81AAAA5B6}" type="datetimeFigureOut">
              <a:rPr lang="en-US" dirty="0"/>
              <a:t>2/23/18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9144" y="4882896"/>
            <a:ext cx="4050792" cy="1197864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8B59-FD8C-464E-A2E0-D2DB42977C43}" type="datetimeFigureOut">
              <a:rPr lang="en-US" dirty="0"/>
              <a:t>2/23/18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0685-9E9F-46AF-8733-3458A4A5B67E}" type="datetimeFigureOut">
              <a:rPr lang="en-US" dirty="0"/>
              <a:t>2/23/18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578A0-4252-4A4F-8A4C-4F80F1AD91FF}" type="datetimeFigureOut">
              <a:rPr lang="en-US" dirty="0"/>
              <a:t>2/23/18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DF071-3364-4AF2-8784-696D9E530376}" type="datetimeFigureOut">
              <a:rPr lang="en-US" dirty="0"/>
              <a:t>2/23/18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C83B-2A0D-4895-8D19-F0DA28872F64}" type="datetimeFigureOut">
              <a:rPr lang="en-US" dirty="0"/>
              <a:t>2/23/18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2ACF0-C7E7-4CC8-840E-A2809FB4BDF6}" type="datetimeFigureOut">
              <a:rPr lang="en-US" dirty="0"/>
              <a:t>2/23/18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B64FF-53E9-4519-AFEB-B5EAE0A6C098}" type="datetimeFigureOut">
              <a:rPr lang="en-US" dirty="0"/>
              <a:t>2/23/18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605F-0999-49B8-97E8-A9F5FE66FD89}" type="datetimeFigureOut">
              <a:rPr lang="en-US" dirty="0"/>
              <a:t>2/23/18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41493-8214-4CD3-9E66-4A7CE0239274}" type="datetimeFigureOut">
              <a:rPr lang="en-US" dirty="0"/>
              <a:t>2/23/18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5397E-FD2D-4D0A-B33C-2E5AEFAED143}" type="datetimeFigureOut">
              <a:rPr lang="en-US" dirty="0"/>
              <a:t>2/23/18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5092E-80DC-4992-A0D4-E74F7FC3042B}" type="datetimeFigureOut">
              <a:rPr lang="en-US" dirty="0"/>
              <a:t>2/23/18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9A4C6-EA06-4AF0-A839-1839C57399A0}" type="datetimeFigureOut">
              <a:rPr lang="en-US" dirty="0"/>
              <a:t>2/23/18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C016-2580-485A-AC4B-4452BC379743}" type="datetimeFigureOut">
              <a:rPr lang="en-US" dirty="0"/>
              <a:t>2/23/18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C8E6-7044-439E-9AE7-82A0C81AB0F0}" type="datetimeFigureOut">
              <a:rPr lang="en-US" dirty="0"/>
              <a:t>2/23/18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5F70E-5DFF-42EC-93B3-07D70D7ED1BD}" type="datetimeFigureOut">
              <a:rPr lang="en-US" dirty="0"/>
              <a:t>2/23/18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520B5-A0C9-4D15-A71B-70A075D52D64}" type="datetimeFigureOut">
              <a:rPr lang="en-US" dirty="0"/>
              <a:t>2/23/18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61EAF71F-1A43-41B7-B605-0710A83174B7}" type="datetimeFigureOut">
              <a:rPr lang="en-US" dirty="0"/>
              <a:t>2/23/18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A95CF5-85E3-433E-B9B1-C9FFBB9A67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H.s.p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DCF3E21-7FF0-446E-800B-CE41D6AA3C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Gabriel ÁLVAREZ, CAMILO D’ACHIARDI, DARIO MUÑOZ, JEIMY SOSA</a:t>
            </a:r>
          </a:p>
        </p:txBody>
      </p:sp>
    </p:spTree>
    <p:extLst>
      <p:ext uri="{BB962C8B-B14F-4D97-AF65-F5344CB8AC3E}">
        <p14:creationId xmlns:p14="http://schemas.microsoft.com/office/powerpoint/2010/main" val="1193718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34D066-9A56-4979-AC95-A9D0EABE4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ESTRUCTURA DE COSTOS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524767-EFCE-47A8-9F5C-AF06B6AB985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7976" y="2520596"/>
            <a:ext cx="10394707" cy="3311189"/>
          </a:xfrm>
        </p:spPr>
        <p:txBody>
          <a:bodyPr/>
          <a:lstStyle/>
          <a:p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Infraestructura: 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CUATRO ordenadores, oficina, SERVIDOR EN LA NUBE.</a:t>
            </a:r>
          </a:p>
          <a:p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Costos fijos: 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arriendo oficina, servicios públicos, INTERNET, SERVIDOR EN LA NUBE.</a:t>
            </a:r>
          </a:p>
          <a:p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Costos variables: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Investigación y Publicidad.</a:t>
            </a:r>
          </a:p>
          <a:p>
            <a:pPr marL="0" indent="0">
              <a:buNone/>
            </a:pPr>
            <a:br>
              <a:rPr lang="es-MX" dirty="0"/>
            </a:b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92196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8E82BA-52B7-4472-985E-1E4F5166C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Referencia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B09751-B1CD-4A93-A6C7-97DCFBC868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671415"/>
          </a:xfrm>
        </p:spPr>
        <p:txBody>
          <a:bodyPr>
            <a:normAutofit/>
          </a:bodyPr>
          <a:lstStyle/>
          <a:p>
            <a:r>
              <a:rPr lang="es-MX" sz="1400" dirty="0"/>
              <a:t>A. Osterwalder y Y. Pigneur, Generación de Modelos de Negocio, Bogotá D.C: Planeta Colombiana S.A., 2016. </a:t>
            </a:r>
            <a:endParaRPr lang="es-CO" sz="1400" dirty="0"/>
          </a:p>
        </p:txBody>
      </p:sp>
    </p:spTree>
    <p:extLst>
      <p:ext uri="{BB962C8B-B14F-4D97-AF65-F5344CB8AC3E}">
        <p14:creationId xmlns:p14="http://schemas.microsoft.com/office/powerpoint/2010/main" val="561462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F9FA8C-B2D6-4FC2-BB35-DE4CD16DA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Segmento de mercado</a:t>
            </a:r>
          </a:p>
        </p:txBody>
      </p:sp>
      <p:pic>
        <p:nvPicPr>
          <p:cNvPr id="1026" name="Picture 2" descr="Resultado de imagen para centros de salud">
            <a:extLst>
              <a:ext uri="{FF2B5EF4-FFF2-40B4-BE49-F238E27FC236}">
                <a16:creationId xmlns:a16="http://schemas.microsoft.com/office/drawing/2014/main" id="{9E7D5F94-B019-4146-985B-23A611945657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859" y="1755839"/>
            <a:ext cx="4777864" cy="3216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C776B5D-D551-44B5-87E0-EC52BAB5BEC5}"/>
              </a:ext>
            </a:extLst>
          </p:cNvPr>
          <p:cNvSpPr txBox="1"/>
          <p:nvPr/>
        </p:nvSpPr>
        <p:spPr>
          <a:xfrm>
            <a:off x="3031859" y="5057192"/>
            <a:ext cx="69979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00" dirty="0"/>
              <a:t>Tomado de: http://cityvega.com/politica/3080-por-un-2017-con-centros-de-salud-libres-de-homofobia</a:t>
            </a:r>
          </a:p>
        </p:txBody>
      </p:sp>
    </p:spTree>
    <p:extLst>
      <p:ext uri="{BB962C8B-B14F-4D97-AF65-F5344CB8AC3E}">
        <p14:creationId xmlns:p14="http://schemas.microsoft.com/office/powerpoint/2010/main" val="399911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58DE65-D2D1-4CBC-A0BA-C045F07FE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PROPUESTA DE VALOR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41242F-5914-4A1A-BED3-D6F26DB6CFF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Repositorio para almacenar videos, tutoriales y conferencias.</a:t>
            </a:r>
          </a:p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Chat online de comunicaci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ón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asesor-paciente.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Aplicación Web, que contiene los siguientes módulos: </a:t>
            </a:r>
          </a:p>
          <a:p>
            <a:pPr lvl="1"/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Módulo para el Banco de Sangre</a:t>
            </a:r>
          </a:p>
          <a:p>
            <a:pPr lvl="1"/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Módulo PARA INSCRIPCIÓN de pacientes CON EL PROPÓSITO DE AYUDAR EN LAS PRUEBAS DE INVESTIGACIÓN</a:t>
            </a:r>
          </a:p>
          <a:p>
            <a:pPr lvl="1"/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módulo para el departamento de manejo de materiales y servicios ambientales.</a:t>
            </a:r>
          </a:p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Repositorio de imágenes. </a:t>
            </a: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50311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7256B9-5A04-4415-9FB8-FC3E36FC4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CANALES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CBC4C2-8FE4-4B63-A067-807021CFA50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744718"/>
            <a:ext cx="10394707" cy="362986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Canal: </a:t>
            </a:r>
            <a:r>
              <a:rPr lang="es-MX" u="sng" dirty="0">
                <a:latin typeface="Arial" panose="020B0604020202020204" pitchFamily="34" charset="0"/>
                <a:cs typeface="Arial" panose="020B0604020202020204" pitchFamily="34" charset="0"/>
              </a:rPr>
              <a:t>directo</a:t>
            </a:r>
          </a:p>
          <a:p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Información: 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Página Web de la empresa en donde se den a conocer todos los productos de la misma.</a:t>
            </a:r>
          </a:p>
          <a:p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Evaluación: 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Los usuarios pueden evaluar nuestra propuesta de valor realizando pequeñas encuestas sobre el producto.</a:t>
            </a:r>
          </a:p>
          <a:p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Compra: 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En la página Web se encontrará toda la información referente a la compra DEL PRODUCTO. </a:t>
            </a:r>
          </a:p>
          <a:p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Entrega: 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DESPUÉS DE COMPRADO EL PRODUCTO SE ENTREGARÁ AL CLIENTE CON EL RESPECTIVO CÓDIGO FUENTE.</a:t>
            </a:r>
            <a:endParaRPr lang="es-MX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Posventa: 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Ofrecemos el servicio de soporte técnico DE NUESTRO PRODUCTO.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261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FAB98D-9B87-4C24-93BB-EB9C3C53F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RELACIONES CON LOS CLIENTES</a:t>
            </a:r>
          </a:p>
        </p:txBody>
      </p:sp>
      <p:pic>
        <p:nvPicPr>
          <p:cNvPr id="2050" name="Picture 2" descr="Resultado de imagen para soporte tecnologico">
            <a:extLst>
              <a:ext uri="{FF2B5EF4-FFF2-40B4-BE49-F238E27FC236}">
                <a16:creationId xmlns:a16="http://schemas.microsoft.com/office/drawing/2014/main" id="{0C7F3CD1-72F1-4563-89A8-F4B59058BA17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325" y="2471563"/>
            <a:ext cx="3219899" cy="2495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ED5017F5-0434-4C68-8AE1-508F51CC60C9}"/>
              </a:ext>
            </a:extLst>
          </p:cNvPr>
          <p:cNvSpPr/>
          <p:nvPr/>
        </p:nvSpPr>
        <p:spPr>
          <a:xfrm>
            <a:off x="4141560" y="4967461"/>
            <a:ext cx="6096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sz="900" dirty="0"/>
              <a:t>Tomado </a:t>
            </a:r>
            <a:r>
              <a:rPr lang="es-CO" sz="900" dirty="0" err="1"/>
              <a:t>de:http</a:t>
            </a:r>
            <a:r>
              <a:rPr lang="es-CO" sz="900" dirty="0"/>
              <a:t>://silice.biz/servicios/soporte-</a:t>
            </a:r>
            <a:r>
              <a:rPr lang="es-CO" sz="900" dirty="0" err="1"/>
              <a:t>tecnologico</a:t>
            </a:r>
            <a:r>
              <a:rPr lang="es-CO" sz="9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024905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A72E7E-6F03-4D32-9466-30E1FBE82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FUENTES DE INGRESO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2834425"/>
          </a:xfrm>
        </p:spPr>
        <p:txBody>
          <a:bodyPr/>
          <a:lstStyle/>
          <a:p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Venta del producto con su respectivo código fuente.</a:t>
            </a:r>
          </a:p>
          <a:p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Soporte técnico del producto.</a:t>
            </a:r>
          </a:p>
        </p:txBody>
      </p:sp>
    </p:spTree>
    <p:extLst>
      <p:ext uri="{BB962C8B-B14F-4D97-AF65-F5344CB8AC3E}">
        <p14:creationId xmlns:p14="http://schemas.microsoft.com/office/powerpoint/2010/main" val="3710884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811C30-737E-4023-9686-F92C7B50A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RECURSOS CLAVE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E5DA8D-03E9-42C3-8A58-919E6F95B9C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Física: 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Cuatro computadores, servidor en la nube.</a:t>
            </a:r>
          </a:p>
          <a:p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Intelectuales: 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Base de datos de nuestros clientes. </a:t>
            </a:r>
          </a:p>
          <a:p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Humanos: 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UN GERENTE, TRES DESARROLLADORES, ADMINISTRADOR BASE DE DATOS, UN COMMUNITY MANAGER.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50711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3766FB-B458-46A8-A678-CCF9ACEEC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ACTIVIDADES CLAVE</a:t>
            </a:r>
          </a:p>
        </p:txBody>
      </p:sp>
      <p:pic>
        <p:nvPicPr>
          <p:cNvPr id="4098" name="Picture 2" descr="Resultado de imagen para página web">
            <a:extLst>
              <a:ext uri="{FF2B5EF4-FFF2-40B4-BE49-F238E27FC236}">
                <a16:creationId xmlns:a16="http://schemas.microsoft.com/office/drawing/2014/main" id="{E80FC2CE-3DAF-4622-AF85-B1D378695123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697" y="2063751"/>
            <a:ext cx="5448523" cy="3064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B9117E3F-3F6D-4519-9DBA-9879F39CF21D}"/>
              </a:ext>
            </a:extLst>
          </p:cNvPr>
          <p:cNvSpPr/>
          <p:nvPr/>
        </p:nvSpPr>
        <p:spPr>
          <a:xfrm>
            <a:off x="2939697" y="5239115"/>
            <a:ext cx="628695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900" dirty="0"/>
              <a:t>Tomado de: http://latam.pcmag.com/internet-productos/18784/feature/consejos-para-redactar-y-disenar-paginas-web-de-venta</a:t>
            </a:r>
          </a:p>
        </p:txBody>
      </p:sp>
    </p:spTree>
    <p:extLst>
      <p:ext uri="{BB962C8B-B14F-4D97-AF65-F5344CB8AC3E}">
        <p14:creationId xmlns:p14="http://schemas.microsoft.com/office/powerpoint/2010/main" val="2480544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CC629D-7ABB-4444-A7DF-185425B74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ASOCIACIONES CLAVE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895E40-33C8-4427-B6E3-E1238E6112D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2063397"/>
            <a:ext cx="10394707" cy="698464"/>
          </a:xfrm>
        </p:spPr>
        <p:txBody>
          <a:bodyPr/>
          <a:lstStyle/>
          <a:p>
            <a:r>
              <a:rPr lang="en-US" dirty="0"/>
              <a:t>The National Institutes of Health Clinical Center America’s Research Hospital.</a:t>
            </a:r>
            <a:endParaRPr lang="es-CO" dirty="0"/>
          </a:p>
        </p:txBody>
      </p:sp>
      <p:pic>
        <p:nvPicPr>
          <p:cNvPr id="5124" name="Picture 4" descr="Resultado de imagen para NIH">
            <a:extLst>
              <a:ext uri="{FF2B5EF4-FFF2-40B4-BE49-F238E27FC236}">
                <a16:creationId xmlns:a16="http://schemas.microsoft.com/office/drawing/2014/main" id="{02CD26F1-CBD8-41EB-9D29-1CDEC784D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520" y="2710516"/>
            <a:ext cx="2683134" cy="2360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6B778E0E-A26F-4FCD-A7AE-D1D9BF980861}"/>
              </a:ext>
            </a:extLst>
          </p:cNvPr>
          <p:cNvSpPr/>
          <p:nvPr/>
        </p:nvSpPr>
        <p:spPr>
          <a:xfrm>
            <a:off x="2835153" y="5221800"/>
            <a:ext cx="6096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sz="900" dirty="0"/>
              <a:t>Tomado de: https://es.wikipedia.org/wiki/National_Institutes_of_Health_(Estados_Unidos)</a:t>
            </a:r>
          </a:p>
        </p:txBody>
      </p:sp>
    </p:spTree>
    <p:extLst>
      <p:ext uri="{BB962C8B-B14F-4D97-AF65-F5344CB8AC3E}">
        <p14:creationId xmlns:p14="http://schemas.microsoft.com/office/powerpoint/2010/main" val="35292499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8FA751"/>
      </a:accent1>
      <a:accent2>
        <a:srgbClr val="629D7D"/>
      </a:accent2>
      <a:accent3>
        <a:srgbClr val="5A7AAB"/>
      </a:accent3>
      <a:accent4>
        <a:srgbClr val="AA618F"/>
      </a:accent4>
      <a:accent5>
        <a:srgbClr val="BA5445"/>
      </a:accent5>
      <a:accent6>
        <a:srgbClr val="C8A547"/>
      </a:accent6>
      <a:hlink>
        <a:srgbClr val="91BF1A"/>
      </a:hlink>
      <a:folHlink>
        <a:srgbClr val="ADBE82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CF823853-53CC-4249-AEDB-2EA9F718B2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TM04033927[[fn=Evento principal]]</Template>
  <TotalTime>47</TotalTime>
  <Words>380</Words>
  <Application>Microsoft Macintosh PowerPoint</Application>
  <PresentationFormat>Panorámica</PresentationFormat>
  <Paragraphs>40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Arial</vt:lpstr>
      <vt:lpstr>Impact</vt:lpstr>
      <vt:lpstr>Evento principal</vt:lpstr>
      <vt:lpstr>H.s.p</vt:lpstr>
      <vt:lpstr>Segmento de mercado</vt:lpstr>
      <vt:lpstr>PROPUESTA DE VALOR</vt:lpstr>
      <vt:lpstr>CANALES</vt:lpstr>
      <vt:lpstr>RELACIONES CON LOS CLIENTES</vt:lpstr>
      <vt:lpstr>FUENTES DE INGRESO</vt:lpstr>
      <vt:lpstr>RECURSOS CLAVE</vt:lpstr>
      <vt:lpstr>ACTIVIDADES CLAVE</vt:lpstr>
      <vt:lpstr>ASOCIACIONES CLAVE</vt:lpstr>
      <vt:lpstr>ESTRUCTURA DE COSTOS</vt:lpstr>
      <vt:lpstr>Referencia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Los pollitos</dc:title>
  <dc:creator>Estudiante Politecnico Grancolombiano</dc:creator>
  <cp:lastModifiedBy>Camilo D'Achiardi</cp:lastModifiedBy>
  <cp:revision>10</cp:revision>
  <dcterms:created xsi:type="dcterms:W3CDTF">2018-02-14T00:08:55Z</dcterms:created>
  <dcterms:modified xsi:type="dcterms:W3CDTF">2018-02-24T02:55:13Z</dcterms:modified>
</cp:coreProperties>
</file>