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(Intercept)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11.487*** (0.241)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12.078*** (0.265)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-0.604* (0.278)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-1.785*** (0.375)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post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-1.405*** (0.278)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-2.585*** (0.375)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treatment × post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2.361*** (0.531)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Num.Obs.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2700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R2 Adj.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2024-04-30T14:00:23Z</dcterms:modified>
  <cp:category/>
</cp:coreProperties>
</file>