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1"/>
  </p:notesMasterIdLst>
  <p:sldIdLst>
    <p:sldId id="256" r:id="rId2"/>
    <p:sldId id="257" r:id="rId3"/>
    <p:sldId id="259" r:id="rId4"/>
    <p:sldId id="264" r:id="rId5"/>
    <p:sldId id="286" r:id="rId6"/>
    <p:sldId id="287" r:id="rId7"/>
    <p:sldId id="272" r:id="rId8"/>
    <p:sldId id="283" r:id="rId9"/>
    <p:sldId id="285" r:id="rId10"/>
  </p:sldIdLst>
  <p:sldSz cx="9144000" cy="5143500" type="screen16x9"/>
  <p:notesSz cx="6858000" cy="9144000"/>
  <p:embeddedFontLst>
    <p:embeddedFont>
      <p:font typeface="Nirmala UI" panose="020B0502040204020203" pitchFamily="34" charset="0"/>
      <p:regular r:id="rId12"/>
      <p:bold r:id="rId13"/>
    </p:embeddedFont>
    <p:embeddedFont>
      <p:font typeface="Nirmala UI Semilight" panose="020B0402040204020203" pitchFamily="34" charset="0"/>
      <p:regular r:id="rId14"/>
    </p:embeddedFont>
    <p:embeddedFont>
      <p:font typeface="Poppins" panose="00000500000000000000" pitchFamily="2" charset="0"/>
      <p:regular r:id="rId15"/>
      <p:bold r:id="rId16"/>
      <p:italic r:id="rId17"/>
      <p:boldItalic r:id="rId18"/>
    </p:embeddedFont>
    <p:embeddedFont>
      <p:font typeface="Poppins Black" panose="00000A00000000000000" pitchFamily="2" charset="0"/>
      <p:bold r:id="rId19"/>
      <p:boldItalic r:id="rId20"/>
    </p:embeddedFont>
    <p:embeddedFont>
      <p:font typeface="Roboto Condensed Light" panose="02000000000000000000" pitchFamily="2" charset="0"/>
      <p:regular r:id="rId21"/>
      <p:italic r:id="rId22"/>
    </p:embeddedFont>
    <p:embeddedFont>
      <p:font typeface="Work Sans"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F116CB-CE82-4628-A957-E0ECA8020E33}">
  <a:tblStyle styleId="{F1F116CB-CE82-4628-A957-E0ECA8020E3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7" d="100"/>
          <a:sy n="147" d="100"/>
        </p:scale>
        <p:origin x="2606" y="10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ron Ko" userId="a667fa5f5c84776c" providerId="LiveId" clId="{456EEA88-61D0-4DF7-A6F0-9A6FBAD47C43}"/>
    <pc:docChg chg="undo custSel addSld delSld modSld">
      <pc:chgData name="Aaron Ko" userId="a667fa5f5c84776c" providerId="LiveId" clId="{456EEA88-61D0-4DF7-A6F0-9A6FBAD47C43}" dt="2023-08-08T01:53:18.200" v="1027" actId="20577"/>
      <pc:docMkLst>
        <pc:docMk/>
      </pc:docMkLst>
      <pc:sldChg chg="modSp mod">
        <pc:chgData name="Aaron Ko" userId="a667fa5f5c84776c" providerId="LiveId" clId="{456EEA88-61D0-4DF7-A6F0-9A6FBAD47C43}" dt="2023-08-07T16:00:23.142" v="124" actId="20577"/>
        <pc:sldMkLst>
          <pc:docMk/>
          <pc:sldMk cId="0" sldId="257"/>
        </pc:sldMkLst>
        <pc:spChg chg="mod">
          <ac:chgData name="Aaron Ko" userId="a667fa5f5c84776c" providerId="LiveId" clId="{456EEA88-61D0-4DF7-A6F0-9A6FBAD47C43}" dt="2023-08-07T16:00:23.142" v="124" actId="20577"/>
          <ac:spMkLst>
            <pc:docMk/>
            <pc:sldMk cId="0" sldId="257"/>
            <ac:spMk id="3" creationId="{C4A3642B-37A7-7064-FD5E-F45A3BDD82F1}"/>
          </ac:spMkLst>
        </pc:spChg>
      </pc:sldChg>
      <pc:sldChg chg="modSp mod">
        <pc:chgData name="Aaron Ko" userId="a667fa5f5c84776c" providerId="LiveId" clId="{456EEA88-61D0-4DF7-A6F0-9A6FBAD47C43}" dt="2023-08-08T01:34:07.888" v="1019" actId="14100"/>
        <pc:sldMkLst>
          <pc:docMk/>
          <pc:sldMk cId="0" sldId="259"/>
        </pc:sldMkLst>
        <pc:spChg chg="mod">
          <ac:chgData name="Aaron Ko" userId="a667fa5f5c84776c" providerId="LiveId" clId="{456EEA88-61D0-4DF7-A6F0-9A6FBAD47C43}" dt="2023-08-08T00:44:15.335" v="842" actId="20577"/>
          <ac:spMkLst>
            <pc:docMk/>
            <pc:sldMk cId="0" sldId="259"/>
            <ac:spMk id="3" creationId="{8CB754B8-E473-74C4-1B8C-8E8D34AA2118}"/>
          </ac:spMkLst>
        </pc:spChg>
        <pc:spChg chg="mod">
          <ac:chgData name="Aaron Ko" userId="a667fa5f5c84776c" providerId="LiveId" clId="{456EEA88-61D0-4DF7-A6F0-9A6FBAD47C43}" dt="2023-08-08T00:45:15.391" v="847" actId="20577"/>
          <ac:spMkLst>
            <pc:docMk/>
            <pc:sldMk cId="0" sldId="259"/>
            <ac:spMk id="4" creationId="{0B8F0C37-D258-C614-A092-0DC6E5975461}"/>
          </ac:spMkLst>
        </pc:spChg>
        <pc:spChg chg="mod">
          <ac:chgData name="Aaron Ko" userId="a667fa5f5c84776c" providerId="LiveId" clId="{456EEA88-61D0-4DF7-A6F0-9A6FBAD47C43}" dt="2023-08-08T00:44:19.201" v="843" actId="14100"/>
          <ac:spMkLst>
            <pc:docMk/>
            <pc:sldMk cId="0" sldId="259"/>
            <ac:spMk id="5" creationId="{807F426B-F837-5605-8186-107C26909F3C}"/>
          </ac:spMkLst>
        </pc:spChg>
        <pc:spChg chg="mod">
          <ac:chgData name="Aaron Ko" userId="a667fa5f5c84776c" providerId="LiveId" clId="{456EEA88-61D0-4DF7-A6F0-9A6FBAD47C43}" dt="2023-08-08T01:34:07.888" v="1019" actId="14100"/>
          <ac:spMkLst>
            <pc:docMk/>
            <pc:sldMk cId="0" sldId="259"/>
            <ac:spMk id="20" creationId="{92685DE3-D1A3-5E3B-2FE7-63D617730D27}"/>
          </ac:spMkLst>
        </pc:spChg>
      </pc:sldChg>
      <pc:sldChg chg="add del">
        <pc:chgData name="Aaron Ko" userId="a667fa5f5c84776c" providerId="LiveId" clId="{456EEA88-61D0-4DF7-A6F0-9A6FBAD47C43}" dt="2023-08-07T16:07:58.911" v="250" actId="2696"/>
        <pc:sldMkLst>
          <pc:docMk/>
          <pc:sldMk cId="0" sldId="263"/>
        </pc:sldMkLst>
      </pc:sldChg>
      <pc:sldChg chg="modSp mod">
        <pc:chgData name="Aaron Ko" userId="a667fa5f5c84776c" providerId="LiveId" clId="{456EEA88-61D0-4DF7-A6F0-9A6FBAD47C43}" dt="2023-08-08T01:53:13.531" v="1026" actId="20577"/>
        <pc:sldMkLst>
          <pc:docMk/>
          <pc:sldMk cId="0" sldId="264"/>
        </pc:sldMkLst>
        <pc:spChg chg="mod">
          <ac:chgData name="Aaron Ko" userId="a667fa5f5c84776c" providerId="LiveId" clId="{456EEA88-61D0-4DF7-A6F0-9A6FBAD47C43}" dt="2023-08-07T18:02:28.816" v="285" actId="2711"/>
          <ac:spMkLst>
            <pc:docMk/>
            <pc:sldMk cId="0" sldId="264"/>
            <ac:spMk id="12" creationId="{C096E77C-D852-0496-8190-EF7113E93864}"/>
          </ac:spMkLst>
        </pc:spChg>
        <pc:spChg chg="mod">
          <ac:chgData name="Aaron Ko" userId="a667fa5f5c84776c" providerId="LiveId" clId="{456EEA88-61D0-4DF7-A6F0-9A6FBAD47C43}" dt="2023-08-08T00:46:00.773" v="849" actId="1076"/>
          <ac:spMkLst>
            <pc:docMk/>
            <pc:sldMk cId="0" sldId="264"/>
            <ac:spMk id="13" creationId="{259E3E41-2CA6-53C2-2168-DCD8D74BAC5C}"/>
          </ac:spMkLst>
        </pc:spChg>
        <pc:spChg chg="mod">
          <ac:chgData name="Aaron Ko" userId="a667fa5f5c84776c" providerId="LiveId" clId="{456EEA88-61D0-4DF7-A6F0-9A6FBAD47C43}" dt="2023-08-08T01:53:13.531" v="1026" actId="20577"/>
          <ac:spMkLst>
            <pc:docMk/>
            <pc:sldMk cId="0" sldId="264"/>
            <ac:spMk id="2805" creationId="{00000000-0000-0000-0000-000000000000}"/>
          </ac:spMkLst>
        </pc:spChg>
      </pc:sldChg>
      <pc:sldChg chg="del">
        <pc:chgData name="Aaron Ko" userId="a667fa5f5c84776c" providerId="LiveId" clId="{456EEA88-61D0-4DF7-A6F0-9A6FBAD47C43}" dt="2023-08-07T16:07:56.411" v="249" actId="2696"/>
        <pc:sldMkLst>
          <pc:docMk/>
          <pc:sldMk cId="0" sldId="266"/>
        </pc:sldMkLst>
      </pc:sldChg>
      <pc:sldChg chg="addSp delSp modSp mod">
        <pc:chgData name="Aaron Ko" userId="a667fa5f5c84776c" providerId="LiveId" clId="{456EEA88-61D0-4DF7-A6F0-9A6FBAD47C43}" dt="2023-08-08T01:20:28.242" v="889" actId="1076"/>
        <pc:sldMkLst>
          <pc:docMk/>
          <pc:sldMk cId="0" sldId="272"/>
        </pc:sldMkLst>
        <pc:spChg chg="mod">
          <ac:chgData name="Aaron Ko" userId="a667fa5f5c84776c" providerId="LiveId" clId="{456EEA88-61D0-4DF7-A6F0-9A6FBAD47C43}" dt="2023-08-07T16:04:43.073" v="214"/>
          <ac:spMkLst>
            <pc:docMk/>
            <pc:sldMk cId="0" sldId="272"/>
            <ac:spMk id="19" creationId="{8B33F63A-8B92-E275-F5D0-A82638C9F710}"/>
          </ac:spMkLst>
        </pc:spChg>
        <pc:spChg chg="mod">
          <ac:chgData name="Aaron Ko" userId="a667fa5f5c84776c" providerId="LiveId" clId="{456EEA88-61D0-4DF7-A6F0-9A6FBAD47C43}" dt="2023-08-07T16:04:43.073" v="214"/>
          <ac:spMkLst>
            <pc:docMk/>
            <pc:sldMk cId="0" sldId="272"/>
            <ac:spMk id="20" creationId="{A12FBF85-05F6-2747-EE74-CF4461C7CF31}"/>
          </ac:spMkLst>
        </pc:spChg>
        <pc:spChg chg="mod">
          <ac:chgData name="Aaron Ko" userId="a667fa5f5c84776c" providerId="LiveId" clId="{456EEA88-61D0-4DF7-A6F0-9A6FBAD47C43}" dt="2023-08-07T16:04:43.073" v="214"/>
          <ac:spMkLst>
            <pc:docMk/>
            <pc:sldMk cId="0" sldId="272"/>
            <ac:spMk id="21" creationId="{319283CB-898F-7BC8-7773-B9D40721C158}"/>
          </ac:spMkLst>
        </pc:spChg>
        <pc:spChg chg="mod">
          <ac:chgData name="Aaron Ko" userId="a667fa5f5c84776c" providerId="LiveId" clId="{456EEA88-61D0-4DF7-A6F0-9A6FBAD47C43}" dt="2023-08-07T16:04:43.073" v="214"/>
          <ac:spMkLst>
            <pc:docMk/>
            <pc:sldMk cId="0" sldId="272"/>
            <ac:spMk id="22" creationId="{129AB859-29EA-0E71-FF95-05F0AF31DA23}"/>
          </ac:spMkLst>
        </pc:spChg>
        <pc:spChg chg="mod">
          <ac:chgData name="Aaron Ko" userId="a667fa5f5c84776c" providerId="LiveId" clId="{456EEA88-61D0-4DF7-A6F0-9A6FBAD47C43}" dt="2023-08-07T16:04:43.073" v="214"/>
          <ac:spMkLst>
            <pc:docMk/>
            <pc:sldMk cId="0" sldId="272"/>
            <ac:spMk id="23" creationId="{17A532F9-4453-4C52-63F9-0673B6E42334}"/>
          </ac:spMkLst>
        </pc:spChg>
        <pc:spChg chg="mod">
          <ac:chgData name="Aaron Ko" userId="a667fa5f5c84776c" providerId="LiveId" clId="{456EEA88-61D0-4DF7-A6F0-9A6FBAD47C43}" dt="2023-08-07T16:04:43.073" v="214"/>
          <ac:spMkLst>
            <pc:docMk/>
            <pc:sldMk cId="0" sldId="272"/>
            <ac:spMk id="24" creationId="{AEA0D36B-5E65-30FE-2AE6-1526405A623D}"/>
          </ac:spMkLst>
        </pc:spChg>
        <pc:spChg chg="mod">
          <ac:chgData name="Aaron Ko" userId="a667fa5f5c84776c" providerId="LiveId" clId="{456EEA88-61D0-4DF7-A6F0-9A6FBAD47C43}" dt="2023-08-07T16:04:43.073" v="214"/>
          <ac:spMkLst>
            <pc:docMk/>
            <pc:sldMk cId="0" sldId="272"/>
            <ac:spMk id="25" creationId="{4ADC9359-D934-330A-955F-8F8841A41A44}"/>
          </ac:spMkLst>
        </pc:spChg>
        <pc:spChg chg="add del mod">
          <ac:chgData name="Aaron Ko" userId="a667fa5f5c84776c" providerId="LiveId" clId="{456EEA88-61D0-4DF7-A6F0-9A6FBAD47C43}" dt="2023-08-07T16:07:51.221" v="245" actId="478"/>
          <ac:spMkLst>
            <pc:docMk/>
            <pc:sldMk cId="0" sldId="272"/>
            <ac:spMk id="28" creationId="{829F4A96-4593-CFC1-FD71-6D51837E44F5}"/>
          </ac:spMkLst>
        </pc:spChg>
        <pc:spChg chg="mod">
          <ac:chgData name="Aaron Ko" userId="a667fa5f5c84776c" providerId="LiveId" clId="{456EEA88-61D0-4DF7-A6F0-9A6FBAD47C43}" dt="2023-08-07T16:06:10.776" v="231"/>
          <ac:spMkLst>
            <pc:docMk/>
            <pc:sldMk cId="0" sldId="272"/>
            <ac:spMk id="30" creationId="{7841A215-4663-A59B-7157-130C7A1284B9}"/>
          </ac:spMkLst>
        </pc:spChg>
        <pc:spChg chg="mod">
          <ac:chgData name="Aaron Ko" userId="a667fa5f5c84776c" providerId="LiveId" clId="{456EEA88-61D0-4DF7-A6F0-9A6FBAD47C43}" dt="2023-08-07T16:06:10.776" v="231"/>
          <ac:spMkLst>
            <pc:docMk/>
            <pc:sldMk cId="0" sldId="272"/>
            <ac:spMk id="31" creationId="{1F412952-342C-90D4-893D-80058560CFCD}"/>
          </ac:spMkLst>
        </pc:spChg>
        <pc:spChg chg="mod">
          <ac:chgData name="Aaron Ko" userId="a667fa5f5c84776c" providerId="LiveId" clId="{456EEA88-61D0-4DF7-A6F0-9A6FBAD47C43}" dt="2023-08-07T16:06:10.776" v="231"/>
          <ac:spMkLst>
            <pc:docMk/>
            <pc:sldMk cId="0" sldId="272"/>
            <ac:spMk id="32" creationId="{4A250376-070C-5E8D-39B9-697907085C26}"/>
          </ac:spMkLst>
        </pc:spChg>
        <pc:spChg chg="mod">
          <ac:chgData name="Aaron Ko" userId="a667fa5f5c84776c" providerId="LiveId" clId="{456EEA88-61D0-4DF7-A6F0-9A6FBAD47C43}" dt="2023-08-07T16:06:10.776" v="231"/>
          <ac:spMkLst>
            <pc:docMk/>
            <pc:sldMk cId="0" sldId="272"/>
            <ac:spMk id="33" creationId="{71C8F8B4-1A82-83C1-4CF7-BD92278150C1}"/>
          </ac:spMkLst>
        </pc:spChg>
        <pc:spChg chg="mod">
          <ac:chgData name="Aaron Ko" userId="a667fa5f5c84776c" providerId="LiveId" clId="{456EEA88-61D0-4DF7-A6F0-9A6FBAD47C43}" dt="2023-08-07T16:06:10.776" v="231"/>
          <ac:spMkLst>
            <pc:docMk/>
            <pc:sldMk cId="0" sldId="272"/>
            <ac:spMk id="34" creationId="{05E14DF9-4468-BA9D-D105-59F9C0B2EEBB}"/>
          </ac:spMkLst>
        </pc:spChg>
        <pc:spChg chg="mod">
          <ac:chgData name="Aaron Ko" userId="a667fa5f5c84776c" providerId="LiveId" clId="{456EEA88-61D0-4DF7-A6F0-9A6FBAD47C43}" dt="2023-08-07T16:06:10.776" v="231"/>
          <ac:spMkLst>
            <pc:docMk/>
            <pc:sldMk cId="0" sldId="272"/>
            <ac:spMk id="35" creationId="{6BFF0CF6-362A-A0F4-8A71-62B2C3421E4F}"/>
          </ac:spMkLst>
        </pc:spChg>
        <pc:spChg chg="add del mod">
          <ac:chgData name="Aaron Ko" userId="a667fa5f5c84776c" providerId="LiveId" clId="{456EEA88-61D0-4DF7-A6F0-9A6FBAD47C43}" dt="2023-08-07T16:07:49.799" v="243" actId="478"/>
          <ac:spMkLst>
            <pc:docMk/>
            <pc:sldMk cId="0" sldId="272"/>
            <ac:spMk id="36" creationId="{7DA06DC1-F09E-7C9F-9348-55FBFFFC326A}"/>
          </ac:spMkLst>
        </pc:spChg>
        <pc:spChg chg="mod">
          <ac:chgData name="Aaron Ko" userId="a667fa5f5c84776c" providerId="LiveId" clId="{456EEA88-61D0-4DF7-A6F0-9A6FBAD47C43}" dt="2023-08-07T16:07:45.095" v="241"/>
          <ac:spMkLst>
            <pc:docMk/>
            <pc:sldMk cId="0" sldId="272"/>
            <ac:spMk id="38" creationId="{82BEBA1E-4FC5-2823-3899-9651327D3AF0}"/>
          </ac:spMkLst>
        </pc:spChg>
        <pc:spChg chg="mod">
          <ac:chgData name="Aaron Ko" userId="a667fa5f5c84776c" providerId="LiveId" clId="{456EEA88-61D0-4DF7-A6F0-9A6FBAD47C43}" dt="2023-08-07T16:07:45.095" v="241"/>
          <ac:spMkLst>
            <pc:docMk/>
            <pc:sldMk cId="0" sldId="272"/>
            <ac:spMk id="39" creationId="{CB8A53B5-9CE2-D119-65FD-0691FE1272D9}"/>
          </ac:spMkLst>
        </pc:spChg>
        <pc:spChg chg="mod">
          <ac:chgData name="Aaron Ko" userId="a667fa5f5c84776c" providerId="LiveId" clId="{456EEA88-61D0-4DF7-A6F0-9A6FBAD47C43}" dt="2023-08-07T16:07:45.095" v="241"/>
          <ac:spMkLst>
            <pc:docMk/>
            <pc:sldMk cId="0" sldId="272"/>
            <ac:spMk id="40" creationId="{EDACAC3F-F720-54F9-4156-7BF53EF90D34}"/>
          </ac:spMkLst>
        </pc:spChg>
        <pc:spChg chg="mod">
          <ac:chgData name="Aaron Ko" userId="a667fa5f5c84776c" providerId="LiveId" clId="{456EEA88-61D0-4DF7-A6F0-9A6FBAD47C43}" dt="2023-08-07T16:07:45.095" v="241"/>
          <ac:spMkLst>
            <pc:docMk/>
            <pc:sldMk cId="0" sldId="272"/>
            <ac:spMk id="41" creationId="{6A2C080E-5F27-2716-7C5E-B96A863D0302}"/>
          </ac:spMkLst>
        </pc:spChg>
        <pc:spChg chg="mod">
          <ac:chgData name="Aaron Ko" userId="a667fa5f5c84776c" providerId="LiveId" clId="{456EEA88-61D0-4DF7-A6F0-9A6FBAD47C43}" dt="2023-08-07T16:07:45.095" v="241"/>
          <ac:spMkLst>
            <pc:docMk/>
            <pc:sldMk cId="0" sldId="272"/>
            <ac:spMk id="42" creationId="{130F7C03-C29C-707D-C34E-77E918CE7C04}"/>
          </ac:spMkLst>
        </pc:spChg>
        <pc:spChg chg="mod">
          <ac:chgData name="Aaron Ko" userId="a667fa5f5c84776c" providerId="LiveId" clId="{456EEA88-61D0-4DF7-A6F0-9A6FBAD47C43}" dt="2023-08-07T16:07:45.095" v="241"/>
          <ac:spMkLst>
            <pc:docMk/>
            <pc:sldMk cId="0" sldId="272"/>
            <ac:spMk id="43" creationId="{C8030F20-51D0-D763-0C94-75DBD2377729}"/>
          </ac:spMkLst>
        </pc:spChg>
        <pc:spChg chg="mod">
          <ac:chgData name="Aaron Ko" userId="a667fa5f5c84776c" providerId="LiveId" clId="{456EEA88-61D0-4DF7-A6F0-9A6FBAD47C43}" dt="2023-08-07T16:03:33.950" v="205" actId="1076"/>
          <ac:spMkLst>
            <pc:docMk/>
            <pc:sldMk cId="0" sldId="272"/>
            <ac:spMk id="3472" creationId="{00000000-0000-0000-0000-000000000000}"/>
          </ac:spMkLst>
        </pc:spChg>
        <pc:spChg chg="mod">
          <ac:chgData name="Aaron Ko" userId="a667fa5f5c84776c" providerId="LiveId" clId="{456EEA88-61D0-4DF7-A6F0-9A6FBAD47C43}" dt="2023-08-07T16:05:49.499" v="225" actId="1076"/>
          <ac:spMkLst>
            <pc:docMk/>
            <pc:sldMk cId="0" sldId="272"/>
            <ac:spMk id="3473" creationId="{00000000-0000-0000-0000-000000000000}"/>
          </ac:spMkLst>
        </pc:spChg>
        <pc:spChg chg="mod">
          <ac:chgData name="Aaron Ko" userId="a667fa5f5c84776c" providerId="LiveId" clId="{456EEA88-61D0-4DF7-A6F0-9A6FBAD47C43}" dt="2023-08-08T01:20:28.242" v="889" actId="1076"/>
          <ac:spMkLst>
            <pc:docMk/>
            <pc:sldMk cId="0" sldId="272"/>
            <ac:spMk id="3474" creationId="{00000000-0000-0000-0000-000000000000}"/>
          </ac:spMkLst>
        </pc:spChg>
        <pc:spChg chg="mod">
          <ac:chgData name="Aaron Ko" userId="a667fa5f5c84776c" providerId="LiveId" clId="{456EEA88-61D0-4DF7-A6F0-9A6FBAD47C43}" dt="2023-08-07T18:15:10.633" v="305" actId="1076"/>
          <ac:spMkLst>
            <pc:docMk/>
            <pc:sldMk cId="0" sldId="272"/>
            <ac:spMk id="3476" creationId="{00000000-0000-0000-0000-000000000000}"/>
          </ac:spMkLst>
        </pc:spChg>
        <pc:spChg chg="mod">
          <ac:chgData name="Aaron Ko" userId="a667fa5f5c84776c" providerId="LiveId" clId="{456EEA88-61D0-4DF7-A6F0-9A6FBAD47C43}" dt="2023-08-07T18:15:35.029" v="311" actId="14100"/>
          <ac:spMkLst>
            <pc:docMk/>
            <pc:sldMk cId="0" sldId="272"/>
            <ac:spMk id="3477" creationId="{00000000-0000-0000-0000-000000000000}"/>
          </ac:spMkLst>
        </pc:spChg>
        <pc:spChg chg="mod">
          <ac:chgData name="Aaron Ko" userId="a667fa5f5c84776c" providerId="LiveId" clId="{456EEA88-61D0-4DF7-A6F0-9A6FBAD47C43}" dt="2023-08-07T18:14:56.269" v="302" actId="255"/>
          <ac:spMkLst>
            <pc:docMk/>
            <pc:sldMk cId="0" sldId="272"/>
            <ac:spMk id="3478" creationId="{00000000-0000-0000-0000-000000000000}"/>
          </ac:spMkLst>
        </pc:spChg>
        <pc:spChg chg="mod">
          <ac:chgData name="Aaron Ko" userId="a667fa5f5c84776c" providerId="LiveId" clId="{456EEA88-61D0-4DF7-A6F0-9A6FBAD47C43}" dt="2023-08-07T18:15:43.436" v="313" actId="255"/>
          <ac:spMkLst>
            <pc:docMk/>
            <pc:sldMk cId="0" sldId="272"/>
            <ac:spMk id="3479" creationId="{00000000-0000-0000-0000-000000000000}"/>
          </ac:spMkLst>
        </pc:spChg>
        <pc:spChg chg="mod">
          <ac:chgData name="Aaron Ko" userId="a667fa5f5c84776c" providerId="LiveId" clId="{456EEA88-61D0-4DF7-A6F0-9A6FBAD47C43}" dt="2023-08-07T18:15:21.135" v="308" actId="255"/>
          <ac:spMkLst>
            <pc:docMk/>
            <pc:sldMk cId="0" sldId="272"/>
            <ac:spMk id="3480" creationId="{00000000-0000-0000-0000-000000000000}"/>
          </ac:spMkLst>
        </pc:spChg>
        <pc:spChg chg="mod">
          <ac:chgData name="Aaron Ko" userId="a667fa5f5c84776c" providerId="LiveId" clId="{456EEA88-61D0-4DF7-A6F0-9A6FBAD47C43}" dt="2023-08-07T16:04:53.780" v="217" actId="1076"/>
          <ac:spMkLst>
            <pc:docMk/>
            <pc:sldMk cId="0" sldId="272"/>
            <ac:spMk id="3483" creationId="{00000000-0000-0000-0000-000000000000}"/>
          </ac:spMkLst>
        </pc:spChg>
        <pc:spChg chg="mod">
          <ac:chgData name="Aaron Ko" userId="a667fa5f5c84776c" providerId="LiveId" clId="{456EEA88-61D0-4DF7-A6F0-9A6FBAD47C43}" dt="2023-08-07T16:04:57.518" v="219" actId="1076"/>
          <ac:spMkLst>
            <pc:docMk/>
            <pc:sldMk cId="0" sldId="272"/>
            <ac:spMk id="3488" creationId="{00000000-0000-0000-0000-000000000000}"/>
          </ac:spMkLst>
        </pc:spChg>
        <pc:grpChg chg="add del mod">
          <ac:chgData name="Aaron Ko" userId="a667fa5f5c84776c" providerId="LiveId" clId="{456EEA88-61D0-4DF7-A6F0-9A6FBAD47C43}" dt="2023-08-07T16:07:53.409" v="248" actId="478"/>
          <ac:grpSpMkLst>
            <pc:docMk/>
            <pc:sldMk cId="0" sldId="272"/>
            <ac:grpSpMk id="18" creationId="{FCADE6DF-42D6-6676-D206-80EC8DAD23E8}"/>
          </ac:grpSpMkLst>
        </pc:grpChg>
        <pc:grpChg chg="add del mod">
          <ac:chgData name="Aaron Ko" userId="a667fa5f5c84776c" providerId="LiveId" clId="{456EEA88-61D0-4DF7-A6F0-9A6FBAD47C43}" dt="2023-08-07T16:07:50.533" v="244" actId="478"/>
          <ac:grpSpMkLst>
            <pc:docMk/>
            <pc:sldMk cId="0" sldId="272"/>
            <ac:grpSpMk id="29" creationId="{A4B4ECD2-A0D8-D168-CE1B-081E2B43802D}"/>
          </ac:grpSpMkLst>
        </pc:grpChg>
        <pc:grpChg chg="add del mod">
          <ac:chgData name="Aaron Ko" userId="a667fa5f5c84776c" providerId="LiveId" clId="{456EEA88-61D0-4DF7-A6F0-9A6FBAD47C43}" dt="2023-08-07T16:07:52.143" v="246" actId="478"/>
          <ac:grpSpMkLst>
            <pc:docMk/>
            <pc:sldMk cId="0" sldId="272"/>
            <ac:grpSpMk id="37" creationId="{CB2F1D1C-641E-32F0-85C3-78990B8D0853}"/>
          </ac:grpSpMkLst>
        </pc:grpChg>
        <pc:picChg chg="add mod">
          <ac:chgData name="Aaron Ko" userId="a667fa5f5c84776c" providerId="LiveId" clId="{456EEA88-61D0-4DF7-A6F0-9A6FBAD47C43}" dt="2023-08-07T16:03:23.103" v="202" actId="1076"/>
          <ac:picMkLst>
            <pc:docMk/>
            <pc:sldMk cId="0" sldId="272"/>
            <ac:picMk id="16" creationId="{1183DD1C-CCD4-0E87-3D07-1E407D496D6E}"/>
          </ac:picMkLst>
        </pc:picChg>
        <pc:picChg chg="add del mod">
          <ac:chgData name="Aaron Ko" userId="a667fa5f5c84776c" providerId="LiveId" clId="{456EEA88-61D0-4DF7-A6F0-9A6FBAD47C43}" dt="2023-08-07T16:07:52.705" v="247" actId="478"/>
          <ac:picMkLst>
            <pc:docMk/>
            <pc:sldMk cId="0" sldId="272"/>
            <ac:picMk id="17" creationId="{9D412E73-6D18-1D0B-6B3F-1CC76D71BC5F}"/>
          </ac:picMkLst>
        </pc:picChg>
        <pc:cxnChg chg="mod">
          <ac:chgData name="Aaron Ko" userId="a667fa5f5c84776c" providerId="LiveId" clId="{456EEA88-61D0-4DF7-A6F0-9A6FBAD47C43}" dt="2023-08-07T16:04:53.780" v="217" actId="1076"/>
          <ac:cxnSpMkLst>
            <pc:docMk/>
            <pc:sldMk cId="0" sldId="272"/>
            <ac:cxnSpMk id="3481" creationId="{00000000-0000-0000-0000-000000000000}"/>
          </ac:cxnSpMkLst>
        </pc:cxnChg>
        <pc:cxnChg chg="mod">
          <ac:chgData name="Aaron Ko" userId="a667fa5f5c84776c" providerId="LiveId" clId="{456EEA88-61D0-4DF7-A6F0-9A6FBAD47C43}" dt="2023-08-07T16:04:56.096" v="218" actId="1076"/>
          <ac:cxnSpMkLst>
            <pc:docMk/>
            <pc:sldMk cId="0" sldId="272"/>
            <ac:cxnSpMk id="3490" creationId="{00000000-0000-0000-0000-000000000000}"/>
          </ac:cxnSpMkLst>
        </pc:cxnChg>
        <pc:cxnChg chg="mod">
          <ac:chgData name="Aaron Ko" userId="a667fa5f5c84776c" providerId="LiveId" clId="{456EEA88-61D0-4DF7-A6F0-9A6FBAD47C43}" dt="2023-08-07T16:04:57.518" v="219" actId="1076"/>
          <ac:cxnSpMkLst>
            <pc:docMk/>
            <pc:sldMk cId="0" sldId="272"/>
            <ac:cxnSpMk id="3491" creationId="{00000000-0000-0000-0000-000000000000}"/>
          </ac:cxnSpMkLst>
        </pc:cxnChg>
      </pc:sldChg>
      <pc:sldChg chg="del">
        <pc:chgData name="Aaron Ko" userId="a667fa5f5c84776c" providerId="LiveId" clId="{456EEA88-61D0-4DF7-A6F0-9A6FBAD47C43}" dt="2023-08-07T16:03:40.060" v="206" actId="2696"/>
        <pc:sldMkLst>
          <pc:docMk/>
          <pc:sldMk cId="0" sldId="275"/>
        </pc:sldMkLst>
      </pc:sldChg>
      <pc:sldChg chg="addSp modSp mod">
        <pc:chgData name="Aaron Ko" userId="a667fa5f5c84776c" providerId="LiveId" clId="{456EEA88-61D0-4DF7-A6F0-9A6FBAD47C43}" dt="2023-08-08T01:27:31.162" v="1015" actId="14100"/>
        <pc:sldMkLst>
          <pc:docMk/>
          <pc:sldMk cId="0" sldId="283"/>
        </pc:sldMkLst>
        <pc:spChg chg="add mod">
          <ac:chgData name="Aaron Ko" userId="a667fa5f5c84776c" providerId="LiveId" clId="{456EEA88-61D0-4DF7-A6F0-9A6FBAD47C43}" dt="2023-08-08T01:25:20.940" v="1009" actId="1076"/>
          <ac:spMkLst>
            <pc:docMk/>
            <pc:sldMk cId="0" sldId="283"/>
            <ac:spMk id="2" creationId="{86112619-2CD8-A92F-C5CF-15E0D70C0385}"/>
          </ac:spMkLst>
        </pc:spChg>
        <pc:spChg chg="add mod">
          <ac:chgData name="Aaron Ko" userId="a667fa5f5c84776c" providerId="LiveId" clId="{456EEA88-61D0-4DF7-A6F0-9A6FBAD47C43}" dt="2023-08-08T01:27:31.162" v="1015" actId="14100"/>
          <ac:spMkLst>
            <pc:docMk/>
            <pc:sldMk cId="0" sldId="283"/>
            <ac:spMk id="3" creationId="{7061764F-E43E-EC8A-65F8-BC20472E60FE}"/>
          </ac:spMkLst>
        </pc:spChg>
        <pc:spChg chg="mod">
          <ac:chgData name="Aaron Ko" userId="a667fa5f5c84776c" providerId="LiveId" clId="{456EEA88-61D0-4DF7-A6F0-9A6FBAD47C43}" dt="2023-08-07T18:52:28.456" v="510" actId="20577"/>
          <ac:spMkLst>
            <pc:docMk/>
            <pc:sldMk cId="0" sldId="283"/>
            <ac:spMk id="4026" creationId="{00000000-0000-0000-0000-000000000000}"/>
          </ac:spMkLst>
        </pc:spChg>
      </pc:sldChg>
      <pc:sldChg chg="del">
        <pc:chgData name="Aaron Ko" userId="a667fa5f5c84776c" providerId="LiveId" clId="{456EEA88-61D0-4DF7-A6F0-9A6FBAD47C43}" dt="2023-08-07T16:08:22.230" v="254" actId="2696"/>
        <pc:sldMkLst>
          <pc:docMk/>
          <pc:sldMk cId="0" sldId="284"/>
        </pc:sldMkLst>
      </pc:sldChg>
      <pc:sldChg chg="addSp delSp modSp mod modClrScheme chgLayout">
        <pc:chgData name="Aaron Ko" userId="a667fa5f5c84776c" providerId="LiveId" clId="{456EEA88-61D0-4DF7-A6F0-9A6FBAD47C43}" dt="2023-08-08T00:40:43.717" v="637" actId="2711"/>
        <pc:sldMkLst>
          <pc:docMk/>
          <pc:sldMk cId="0" sldId="285"/>
        </pc:sldMkLst>
        <pc:spChg chg="add mod">
          <ac:chgData name="Aaron Ko" userId="a667fa5f5c84776c" providerId="LiveId" clId="{456EEA88-61D0-4DF7-A6F0-9A6FBAD47C43}" dt="2023-08-08T00:40:43.717" v="637" actId="2711"/>
          <ac:spMkLst>
            <pc:docMk/>
            <pc:sldMk cId="0" sldId="285"/>
            <ac:spMk id="2" creationId="{16BD7E72-0D43-4C98-080E-BED4A8D038CA}"/>
          </ac:spMkLst>
        </pc:spChg>
        <pc:spChg chg="add del mod ord">
          <ac:chgData name="Aaron Ko" userId="a667fa5f5c84776c" providerId="LiveId" clId="{456EEA88-61D0-4DF7-A6F0-9A6FBAD47C43}" dt="2023-08-07T16:08:56.994" v="259" actId="478"/>
          <ac:spMkLst>
            <pc:docMk/>
            <pc:sldMk cId="0" sldId="285"/>
            <ac:spMk id="2" creationId="{E6CBE3AC-307F-E046-FD3F-578ECA9B295E}"/>
          </ac:spMkLst>
        </pc:spChg>
        <pc:spChg chg="add del mod">
          <ac:chgData name="Aaron Ko" userId="a667fa5f5c84776c" providerId="LiveId" clId="{456EEA88-61D0-4DF7-A6F0-9A6FBAD47C43}" dt="2023-08-07T16:09:11.171" v="275" actId="478"/>
          <ac:spMkLst>
            <pc:docMk/>
            <pc:sldMk cId="0" sldId="285"/>
            <ac:spMk id="4" creationId="{43C0EA90-71C4-021A-977B-8585CF0B82EE}"/>
          </ac:spMkLst>
        </pc:spChg>
        <pc:spChg chg="mod ord">
          <ac:chgData name="Aaron Ko" userId="a667fa5f5c84776c" providerId="LiveId" clId="{456EEA88-61D0-4DF7-A6F0-9A6FBAD47C43}" dt="2023-08-07T16:09:06.639" v="273" actId="20577"/>
          <ac:spMkLst>
            <pc:docMk/>
            <pc:sldMk cId="0" sldId="285"/>
            <ac:spMk id="4118" creationId="{00000000-0000-0000-0000-000000000000}"/>
          </ac:spMkLst>
        </pc:spChg>
        <pc:spChg chg="del mod ord">
          <ac:chgData name="Aaron Ko" userId="a667fa5f5c84776c" providerId="LiveId" clId="{456EEA88-61D0-4DF7-A6F0-9A6FBAD47C43}" dt="2023-08-07T16:09:09.781" v="274" actId="478"/>
          <ac:spMkLst>
            <pc:docMk/>
            <pc:sldMk cId="0" sldId="285"/>
            <ac:spMk id="4119" creationId="{00000000-0000-0000-0000-000000000000}"/>
          </ac:spMkLst>
        </pc:spChg>
        <pc:spChg chg="del mod">
          <ac:chgData name="Aaron Ko" userId="a667fa5f5c84776c" providerId="LiveId" clId="{456EEA88-61D0-4DF7-A6F0-9A6FBAD47C43}" dt="2023-08-07T16:09:24.677" v="282"/>
          <ac:spMkLst>
            <pc:docMk/>
            <pc:sldMk cId="0" sldId="285"/>
            <ac:spMk id="4120" creationId="{00000000-0000-0000-0000-000000000000}"/>
          </ac:spMkLst>
        </pc:spChg>
      </pc:sldChg>
      <pc:sldChg chg="modSp mod">
        <pc:chgData name="Aaron Ko" userId="a667fa5f5c84776c" providerId="LiveId" clId="{456EEA88-61D0-4DF7-A6F0-9A6FBAD47C43}" dt="2023-08-08T01:53:18.200" v="1027" actId="20577"/>
        <pc:sldMkLst>
          <pc:docMk/>
          <pc:sldMk cId="2575859132" sldId="286"/>
        </pc:sldMkLst>
        <pc:spChg chg="mod">
          <ac:chgData name="Aaron Ko" userId="a667fa5f5c84776c" providerId="LiveId" clId="{456EEA88-61D0-4DF7-A6F0-9A6FBAD47C43}" dt="2023-08-07T16:00:34.739" v="125" actId="14100"/>
          <ac:spMkLst>
            <pc:docMk/>
            <pc:sldMk cId="2575859132" sldId="286"/>
            <ac:spMk id="11" creationId="{D7A107A4-48B8-5954-33E3-59E40AD4D936}"/>
          </ac:spMkLst>
        </pc:spChg>
        <pc:spChg chg="mod">
          <ac:chgData name="Aaron Ko" userId="a667fa5f5c84776c" providerId="LiveId" clId="{456EEA88-61D0-4DF7-A6F0-9A6FBAD47C43}" dt="2023-08-08T00:39:11.761" v="616" actId="20577"/>
          <ac:spMkLst>
            <pc:docMk/>
            <pc:sldMk cId="2575859132" sldId="286"/>
            <ac:spMk id="12" creationId="{C096E77C-D852-0496-8190-EF7113E93864}"/>
          </ac:spMkLst>
        </pc:spChg>
        <pc:spChg chg="mod">
          <ac:chgData name="Aaron Ko" userId="a667fa5f5c84776c" providerId="LiveId" clId="{456EEA88-61D0-4DF7-A6F0-9A6FBAD47C43}" dt="2023-08-07T18:49:47.110" v="509" actId="20577"/>
          <ac:spMkLst>
            <pc:docMk/>
            <pc:sldMk cId="2575859132" sldId="286"/>
            <ac:spMk id="13" creationId="{259E3E41-2CA6-53C2-2168-DCD8D74BAC5C}"/>
          </ac:spMkLst>
        </pc:spChg>
        <pc:spChg chg="mod">
          <ac:chgData name="Aaron Ko" userId="a667fa5f5c84776c" providerId="LiveId" clId="{456EEA88-61D0-4DF7-A6F0-9A6FBAD47C43}" dt="2023-08-08T01:53:18.200" v="1027" actId="20577"/>
          <ac:spMkLst>
            <pc:docMk/>
            <pc:sldMk cId="2575859132" sldId="286"/>
            <ac:spMk id="2805" creationId="{00000000-0000-0000-0000-000000000000}"/>
          </ac:spMkLst>
        </pc:spChg>
      </pc:sldChg>
      <pc:sldChg chg="addSp delSp modSp mod">
        <pc:chgData name="Aaron Ko" userId="a667fa5f5c84776c" providerId="LiveId" clId="{456EEA88-61D0-4DF7-A6F0-9A6FBAD47C43}" dt="2023-08-08T00:46:26.311" v="874" actId="14100"/>
        <pc:sldMkLst>
          <pc:docMk/>
          <pc:sldMk cId="2949509500" sldId="287"/>
        </pc:sldMkLst>
        <pc:spChg chg="del mod">
          <ac:chgData name="Aaron Ko" userId="a667fa5f5c84776c" providerId="LiveId" clId="{456EEA88-61D0-4DF7-A6F0-9A6FBAD47C43}" dt="2023-08-07T16:01:18.743" v="138" actId="478"/>
          <ac:spMkLst>
            <pc:docMk/>
            <pc:sldMk cId="2949509500" sldId="287"/>
            <ac:spMk id="7" creationId="{AF79DA0B-A75E-B116-296E-4DCCED7D1925}"/>
          </ac:spMkLst>
        </pc:spChg>
        <pc:spChg chg="del">
          <ac:chgData name="Aaron Ko" userId="a667fa5f5c84776c" providerId="LiveId" clId="{456EEA88-61D0-4DF7-A6F0-9A6FBAD47C43}" dt="2023-08-07T16:01:19.713" v="139" actId="478"/>
          <ac:spMkLst>
            <pc:docMk/>
            <pc:sldMk cId="2949509500" sldId="287"/>
            <ac:spMk id="10" creationId="{47638E2F-D081-AE01-4FEC-145CE9E88380}"/>
          </ac:spMkLst>
        </pc:spChg>
        <pc:spChg chg="del">
          <ac:chgData name="Aaron Ko" userId="a667fa5f5c84776c" providerId="LiveId" clId="{456EEA88-61D0-4DF7-A6F0-9A6FBAD47C43}" dt="2023-08-07T16:01:20.650" v="140" actId="478"/>
          <ac:spMkLst>
            <pc:docMk/>
            <pc:sldMk cId="2949509500" sldId="287"/>
            <ac:spMk id="11" creationId="{D7A107A4-48B8-5954-33E3-59E40AD4D936}"/>
          </ac:spMkLst>
        </pc:spChg>
        <pc:spChg chg="del">
          <ac:chgData name="Aaron Ko" userId="a667fa5f5c84776c" providerId="LiveId" clId="{456EEA88-61D0-4DF7-A6F0-9A6FBAD47C43}" dt="2023-08-07T16:01:26.277" v="142" actId="478"/>
          <ac:spMkLst>
            <pc:docMk/>
            <pc:sldMk cId="2949509500" sldId="287"/>
            <ac:spMk id="12" creationId="{C096E77C-D852-0496-8190-EF7113E93864}"/>
          </ac:spMkLst>
        </pc:spChg>
        <pc:spChg chg="mod">
          <ac:chgData name="Aaron Ko" userId="a667fa5f5c84776c" providerId="LiveId" clId="{456EEA88-61D0-4DF7-A6F0-9A6FBAD47C43}" dt="2023-08-08T00:46:26.311" v="874" actId="14100"/>
          <ac:spMkLst>
            <pc:docMk/>
            <pc:sldMk cId="2949509500" sldId="287"/>
            <ac:spMk id="2804" creationId="{00000000-0000-0000-0000-000000000000}"/>
          </ac:spMkLst>
        </pc:spChg>
        <pc:spChg chg="del">
          <ac:chgData name="Aaron Ko" userId="a667fa5f5c84776c" providerId="LiveId" clId="{456EEA88-61D0-4DF7-A6F0-9A6FBAD47C43}" dt="2023-08-07T16:01:23.776" v="141" actId="478"/>
          <ac:spMkLst>
            <pc:docMk/>
            <pc:sldMk cId="2949509500" sldId="287"/>
            <ac:spMk id="2805" creationId="{00000000-0000-0000-0000-000000000000}"/>
          </ac:spMkLst>
        </pc:spChg>
        <pc:picChg chg="add mod">
          <ac:chgData name="Aaron Ko" userId="a667fa5f5c84776c" providerId="LiveId" clId="{456EEA88-61D0-4DF7-A6F0-9A6FBAD47C43}" dt="2023-08-07T16:00:52.790" v="128" actId="1076"/>
          <ac:picMkLst>
            <pc:docMk/>
            <pc:sldMk cId="2949509500" sldId="287"/>
            <ac:picMk id="2" creationId="{B195D514-E390-3319-CAED-A7A4A313BF2A}"/>
          </ac:picMkLst>
        </pc:picChg>
        <pc:picChg chg="del">
          <ac:chgData name="Aaron Ko" userId="a667fa5f5c84776c" providerId="LiveId" clId="{456EEA88-61D0-4DF7-A6F0-9A6FBAD47C43}" dt="2023-08-07T16:00:47.850" v="126" actId="478"/>
          <ac:picMkLst>
            <pc:docMk/>
            <pc:sldMk cId="2949509500" sldId="287"/>
            <ac:picMk id="4" creationId="{64393DD2-8D4A-4F67-C986-4FD20184EBF3}"/>
          </ac:picMkLst>
        </pc:picChg>
      </pc:sldChg>
      <pc:sldChg chg="del">
        <pc:chgData name="Aaron Ko" userId="a667fa5f5c84776c" providerId="LiveId" clId="{456EEA88-61D0-4DF7-A6F0-9A6FBAD47C43}" dt="2023-08-07T16:03:47.233" v="207" actId="2696"/>
        <pc:sldMkLst>
          <pc:docMk/>
          <pc:sldMk cId="3110639444" sldId="288"/>
        </pc:sldMkLst>
      </pc:sldChg>
      <pc:sldMasterChg chg="addSldLayout delSldLayout">
        <pc:chgData name="Aaron Ko" userId="a667fa5f5c84776c" providerId="LiveId" clId="{456EEA88-61D0-4DF7-A6F0-9A6FBAD47C43}" dt="2023-08-07T16:08:22.230" v="254" actId="2696"/>
        <pc:sldMasterMkLst>
          <pc:docMk/>
          <pc:sldMasterMk cId="0" sldId="2147483682"/>
        </pc:sldMasterMkLst>
        <pc:sldLayoutChg chg="add del">
          <pc:chgData name="Aaron Ko" userId="a667fa5f5c84776c" providerId="LiveId" clId="{456EEA88-61D0-4DF7-A6F0-9A6FBAD47C43}" dt="2023-08-07T16:07:58.911" v="250" actId="2696"/>
          <pc:sldLayoutMkLst>
            <pc:docMk/>
            <pc:sldMasterMk cId="0" sldId="2147483682"/>
            <pc:sldLayoutMk cId="0" sldId="2147483663"/>
          </pc:sldLayoutMkLst>
        </pc:sldLayoutChg>
        <pc:sldLayoutChg chg="del">
          <pc:chgData name="Aaron Ko" userId="a667fa5f5c84776c" providerId="LiveId" clId="{456EEA88-61D0-4DF7-A6F0-9A6FBAD47C43}" dt="2023-08-07T16:03:40.060" v="206" actId="2696"/>
          <pc:sldLayoutMkLst>
            <pc:docMk/>
            <pc:sldMasterMk cId="0" sldId="2147483682"/>
            <pc:sldLayoutMk cId="0" sldId="2147483668"/>
          </pc:sldLayoutMkLst>
        </pc:sldLayoutChg>
        <pc:sldLayoutChg chg="del">
          <pc:chgData name="Aaron Ko" userId="a667fa5f5c84776c" providerId="LiveId" clId="{456EEA88-61D0-4DF7-A6F0-9A6FBAD47C43}" dt="2023-08-07T16:07:56.411" v="249" actId="2696"/>
          <pc:sldLayoutMkLst>
            <pc:docMk/>
            <pc:sldMasterMk cId="0" sldId="2147483682"/>
            <pc:sldLayoutMk cId="0" sldId="2147483669"/>
          </pc:sldLayoutMkLst>
        </pc:sldLayoutChg>
        <pc:sldLayoutChg chg="del">
          <pc:chgData name="Aaron Ko" userId="a667fa5f5c84776c" providerId="LiveId" clId="{456EEA88-61D0-4DF7-A6F0-9A6FBAD47C43}" dt="2023-08-07T16:08:22.230" v="254" actId="2696"/>
          <pc:sldLayoutMkLst>
            <pc:docMk/>
            <pc:sldMasterMk cId="0" sldId="2147483682"/>
            <pc:sldLayoutMk cId="0" sldId="214748367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8"/>
        <p:cNvGrpSpPr/>
        <p:nvPr/>
      </p:nvGrpSpPr>
      <p:grpSpPr>
        <a:xfrm>
          <a:off x="0" y="0"/>
          <a:ext cx="0" cy="0"/>
          <a:chOff x="0" y="0"/>
          <a:chExt cx="0" cy="0"/>
        </a:xfrm>
      </p:grpSpPr>
      <p:sp>
        <p:nvSpPr>
          <p:cNvPr id="2459" name="Google Shape;2459;gcec4d270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0" name="Google Shape;2460;gcec4d270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2"/>
        <p:cNvGrpSpPr/>
        <p:nvPr/>
      </p:nvGrpSpPr>
      <p:grpSpPr>
        <a:xfrm>
          <a:off x="0" y="0"/>
          <a:ext cx="0" cy="0"/>
          <a:chOff x="0" y="0"/>
          <a:chExt cx="0" cy="0"/>
        </a:xfrm>
      </p:grpSpPr>
      <p:sp>
        <p:nvSpPr>
          <p:cNvPr id="2553" name="Google Shape;2553;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4" name="Google Shape;2554;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3"/>
        <p:cNvGrpSpPr/>
        <p:nvPr/>
      </p:nvGrpSpPr>
      <p:grpSpPr>
        <a:xfrm>
          <a:off x="0" y="0"/>
          <a:ext cx="0" cy="0"/>
          <a:chOff x="0" y="0"/>
          <a:chExt cx="0" cy="0"/>
        </a:xfrm>
      </p:grpSpPr>
      <p:sp>
        <p:nvSpPr>
          <p:cNvPr id="2574" name="Google Shape;2574;g107420f4106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5" name="Google Shape;2575;g107420f410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7"/>
        <p:cNvGrpSpPr/>
        <p:nvPr/>
      </p:nvGrpSpPr>
      <p:grpSpPr>
        <a:xfrm>
          <a:off x="0" y="0"/>
          <a:ext cx="0" cy="0"/>
          <a:chOff x="0" y="0"/>
          <a:chExt cx="0" cy="0"/>
        </a:xfrm>
      </p:grpSpPr>
      <p:sp>
        <p:nvSpPr>
          <p:cNvPr id="2798" name="Google Shape;2798;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9" name="Google Shape;2799;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7"/>
        <p:cNvGrpSpPr/>
        <p:nvPr/>
      </p:nvGrpSpPr>
      <p:grpSpPr>
        <a:xfrm>
          <a:off x="0" y="0"/>
          <a:ext cx="0" cy="0"/>
          <a:chOff x="0" y="0"/>
          <a:chExt cx="0" cy="0"/>
        </a:xfrm>
      </p:grpSpPr>
      <p:sp>
        <p:nvSpPr>
          <p:cNvPr id="2798" name="Google Shape;2798;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9" name="Google Shape;2799;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8749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7"/>
        <p:cNvGrpSpPr/>
        <p:nvPr/>
      </p:nvGrpSpPr>
      <p:grpSpPr>
        <a:xfrm>
          <a:off x="0" y="0"/>
          <a:ext cx="0" cy="0"/>
          <a:chOff x="0" y="0"/>
          <a:chExt cx="0" cy="0"/>
        </a:xfrm>
      </p:grpSpPr>
      <p:sp>
        <p:nvSpPr>
          <p:cNvPr id="2798" name="Google Shape;2798;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9" name="Google Shape;2799;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2894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8"/>
        <p:cNvGrpSpPr/>
        <p:nvPr/>
      </p:nvGrpSpPr>
      <p:grpSpPr>
        <a:xfrm>
          <a:off x="0" y="0"/>
          <a:ext cx="0" cy="0"/>
          <a:chOff x="0" y="0"/>
          <a:chExt cx="0" cy="0"/>
        </a:xfrm>
      </p:grpSpPr>
      <p:sp>
        <p:nvSpPr>
          <p:cNvPr id="3469" name="Google Shape;3469;gcfd88e74cf_0_9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0" name="Google Shape;3470;gcfd88e74cf_0_9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8"/>
        <p:cNvGrpSpPr/>
        <p:nvPr/>
      </p:nvGrpSpPr>
      <p:grpSpPr>
        <a:xfrm>
          <a:off x="0" y="0"/>
          <a:ext cx="0" cy="0"/>
          <a:chOff x="0" y="0"/>
          <a:chExt cx="0" cy="0"/>
        </a:xfrm>
      </p:grpSpPr>
      <p:sp>
        <p:nvSpPr>
          <p:cNvPr id="4019" name="Google Shape;4019;gcfd88e74cf_0_20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0" name="Google Shape;4020;gcfd88e74cf_0_20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4"/>
        <p:cNvGrpSpPr/>
        <p:nvPr/>
      </p:nvGrpSpPr>
      <p:grpSpPr>
        <a:xfrm>
          <a:off x="0" y="0"/>
          <a:ext cx="0" cy="0"/>
          <a:chOff x="0" y="0"/>
          <a:chExt cx="0" cy="0"/>
        </a:xfrm>
      </p:grpSpPr>
      <p:sp>
        <p:nvSpPr>
          <p:cNvPr id="4115" name="Google Shape;4115;gcfd88e74cf_0_257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6" name="Google Shape;4116;gcfd88e74cf_0_25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78852" y="2346969"/>
            <a:ext cx="4752000" cy="15672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5200"/>
              <a:buNone/>
              <a:defRPr sz="57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93625" y="3873100"/>
            <a:ext cx="4552200" cy="475800"/>
          </a:xfrm>
          <a:prstGeom prst="rect">
            <a:avLst/>
          </a:prstGeom>
          <a:solidFill>
            <a:schemeClr val="dk2"/>
          </a:solid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7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8727300" y="340510"/>
            <a:ext cx="202500" cy="4462470"/>
            <a:chOff x="214325" y="317672"/>
            <a:chExt cx="202500" cy="4462470"/>
          </a:xfrm>
        </p:grpSpPr>
        <p:sp>
          <p:nvSpPr>
            <p:cNvPr id="12" name="Google Shape;12;p2"/>
            <p:cNvSpPr/>
            <p:nvPr/>
          </p:nvSpPr>
          <p:spPr>
            <a:xfrm>
              <a:off x="214325" y="2309827"/>
              <a:ext cx="2025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14325" y="2585715"/>
              <a:ext cx="119100" cy="39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14325" y="2759031"/>
              <a:ext cx="2025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14325" y="3525485"/>
              <a:ext cx="1191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14325" y="4054106"/>
              <a:ext cx="202500" cy="39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14325" y="4741142"/>
              <a:ext cx="2025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14325" y="317672"/>
              <a:ext cx="1191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14325" y="846294"/>
              <a:ext cx="2025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14325" y="1533330"/>
              <a:ext cx="2025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8">
  <p:cSld name="ONE_COLUMN_TEXT_4">
    <p:spTree>
      <p:nvGrpSpPr>
        <p:cNvPr id="1" name="Shape 2031"/>
        <p:cNvGrpSpPr/>
        <p:nvPr/>
      </p:nvGrpSpPr>
      <p:grpSpPr>
        <a:xfrm>
          <a:off x="0" y="0"/>
          <a:ext cx="0" cy="0"/>
          <a:chOff x="0" y="0"/>
          <a:chExt cx="0" cy="0"/>
        </a:xfrm>
      </p:grpSpPr>
      <p:sp>
        <p:nvSpPr>
          <p:cNvPr id="2032" name="Google Shape;2032;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033" name="Google Shape;2033;p30"/>
          <p:cNvSpPr txBox="1">
            <a:spLocks noGrp="1"/>
          </p:cNvSpPr>
          <p:nvPr>
            <p:ph type="body" idx="1"/>
          </p:nvPr>
        </p:nvSpPr>
        <p:spPr>
          <a:xfrm>
            <a:off x="720000" y="1283250"/>
            <a:ext cx="3466200" cy="28791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2"/>
              </a:buClr>
              <a:buSzPts val="14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grpSp>
        <p:nvGrpSpPr>
          <p:cNvPr id="2034" name="Google Shape;2034;p30"/>
          <p:cNvGrpSpPr/>
          <p:nvPr/>
        </p:nvGrpSpPr>
        <p:grpSpPr>
          <a:xfrm>
            <a:off x="6797755" y="4314467"/>
            <a:ext cx="1834255" cy="1834975"/>
            <a:chOff x="3684525" y="1008100"/>
            <a:chExt cx="3697350" cy="3698800"/>
          </a:xfrm>
        </p:grpSpPr>
        <p:sp>
          <p:nvSpPr>
            <p:cNvPr id="2035" name="Google Shape;2035;p30"/>
            <p:cNvSpPr/>
            <p:nvPr/>
          </p:nvSpPr>
          <p:spPr>
            <a:xfrm>
              <a:off x="4642450" y="1210300"/>
              <a:ext cx="180075" cy="199275"/>
            </a:xfrm>
            <a:custGeom>
              <a:avLst/>
              <a:gdLst/>
              <a:ahLst/>
              <a:cxnLst/>
              <a:rect l="l" t="t" r="r" b="b"/>
              <a:pathLst>
                <a:path w="7203" h="7971" extrusionOk="0">
                  <a:moveTo>
                    <a:pt x="2067" y="2480"/>
                  </a:moveTo>
                  <a:lnTo>
                    <a:pt x="3424" y="3779"/>
                  </a:lnTo>
                  <a:lnTo>
                    <a:pt x="2362" y="4369"/>
                  </a:lnTo>
                  <a:lnTo>
                    <a:pt x="2067" y="2480"/>
                  </a:lnTo>
                  <a:close/>
                  <a:moveTo>
                    <a:pt x="2067" y="0"/>
                  </a:moveTo>
                  <a:lnTo>
                    <a:pt x="0" y="1122"/>
                  </a:lnTo>
                  <a:lnTo>
                    <a:pt x="945" y="7971"/>
                  </a:lnTo>
                  <a:lnTo>
                    <a:pt x="2834" y="6967"/>
                  </a:lnTo>
                  <a:lnTo>
                    <a:pt x="2657" y="5963"/>
                  </a:lnTo>
                  <a:lnTo>
                    <a:pt x="4546" y="4901"/>
                  </a:lnTo>
                  <a:lnTo>
                    <a:pt x="5314" y="5668"/>
                  </a:lnTo>
                  <a:lnTo>
                    <a:pt x="7203" y="4605"/>
                  </a:lnTo>
                  <a:lnTo>
                    <a:pt x="20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0"/>
            <p:cNvSpPr/>
            <p:nvPr/>
          </p:nvSpPr>
          <p:spPr>
            <a:xfrm>
              <a:off x="4778225" y="1114350"/>
              <a:ext cx="174200" cy="187475"/>
            </a:xfrm>
            <a:custGeom>
              <a:avLst/>
              <a:gdLst/>
              <a:ahLst/>
              <a:cxnLst/>
              <a:rect l="l" t="t" r="r" b="b"/>
              <a:pathLst>
                <a:path w="6968" h="7499" extrusionOk="0">
                  <a:moveTo>
                    <a:pt x="5373" y="1"/>
                  </a:moveTo>
                  <a:lnTo>
                    <a:pt x="3484" y="768"/>
                  </a:lnTo>
                  <a:lnTo>
                    <a:pt x="4842" y="4193"/>
                  </a:lnTo>
                  <a:lnTo>
                    <a:pt x="4960" y="4547"/>
                  </a:lnTo>
                  <a:lnTo>
                    <a:pt x="4901" y="4901"/>
                  </a:lnTo>
                  <a:lnTo>
                    <a:pt x="4842" y="5078"/>
                  </a:lnTo>
                  <a:lnTo>
                    <a:pt x="4724" y="5196"/>
                  </a:lnTo>
                  <a:lnTo>
                    <a:pt x="4606" y="5314"/>
                  </a:lnTo>
                  <a:lnTo>
                    <a:pt x="4370" y="5432"/>
                  </a:lnTo>
                  <a:lnTo>
                    <a:pt x="4193" y="5491"/>
                  </a:lnTo>
                  <a:lnTo>
                    <a:pt x="3838" y="5491"/>
                  </a:lnTo>
                  <a:lnTo>
                    <a:pt x="3720" y="5432"/>
                  </a:lnTo>
                  <a:lnTo>
                    <a:pt x="3425" y="5196"/>
                  </a:lnTo>
                  <a:lnTo>
                    <a:pt x="3248" y="4842"/>
                  </a:lnTo>
                  <a:lnTo>
                    <a:pt x="1890" y="1418"/>
                  </a:lnTo>
                  <a:lnTo>
                    <a:pt x="1" y="2185"/>
                  </a:lnTo>
                  <a:lnTo>
                    <a:pt x="1359" y="5550"/>
                  </a:lnTo>
                  <a:lnTo>
                    <a:pt x="1536" y="5964"/>
                  </a:lnTo>
                  <a:lnTo>
                    <a:pt x="1772" y="6318"/>
                  </a:lnTo>
                  <a:lnTo>
                    <a:pt x="2008" y="6672"/>
                  </a:lnTo>
                  <a:lnTo>
                    <a:pt x="2303" y="6908"/>
                  </a:lnTo>
                  <a:lnTo>
                    <a:pt x="2598" y="7145"/>
                  </a:lnTo>
                  <a:lnTo>
                    <a:pt x="2894" y="7263"/>
                  </a:lnTo>
                  <a:lnTo>
                    <a:pt x="3248" y="7381"/>
                  </a:lnTo>
                  <a:lnTo>
                    <a:pt x="3602" y="7440"/>
                  </a:lnTo>
                  <a:lnTo>
                    <a:pt x="3956" y="7499"/>
                  </a:lnTo>
                  <a:lnTo>
                    <a:pt x="4311" y="7440"/>
                  </a:lnTo>
                  <a:lnTo>
                    <a:pt x="4665" y="7381"/>
                  </a:lnTo>
                  <a:lnTo>
                    <a:pt x="5078" y="7204"/>
                  </a:lnTo>
                  <a:lnTo>
                    <a:pt x="5432" y="7026"/>
                  </a:lnTo>
                  <a:lnTo>
                    <a:pt x="5787" y="6849"/>
                  </a:lnTo>
                  <a:lnTo>
                    <a:pt x="6082" y="6613"/>
                  </a:lnTo>
                  <a:lnTo>
                    <a:pt x="6318" y="6377"/>
                  </a:lnTo>
                  <a:lnTo>
                    <a:pt x="6554" y="6082"/>
                  </a:lnTo>
                  <a:lnTo>
                    <a:pt x="6731" y="5728"/>
                  </a:lnTo>
                  <a:lnTo>
                    <a:pt x="6849" y="5432"/>
                  </a:lnTo>
                  <a:lnTo>
                    <a:pt x="6967" y="5019"/>
                  </a:lnTo>
                  <a:lnTo>
                    <a:pt x="6967" y="4665"/>
                  </a:lnTo>
                  <a:lnTo>
                    <a:pt x="6967" y="4252"/>
                  </a:lnTo>
                  <a:lnTo>
                    <a:pt x="6849" y="3838"/>
                  </a:lnTo>
                  <a:lnTo>
                    <a:pt x="6731" y="3425"/>
                  </a:lnTo>
                  <a:lnTo>
                    <a:pt x="53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0"/>
            <p:cNvSpPr/>
            <p:nvPr/>
          </p:nvSpPr>
          <p:spPr>
            <a:xfrm>
              <a:off x="4955350" y="1077450"/>
              <a:ext cx="172725" cy="178625"/>
            </a:xfrm>
            <a:custGeom>
              <a:avLst/>
              <a:gdLst/>
              <a:ahLst/>
              <a:cxnLst/>
              <a:rect l="l" t="t" r="r" b="b"/>
              <a:pathLst>
                <a:path w="6909" h="7145" extrusionOk="0">
                  <a:moveTo>
                    <a:pt x="3543" y="1831"/>
                  </a:moveTo>
                  <a:lnTo>
                    <a:pt x="3838" y="1890"/>
                  </a:lnTo>
                  <a:lnTo>
                    <a:pt x="4074" y="1949"/>
                  </a:lnTo>
                  <a:lnTo>
                    <a:pt x="4310" y="2126"/>
                  </a:lnTo>
                  <a:lnTo>
                    <a:pt x="4487" y="2362"/>
                  </a:lnTo>
                  <a:lnTo>
                    <a:pt x="4665" y="2599"/>
                  </a:lnTo>
                  <a:lnTo>
                    <a:pt x="4783" y="2894"/>
                  </a:lnTo>
                  <a:lnTo>
                    <a:pt x="4842" y="3248"/>
                  </a:lnTo>
                  <a:lnTo>
                    <a:pt x="4842" y="3543"/>
                  </a:lnTo>
                  <a:lnTo>
                    <a:pt x="4783" y="3779"/>
                  </a:lnTo>
                  <a:lnTo>
                    <a:pt x="4665" y="4075"/>
                  </a:lnTo>
                  <a:lnTo>
                    <a:pt x="4487" y="4252"/>
                  </a:lnTo>
                  <a:lnTo>
                    <a:pt x="4310" y="4429"/>
                  </a:lnTo>
                  <a:lnTo>
                    <a:pt x="4015" y="4606"/>
                  </a:lnTo>
                  <a:lnTo>
                    <a:pt x="3720" y="4724"/>
                  </a:lnTo>
                  <a:lnTo>
                    <a:pt x="3248" y="4842"/>
                  </a:lnTo>
                  <a:lnTo>
                    <a:pt x="2480" y="2067"/>
                  </a:lnTo>
                  <a:lnTo>
                    <a:pt x="2952" y="1890"/>
                  </a:lnTo>
                  <a:lnTo>
                    <a:pt x="3248" y="1831"/>
                  </a:lnTo>
                  <a:close/>
                  <a:moveTo>
                    <a:pt x="3543" y="1"/>
                  </a:moveTo>
                  <a:lnTo>
                    <a:pt x="3071" y="60"/>
                  </a:lnTo>
                  <a:lnTo>
                    <a:pt x="2598" y="119"/>
                  </a:lnTo>
                  <a:lnTo>
                    <a:pt x="0" y="886"/>
                  </a:lnTo>
                  <a:lnTo>
                    <a:pt x="1772" y="7145"/>
                  </a:lnTo>
                  <a:lnTo>
                    <a:pt x="4428" y="6436"/>
                  </a:lnTo>
                  <a:lnTo>
                    <a:pt x="4842" y="6259"/>
                  </a:lnTo>
                  <a:lnTo>
                    <a:pt x="5314" y="6023"/>
                  </a:lnTo>
                  <a:lnTo>
                    <a:pt x="5668" y="5787"/>
                  </a:lnTo>
                  <a:lnTo>
                    <a:pt x="6022" y="5491"/>
                  </a:lnTo>
                  <a:lnTo>
                    <a:pt x="6318" y="5196"/>
                  </a:lnTo>
                  <a:lnTo>
                    <a:pt x="6495" y="4842"/>
                  </a:lnTo>
                  <a:lnTo>
                    <a:pt x="6672" y="4488"/>
                  </a:lnTo>
                  <a:lnTo>
                    <a:pt x="6849" y="4075"/>
                  </a:lnTo>
                  <a:lnTo>
                    <a:pt x="6908" y="3661"/>
                  </a:lnTo>
                  <a:lnTo>
                    <a:pt x="6908" y="3189"/>
                  </a:lnTo>
                  <a:lnTo>
                    <a:pt x="6849" y="2776"/>
                  </a:lnTo>
                  <a:lnTo>
                    <a:pt x="6790" y="2362"/>
                  </a:lnTo>
                  <a:lnTo>
                    <a:pt x="6613" y="1890"/>
                  </a:lnTo>
                  <a:lnTo>
                    <a:pt x="6436" y="1536"/>
                  </a:lnTo>
                  <a:lnTo>
                    <a:pt x="6200" y="1182"/>
                  </a:lnTo>
                  <a:lnTo>
                    <a:pt x="5904" y="827"/>
                  </a:lnTo>
                  <a:lnTo>
                    <a:pt x="5609" y="591"/>
                  </a:lnTo>
                  <a:lnTo>
                    <a:pt x="5255" y="355"/>
                  </a:lnTo>
                  <a:lnTo>
                    <a:pt x="4842" y="178"/>
                  </a:lnTo>
                  <a:lnTo>
                    <a:pt x="4428" y="60"/>
                  </a:lnTo>
                  <a:lnTo>
                    <a:pt x="4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0"/>
            <p:cNvSpPr/>
            <p:nvPr/>
          </p:nvSpPr>
          <p:spPr>
            <a:xfrm>
              <a:off x="5139850" y="1040550"/>
              <a:ext cx="82675" cy="169775"/>
            </a:xfrm>
            <a:custGeom>
              <a:avLst/>
              <a:gdLst/>
              <a:ahLst/>
              <a:cxnLst/>
              <a:rect l="l" t="t" r="r" b="b"/>
              <a:pathLst>
                <a:path w="3307" h="6791" extrusionOk="0">
                  <a:moveTo>
                    <a:pt x="2008" y="1"/>
                  </a:moveTo>
                  <a:lnTo>
                    <a:pt x="0" y="414"/>
                  </a:lnTo>
                  <a:lnTo>
                    <a:pt x="1299" y="6790"/>
                  </a:lnTo>
                  <a:lnTo>
                    <a:pt x="3307" y="6377"/>
                  </a:lnTo>
                  <a:lnTo>
                    <a:pt x="20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0"/>
            <p:cNvSpPr/>
            <p:nvPr/>
          </p:nvSpPr>
          <p:spPr>
            <a:xfrm>
              <a:off x="5237250" y="1018425"/>
              <a:ext cx="168300" cy="168275"/>
            </a:xfrm>
            <a:custGeom>
              <a:avLst/>
              <a:gdLst/>
              <a:ahLst/>
              <a:cxnLst/>
              <a:rect l="l" t="t" r="r" b="b"/>
              <a:pathLst>
                <a:path w="6732" h="6731" extrusionOk="0">
                  <a:moveTo>
                    <a:pt x="3484" y="1890"/>
                  </a:moveTo>
                  <a:lnTo>
                    <a:pt x="3720" y="1949"/>
                  </a:lnTo>
                  <a:lnTo>
                    <a:pt x="3957" y="2067"/>
                  </a:lnTo>
                  <a:lnTo>
                    <a:pt x="4193" y="2185"/>
                  </a:lnTo>
                  <a:lnTo>
                    <a:pt x="4370" y="2362"/>
                  </a:lnTo>
                  <a:lnTo>
                    <a:pt x="4488" y="2598"/>
                  </a:lnTo>
                  <a:lnTo>
                    <a:pt x="4606" y="2893"/>
                  </a:lnTo>
                  <a:lnTo>
                    <a:pt x="4665" y="3188"/>
                  </a:lnTo>
                  <a:lnTo>
                    <a:pt x="4665" y="3543"/>
                  </a:lnTo>
                  <a:lnTo>
                    <a:pt x="4606" y="3779"/>
                  </a:lnTo>
                  <a:lnTo>
                    <a:pt x="4547" y="4074"/>
                  </a:lnTo>
                  <a:lnTo>
                    <a:pt x="4429" y="4310"/>
                  </a:lnTo>
                  <a:lnTo>
                    <a:pt x="4252" y="4487"/>
                  </a:lnTo>
                  <a:lnTo>
                    <a:pt x="4075" y="4605"/>
                  </a:lnTo>
                  <a:lnTo>
                    <a:pt x="3839" y="4723"/>
                  </a:lnTo>
                  <a:lnTo>
                    <a:pt x="3543" y="4782"/>
                  </a:lnTo>
                  <a:lnTo>
                    <a:pt x="3012" y="4782"/>
                  </a:lnTo>
                  <a:lnTo>
                    <a:pt x="2776" y="4664"/>
                  </a:lnTo>
                  <a:lnTo>
                    <a:pt x="2540" y="4546"/>
                  </a:lnTo>
                  <a:lnTo>
                    <a:pt x="2363" y="4310"/>
                  </a:lnTo>
                  <a:lnTo>
                    <a:pt x="2244" y="4074"/>
                  </a:lnTo>
                  <a:lnTo>
                    <a:pt x="2185" y="3838"/>
                  </a:lnTo>
                  <a:lnTo>
                    <a:pt x="2126" y="3484"/>
                  </a:lnTo>
                  <a:lnTo>
                    <a:pt x="2067" y="3188"/>
                  </a:lnTo>
                  <a:lnTo>
                    <a:pt x="2126" y="2893"/>
                  </a:lnTo>
                  <a:lnTo>
                    <a:pt x="2185" y="2657"/>
                  </a:lnTo>
                  <a:lnTo>
                    <a:pt x="2303" y="2421"/>
                  </a:lnTo>
                  <a:lnTo>
                    <a:pt x="2481" y="2244"/>
                  </a:lnTo>
                  <a:lnTo>
                    <a:pt x="2658" y="2067"/>
                  </a:lnTo>
                  <a:lnTo>
                    <a:pt x="2894" y="1949"/>
                  </a:lnTo>
                  <a:lnTo>
                    <a:pt x="3189" y="1890"/>
                  </a:lnTo>
                  <a:close/>
                  <a:moveTo>
                    <a:pt x="3425" y="0"/>
                  </a:moveTo>
                  <a:lnTo>
                    <a:pt x="2953" y="59"/>
                  </a:lnTo>
                  <a:lnTo>
                    <a:pt x="2540" y="118"/>
                  </a:lnTo>
                  <a:lnTo>
                    <a:pt x="2126" y="236"/>
                  </a:lnTo>
                  <a:lnTo>
                    <a:pt x="1713" y="414"/>
                  </a:lnTo>
                  <a:lnTo>
                    <a:pt x="1359" y="650"/>
                  </a:lnTo>
                  <a:lnTo>
                    <a:pt x="1005" y="945"/>
                  </a:lnTo>
                  <a:lnTo>
                    <a:pt x="709" y="1240"/>
                  </a:lnTo>
                  <a:lnTo>
                    <a:pt x="473" y="1594"/>
                  </a:lnTo>
                  <a:lnTo>
                    <a:pt x="296" y="2008"/>
                  </a:lnTo>
                  <a:lnTo>
                    <a:pt x="119" y="2421"/>
                  </a:lnTo>
                  <a:lnTo>
                    <a:pt x="60" y="2834"/>
                  </a:lnTo>
                  <a:lnTo>
                    <a:pt x="1" y="3306"/>
                  </a:lnTo>
                  <a:lnTo>
                    <a:pt x="60" y="3779"/>
                  </a:lnTo>
                  <a:lnTo>
                    <a:pt x="119" y="4192"/>
                  </a:lnTo>
                  <a:lnTo>
                    <a:pt x="237" y="4664"/>
                  </a:lnTo>
                  <a:lnTo>
                    <a:pt x="473" y="5019"/>
                  </a:lnTo>
                  <a:lnTo>
                    <a:pt x="709" y="5432"/>
                  </a:lnTo>
                  <a:lnTo>
                    <a:pt x="1005" y="5727"/>
                  </a:lnTo>
                  <a:lnTo>
                    <a:pt x="1300" y="6022"/>
                  </a:lnTo>
                  <a:lnTo>
                    <a:pt x="1654" y="6258"/>
                  </a:lnTo>
                  <a:lnTo>
                    <a:pt x="2067" y="6436"/>
                  </a:lnTo>
                  <a:lnTo>
                    <a:pt x="2481" y="6613"/>
                  </a:lnTo>
                  <a:lnTo>
                    <a:pt x="2894" y="6672"/>
                  </a:lnTo>
                  <a:lnTo>
                    <a:pt x="3307" y="6731"/>
                  </a:lnTo>
                  <a:lnTo>
                    <a:pt x="3779" y="6672"/>
                  </a:lnTo>
                  <a:lnTo>
                    <a:pt x="4193" y="6613"/>
                  </a:lnTo>
                  <a:lnTo>
                    <a:pt x="4606" y="6495"/>
                  </a:lnTo>
                  <a:lnTo>
                    <a:pt x="5019" y="6317"/>
                  </a:lnTo>
                  <a:lnTo>
                    <a:pt x="5374" y="6081"/>
                  </a:lnTo>
                  <a:lnTo>
                    <a:pt x="5728" y="5786"/>
                  </a:lnTo>
                  <a:lnTo>
                    <a:pt x="6023" y="5491"/>
                  </a:lnTo>
                  <a:lnTo>
                    <a:pt x="6259" y="5137"/>
                  </a:lnTo>
                  <a:lnTo>
                    <a:pt x="6436" y="4723"/>
                  </a:lnTo>
                  <a:lnTo>
                    <a:pt x="6613" y="4310"/>
                  </a:lnTo>
                  <a:lnTo>
                    <a:pt x="6672" y="3897"/>
                  </a:lnTo>
                  <a:lnTo>
                    <a:pt x="6731" y="3425"/>
                  </a:lnTo>
                  <a:lnTo>
                    <a:pt x="6672" y="2952"/>
                  </a:lnTo>
                  <a:lnTo>
                    <a:pt x="6613" y="2480"/>
                  </a:lnTo>
                  <a:lnTo>
                    <a:pt x="6495" y="2067"/>
                  </a:lnTo>
                  <a:lnTo>
                    <a:pt x="6259" y="1653"/>
                  </a:lnTo>
                  <a:lnTo>
                    <a:pt x="6023" y="1299"/>
                  </a:lnTo>
                  <a:lnTo>
                    <a:pt x="5787" y="945"/>
                  </a:lnTo>
                  <a:lnTo>
                    <a:pt x="5433" y="709"/>
                  </a:lnTo>
                  <a:lnTo>
                    <a:pt x="5078" y="473"/>
                  </a:lnTo>
                  <a:lnTo>
                    <a:pt x="4724" y="236"/>
                  </a:lnTo>
                  <a:lnTo>
                    <a:pt x="4311" y="118"/>
                  </a:lnTo>
                  <a:lnTo>
                    <a:pt x="3839" y="59"/>
                  </a:lnTo>
                  <a:lnTo>
                    <a:pt x="3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0"/>
            <p:cNvSpPr/>
            <p:nvPr/>
          </p:nvSpPr>
          <p:spPr>
            <a:xfrm>
              <a:off x="5488175" y="1008100"/>
              <a:ext cx="112200" cy="165325"/>
            </a:xfrm>
            <a:custGeom>
              <a:avLst/>
              <a:gdLst/>
              <a:ahLst/>
              <a:cxnLst/>
              <a:rect l="l" t="t" r="r" b="b"/>
              <a:pathLst>
                <a:path w="4488" h="6613" extrusionOk="0">
                  <a:moveTo>
                    <a:pt x="119" y="0"/>
                  </a:moveTo>
                  <a:lnTo>
                    <a:pt x="1" y="6494"/>
                  </a:lnTo>
                  <a:lnTo>
                    <a:pt x="4370" y="6612"/>
                  </a:lnTo>
                  <a:lnTo>
                    <a:pt x="4370" y="4959"/>
                  </a:lnTo>
                  <a:lnTo>
                    <a:pt x="2067" y="4900"/>
                  </a:lnTo>
                  <a:lnTo>
                    <a:pt x="2126" y="4015"/>
                  </a:lnTo>
                  <a:lnTo>
                    <a:pt x="4133" y="4015"/>
                  </a:lnTo>
                  <a:lnTo>
                    <a:pt x="4133" y="2480"/>
                  </a:lnTo>
                  <a:lnTo>
                    <a:pt x="2126" y="2480"/>
                  </a:lnTo>
                  <a:lnTo>
                    <a:pt x="2126" y="1653"/>
                  </a:lnTo>
                  <a:lnTo>
                    <a:pt x="4429" y="1712"/>
                  </a:lnTo>
                  <a:lnTo>
                    <a:pt x="4488" y="59"/>
                  </a:lnTo>
                  <a:lnTo>
                    <a:pt x="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0"/>
            <p:cNvSpPr/>
            <p:nvPr/>
          </p:nvSpPr>
          <p:spPr>
            <a:xfrm>
              <a:off x="5623975" y="1009575"/>
              <a:ext cx="171225" cy="178600"/>
            </a:xfrm>
            <a:custGeom>
              <a:avLst/>
              <a:gdLst/>
              <a:ahLst/>
              <a:cxnLst/>
              <a:rect l="l" t="t" r="r" b="b"/>
              <a:pathLst>
                <a:path w="6849" h="7144" extrusionOk="0">
                  <a:moveTo>
                    <a:pt x="650" y="0"/>
                  </a:moveTo>
                  <a:lnTo>
                    <a:pt x="0" y="6494"/>
                  </a:lnTo>
                  <a:lnTo>
                    <a:pt x="2008" y="6730"/>
                  </a:lnTo>
                  <a:lnTo>
                    <a:pt x="2362" y="3424"/>
                  </a:lnTo>
                  <a:lnTo>
                    <a:pt x="4192" y="6908"/>
                  </a:lnTo>
                  <a:lnTo>
                    <a:pt x="6199" y="7144"/>
                  </a:lnTo>
                  <a:lnTo>
                    <a:pt x="6849" y="649"/>
                  </a:lnTo>
                  <a:lnTo>
                    <a:pt x="4782" y="413"/>
                  </a:lnTo>
                  <a:lnTo>
                    <a:pt x="4487" y="3779"/>
                  </a:lnTo>
                  <a:lnTo>
                    <a:pt x="2657" y="236"/>
                  </a:lnTo>
                  <a:lnTo>
                    <a:pt x="6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0"/>
            <p:cNvSpPr/>
            <p:nvPr/>
          </p:nvSpPr>
          <p:spPr>
            <a:xfrm>
              <a:off x="5818800" y="1044975"/>
              <a:ext cx="162375" cy="166825"/>
            </a:xfrm>
            <a:custGeom>
              <a:avLst/>
              <a:gdLst/>
              <a:ahLst/>
              <a:cxnLst/>
              <a:rect l="l" t="t" r="r" b="b"/>
              <a:pathLst>
                <a:path w="6495" h="6673" extrusionOk="0">
                  <a:moveTo>
                    <a:pt x="3011" y="1"/>
                  </a:moveTo>
                  <a:lnTo>
                    <a:pt x="2598" y="60"/>
                  </a:lnTo>
                  <a:lnTo>
                    <a:pt x="2185" y="119"/>
                  </a:lnTo>
                  <a:lnTo>
                    <a:pt x="1772" y="296"/>
                  </a:lnTo>
                  <a:lnTo>
                    <a:pt x="1417" y="473"/>
                  </a:lnTo>
                  <a:lnTo>
                    <a:pt x="1122" y="768"/>
                  </a:lnTo>
                  <a:lnTo>
                    <a:pt x="827" y="1064"/>
                  </a:lnTo>
                  <a:lnTo>
                    <a:pt x="532" y="1418"/>
                  </a:lnTo>
                  <a:lnTo>
                    <a:pt x="355" y="1772"/>
                  </a:lnTo>
                  <a:lnTo>
                    <a:pt x="178" y="2185"/>
                  </a:lnTo>
                  <a:lnTo>
                    <a:pt x="59" y="2658"/>
                  </a:lnTo>
                  <a:lnTo>
                    <a:pt x="0" y="3130"/>
                  </a:lnTo>
                  <a:lnTo>
                    <a:pt x="0" y="3602"/>
                  </a:lnTo>
                  <a:lnTo>
                    <a:pt x="0" y="4016"/>
                  </a:lnTo>
                  <a:lnTo>
                    <a:pt x="119" y="4429"/>
                  </a:lnTo>
                  <a:lnTo>
                    <a:pt x="237" y="4842"/>
                  </a:lnTo>
                  <a:lnTo>
                    <a:pt x="473" y="5196"/>
                  </a:lnTo>
                  <a:lnTo>
                    <a:pt x="709" y="5492"/>
                  </a:lnTo>
                  <a:lnTo>
                    <a:pt x="1004" y="5787"/>
                  </a:lnTo>
                  <a:lnTo>
                    <a:pt x="1358" y="6082"/>
                  </a:lnTo>
                  <a:lnTo>
                    <a:pt x="1713" y="6318"/>
                  </a:lnTo>
                  <a:lnTo>
                    <a:pt x="2185" y="6436"/>
                  </a:lnTo>
                  <a:lnTo>
                    <a:pt x="2657" y="6613"/>
                  </a:lnTo>
                  <a:lnTo>
                    <a:pt x="3189" y="6672"/>
                  </a:lnTo>
                  <a:lnTo>
                    <a:pt x="3661" y="6672"/>
                  </a:lnTo>
                  <a:lnTo>
                    <a:pt x="4133" y="6613"/>
                  </a:lnTo>
                  <a:lnTo>
                    <a:pt x="4605" y="6436"/>
                  </a:lnTo>
                  <a:lnTo>
                    <a:pt x="4960" y="6259"/>
                  </a:lnTo>
                  <a:lnTo>
                    <a:pt x="5373" y="6023"/>
                  </a:lnTo>
                  <a:lnTo>
                    <a:pt x="5668" y="5787"/>
                  </a:lnTo>
                  <a:lnTo>
                    <a:pt x="5963" y="5492"/>
                  </a:lnTo>
                  <a:lnTo>
                    <a:pt x="6436" y="3484"/>
                  </a:lnTo>
                  <a:lnTo>
                    <a:pt x="3130" y="2776"/>
                  </a:lnTo>
                  <a:lnTo>
                    <a:pt x="2834" y="4193"/>
                  </a:lnTo>
                  <a:lnTo>
                    <a:pt x="4428" y="4547"/>
                  </a:lnTo>
                  <a:lnTo>
                    <a:pt x="4192" y="4724"/>
                  </a:lnTo>
                  <a:lnTo>
                    <a:pt x="3897" y="4842"/>
                  </a:lnTo>
                  <a:lnTo>
                    <a:pt x="3543" y="4901"/>
                  </a:lnTo>
                  <a:lnTo>
                    <a:pt x="3189" y="4901"/>
                  </a:lnTo>
                  <a:lnTo>
                    <a:pt x="2893" y="4783"/>
                  </a:lnTo>
                  <a:lnTo>
                    <a:pt x="2598" y="4665"/>
                  </a:lnTo>
                  <a:lnTo>
                    <a:pt x="2362" y="4488"/>
                  </a:lnTo>
                  <a:lnTo>
                    <a:pt x="2185" y="4252"/>
                  </a:lnTo>
                  <a:lnTo>
                    <a:pt x="2126" y="4016"/>
                  </a:lnTo>
                  <a:lnTo>
                    <a:pt x="2067" y="3779"/>
                  </a:lnTo>
                  <a:lnTo>
                    <a:pt x="2067" y="3425"/>
                  </a:lnTo>
                  <a:lnTo>
                    <a:pt x="2067" y="3071"/>
                  </a:lnTo>
                  <a:lnTo>
                    <a:pt x="2185" y="2776"/>
                  </a:lnTo>
                  <a:lnTo>
                    <a:pt x="2303" y="2540"/>
                  </a:lnTo>
                  <a:lnTo>
                    <a:pt x="2421" y="2304"/>
                  </a:lnTo>
                  <a:lnTo>
                    <a:pt x="2598" y="2126"/>
                  </a:lnTo>
                  <a:lnTo>
                    <a:pt x="2834" y="2008"/>
                  </a:lnTo>
                  <a:lnTo>
                    <a:pt x="3070" y="1949"/>
                  </a:lnTo>
                  <a:lnTo>
                    <a:pt x="3307" y="1890"/>
                  </a:lnTo>
                  <a:lnTo>
                    <a:pt x="3602" y="1949"/>
                  </a:lnTo>
                  <a:lnTo>
                    <a:pt x="3897" y="2008"/>
                  </a:lnTo>
                  <a:lnTo>
                    <a:pt x="4074" y="2126"/>
                  </a:lnTo>
                  <a:lnTo>
                    <a:pt x="4251" y="2304"/>
                  </a:lnTo>
                  <a:lnTo>
                    <a:pt x="4369" y="2540"/>
                  </a:lnTo>
                  <a:lnTo>
                    <a:pt x="6495" y="2953"/>
                  </a:lnTo>
                  <a:lnTo>
                    <a:pt x="6495" y="2422"/>
                  </a:lnTo>
                  <a:lnTo>
                    <a:pt x="6377" y="1949"/>
                  </a:lnTo>
                  <a:lnTo>
                    <a:pt x="6200" y="1536"/>
                  </a:lnTo>
                  <a:lnTo>
                    <a:pt x="5904" y="1123"/>
                  </a:lnTo>
                  <a:lnTo>
                    <a:pt x="5550" y="768"/>
                  </a:lnTo>
                  <a:lnTo>
                    <a:pt x="5078" y="473"/>
                  </a:lnTo>
                  <a:lnTo>
                    <a:pt x="4546" y="237"/>
                  </a:lnTo>
                  <a:lnTo>
                    <a:pt x="3956" y="119"/>
                  </a:lnTo>
                  <a:lnTo>
                    <a:pt x="34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0"/>
            <p:cNvSpPr/>
            <p:nvPr/>
          </p:nvSpPr>
          <p:spPr>
            <a:xfrm>
              <a:off x="5984100" y="1075975"/>
              <a:ext cx="95975" cy="171250"/>
            </a:xfrm>
            <a:custGeom>
              <a:avLst/>
              <a:gdLst/>
              <a:ahLst/>
              <a:cxnLst/>
              <a:rect l="l" t="t" r="r" b="b"/>
              <a:pathLst>
                <a:path w="3839" h="6850" extrusionOk="0">
                  <a:moveTo>
                    <a:pt x="1831" y="1"/>
                  </a:moveTo>
                  <a:lnTo>
                    <a:pt x="1" y="6259"/>
                  </a:lnTo>
                  <a:lnTo>
                    <a:pt x="1949" y="6849"/>
                  </a:lnTo>
                  <a:lnTo>
                    <a:pt x="3838" y="591"/>
                  </a:lnTo>
                  <a:lnTo>
                    <a:pt x="18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0"/>
            <p:cNvSpPr/>
            <p:nvPr/>
          </p:nvSpPr>
          <p:spPr>
            <a:xfrm>
              <a:off x="6062325" y="1102550"/>
              <a:ext cx="205200" cy="208150"/>
            </a:xfrm>
            <a:custGeom>
              <a:avLst/>
              <a:gdLst/>
              <a:ahLst/>
              <a:cxnLst/>
              <a:rect l="l" t="t" r="r" b="b"/>
              <a:pathLst>
                <a:path w="8208" h="8326" extrusionOk="0">
                  <a:moveTo>
                    <a:pt x="2362" y="1"/>
                  </a:moveTo>
                  <a:lnTo>
                    <a:pt x="1" y="6082"/>
                  </a:lnTo>
                  <a:lnTo>
                    <a:pt x="1949" y="6790"/>
                  </a:lnTo>
                  <a:lnTo>
                    <a:pt x="3130" y="3779"/>
                  </a:lnTo>
                  <a:lnTo>
                    <a:pt x="3957" y="7617"/>
                  </a:lnTo>
                  <a:lnTo>
                    <a:pt x="5846" y="8325"/>
                  </a:lnTo>
                  <a:lnTo>
                    <a:pt x="8207" y="2244"/>
                  </a:lnTo>
                  <a:lnTo>
                    <a:pt x="6259" y="1476"/>
                  </a:lnTo>
                  <a:lnTo>
                    <a:pt x="5078" y="4606"/>
                  </a:lnTo>
                  <a:lnTo>
                    <a:pt x="4252" y="709"/>
                  </a:lnTo>
                  <a:lnTo>
                    <a:pt x="23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0"/>
            <p:cNvSpPr/>
            <p:nvPr/>
          </p:nvSpPr>
          <p:spPr>
            <a:xfrm>
              <a:off x="6236500" y="1177825"/>
              <a:ext cx="169775" cy="194850"/>
            </a:xfrm>
            <a:custGeom>
              <a:avLst/>
              <a:gdLst/>
              <a:ahLst/>
              <a:cxnLst/>
              <a:rect l="l" t="t" r="r" b="b"/>
              <a:pathLst>
                <a:path w="6791" h="7794" extrusionOk="0">
                  <a:moveTo>
                    <a:pt x="2893" y="0"/>
                  </a:moveTo>
                  <a:lnTo>
                    <a:pt x="1" y="5845"/>
                  </a:lnTo>
                  <a:lnTo>
                    <a:pt x="3897" y="7794"/>
                  </a:lnTo>
                  <a:lnTo>
                    <a:pt x="4606" y="6318"/>
                  </a:lnTo>
                  <a:lnTo>
                    <a:pt x="2539" y="5314"/>
                  </a:lnTo>
                  <a:lnTo>
                    <a:pt x="2953" y="4487"/>
                  </a:lnTo>
                  <a:lnTo>
                    <a:pt x="4783" y="5373"/>
                  </a:lnTo>
                  <a:lnTo>
                    <a:pt x="5432" y="4015"/>
                  </a:lnTo>
                  <a:lnTo>
                    <a:pt x="3661" y="3071"/>
                  </a:lnTo>
                  <a:lnTo>
                    <a:pt x="4015" y="2362"/>
                  </a:lnTo>
                  <a:lnTo>
                    <a:pt x="6082" y="3366"/>
                  </a:lnTo>
                  <a:lnTo>
                    <a:pt x="6790" y="1949"/>
                  </a:lnTo>
                  <a:lnTo>
                    <a:pt x="28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0"/>
            <p:cNvSpPr/>
            <p:nvPr/>
          </p:nvSpPr>
          <p:spPr>
            <a:xfrm>
              <a:off x="6356050" y="1245725"/>
              <a:ext cx="177150" cy="194850"/>
            </a:xfrm>
            <a:custGeom>
              <a:avLst/>
              <a:gdLst/>
              <a:ahLst/>
              <a:cxnLst/>
              <a:rect l="l" t="t" r="r" b="b"/>
              <a:pathLst>
                <a:path w="7086" h="7794" extrusionOk="0">
                  <a:moveTo>
                    <a:pt x="3366" y="0"/>
                  </a:moveTo>
                  <a:lnTo>
                    <a:pt x="1" y="5550"/>
                  </a:lnTo>
                  <a:lnTo>
                    <a:pt x="3779" y="7793"/>
                  </a:lnTo>
                  <a:lnTo>
                    <a:pt x="4606" y="6436"/>
                  </a:lnTo>
                  <a:lnTo>
                    <a:pt x="2598" y="5255"/>
                  </a:lnTo>
                  <a:lnTo>
                    <a:pt x="3071" y="4428"/>
                  </a:lnTo>
                  <a:lnTo>
                    <a:pt x="4842" y="5491"/>
                  </a:lnTo>
                  <a:lnTo>
                    <a:pt x="5609" y="4192"/>
                  </a:lnTo>
                  <a:lnTo>
                    <a:pt x="3897" y="3129"/>
                  </a:lnTo>
                  <a:lnTo>
                    <a:pt x="4311" y="2421"/>
                  </a:lnTo>
                  <a:lnTo>
                    <a:pt x="6259" y="3602"/>
                  </a:lnTo>
                  <a:lnTo>
                    <a:pt x="7085" y="2244"/>
                  </a:lnTo>
                  <a:lnTo>
                    <a:pt x="33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0"/>
            <p:cNvSpPr/>
            <p:nvPr/>
          </p:nvSpPr>
          <p:spPr>
            <a:xfrm>
              <a:off x="6472650" y="1323950"/>
              <a:ext cx="186000" cy="212550"/>
            </a:xfrm>
            <a:custGeom>
              <a:avLst/>
              <a:gdLst/>
              <a:ahLst/>
              <a:cxnLst/>
              <a:rect l="l" t="t" r="r" b="b"/>
              <a:pathLst>
                <a:path w="7440" h="8502" extrusionOk="0">
                  <a:moveTo>
                    <a:pt x="4488" y="2598"/>
                  </a:moveTo>
                  <a:lnTo>
                    <a:pt x="5137" y="3070"/>
                  </a:lnTo>
                  <a:lnTo>
                    <a:pt x="5314" y="3248"/>
                  </a:lnTo>
                  <a:lnTo>
                    <a:pt x="5373" y="3425"/>
                  </a:lnTo>
                  <a:lnTo>
                    <a:pt x="5373" y="3661"/>
                  </a:lnTo>
                  <a:lnTo>
                    <a:pt x="5255" y="3838"/>
                  </a:lnTo>
                  <a:lnTo>
                    <a:pt x="5078" y="4015"/>
                  </a:lnTo>
                  <a:lnTo>
                    <a:pt x="4901" y="4133"/>
                  </a:lnTo>
                  <a:lnTo>
                    <a:pt x="4724" y="4074"/>
                  </a:lnTo>
                  <a:lnTo>
                    <a:pt x="4488" y="3956"/>
                  </a:lnTo>
                  <a:lnTo>
                    <a:pt x="3838" y="3484"/>
                  </a:lnTo>
                  <a:lnTo>
                    <a:pt x="4488" y="2598"/>
                  </a:lnTo>
                  <a:close/>
                  <a:moveTo>
                    <a:pt x="3838" y="0"/>
                  </a:moveTo>
                  <a:lnTo>
                    <a:pt x="1" y="5255"/>
                  </a:lnTo>
                  <a:lnTo>
                    <a:pt x="1654" y="6495"/>
                  </a:lnTo>
                  <a:lnTo>
                    <a:pt x="3012" y="4605"/>
                  </a:lnTo>
                  <a:lnTo>
                    <a:pt x="2658" y="7203"/>
                  </a:lnTo>
                  <a:lnTo>
                    <a:pt x="4429" y="8502"/>
                  </a:lnTo>
                  <a:lnTo>
                    <a:pt x="4783" y="5668"/>
                  </a:lnTo>
                  <a:lnTo>
                    <a:pt x="5137" y="5727"/>
                  </a:lnTo>
                  <a:lnTo>
                    <a:pt x="5432" y="5786"/>
                  </a:lnTo>
                  <a:lnTo>
                    <a:pt x="5728" y="5786"/>
                  </a:lnTo>
                  <a:lnTo>
                    <a:pt x="6023" y="5668"/>
                  </a:lnTo>
                  <a:lnTo>
                    <a:pt x="6318" y="5550"/>
                  </a:lnTo>
                  <a:lnTo>
                    <a:pt x="6613" y="5432"/>
                  </a:lnTo>
                  <a:lnTo>
                    <a:pt x="6849" y="5196"/>
                  </a:lnTo>
                  <a:lnTo>
                    <a:pt x="7027" y="4960"/>
                  </a:lnTo>
                  <a:lnTo>
                    <a:pt x="7204" y="4723"/>
                  </a:lnTo>
                  <a:lnTo>
                    <a:pt x="7322" y="4487"/>
                  </a:lnTo>
                  <a:lnTo>
                    <a:pt x="7381" y="4192"/>
                  </a:lnTo>
                  <a:lnTo>
                    <a:pt x="7440" y="3897"/>
                  </a:lnTo>
                  <a:lnTo>
                    <a:pt x="7440" y="3661"/>
                  </a:lnTo>
                  <a:lnTo>
                    <a:pt x="7440" y="3366"/>
                  </a:lnTo>
                  <a:lnTo>
                    <a:pt x="7322" y="3070"/>
                  </a:lnTo>
                  <a:lnTo>
                    <a:pt x="7204" y="2834"/>
                  </a:lnTo>
                  <a:lnTo>
                    <a:pt x="7027" y="2539"/>
                  </a:lnTo>
                  <a:lnTo>
                    <a:pt x="6849" y="2244"/>
                  </a:lnTo>
                  <a:lnTo>
                    <a:pt x="6554" y="2008"/>
                  </a:lnTo>
                  <a:lnTo>
                    <a:pt x="6259" y="1772"/>
                  </a:lnTo>
                  <a:lnTo>
                    <a:pt x="3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0"/>
            <p:cNvSpPr/>
            <p:nvPr/>
          </p:nvSpPr>
          <p:spPr>
            <a:xfrm>
              <a:off x="6639450" y="1464175"/>
              <a:ext cx="186000" cy="153525"/>
            </a:xfrm>
            <a:custGeom>
              <a:avLst/>
              <a:gdLst/>
              <a:ahLst/>
              <a:cxnLst/>
              <a:rect l="l" t="t" r="r" b="b"/>
              <a:pathLst>
                <a:path w="7440" h="6141" extrusionOk="0">
                  <a:moveTo>
                    <a:pt x="4782" y="2598"/>
                  </a:moveTo>
                  <a:lnTo>
                    <a:pt x="5255" y="3011"/>
                  </a:lnTo>
                  <a:lnTo>
                    <a:pt x="5432" y="3188"/>
                  </a:lnTo>
                  <a:lnTo>
                    <a:pt x="5491" y="3424"/>
                  </a:lnTo>
                  <a:lnTo>
                    <a:pt x="5432" y="3661"/>
                  </a:lnTo>
                  <a:lnTo>
                    <a:pt x="5314" y="3838"/>
                  </a:lnTo>
                  <a:lnTo>
                    <a:pt x="5078" y="4015"/>
                  </a:lnTo>
                  <a:lnTo>
                    <a:pt x="4841" y="4074"/>
                  </a:lnTo>
                  <a:lnTo>
                    <a:pt x="4664" y="4015"/>
                  </a:lnTo>
                  <a:lnTo>
                    <a:pt x="4428" y="3838"/>
                  </a:lnTo>
                  <a:lnTo>
                    <a:pt x="4015" y="3483"/>
                  </a:lnTo>
                  <a:lnTo>
                    <a:pt x="4782" y="2598"/>
                  </a:lnTo>
                  <a:close/>
                  <a:moveTo>
                    <a:pt x="4428" y="0"/>
                  </a:moveTo>
                  <a:lnTo>
                    <a:pt x="0" y="4782"/>
                  </a:lnTo>
                  <a:lnTo>
                    <a:pt x="1476" y="6140"/>
                  </a:lnTo>
                  <a:lnTo>
                    <a:pt x="2893" y="4664"/>
                  </a:lnTo>
                  <a:lnTo>
                    <a:pt x="3484" y="5196"/>
                  </a:lnTo>
                  <a:lnTo>
                    <a:pt x="3779" y="5432"/>
                  </a:lnTo>
                  <a:lnTo>
                    <a:pt x="4074" y="5609"/>
                  </a:lnTo>
                  <a:lnTo>
                    <a:pt x="4369" y="5786"/>
                  </a:lnTo>
                  <a:lnTo>
                    <a:pt x="4664" y="5904"/>
                  </a:lnTo>
                  <a:lnTo>
                    <a:pt x="4960" y="5963"/>
                  </a:lnTo>
                  <a:lnTo>
                    <a:pt x="5550" y="5963"/>
                  </a:lnTo>
                  <a:lnTo>
                    <a:pt x="5845" y="5904"/>
                  </a:lnTo>
                  <a:lnTo>
                    <a:pt x="6081" y="5786"/>
                  </a:lnTo>
                  <a:lnTo>
                    <a:pt x="6317" y="5668"/>
                  </a:lnTo>
                  <a:lnTo>
                    <a:pt x="6554" y="5491"/>
                  </a:lnTo>
                  <a:lnTo>
                    <a:pt x="6790" y="5255"/>
                  </a:lnTo>
                  <a:lnTo>
                    <a:pt x="7085" y="4900"/>
                  </a:lnTo>
                  <a:lnTo>
                    <a:pt x="7321" y="4487"/>
                  </a:lnTo>
                  <a:lnTo>
                    <a:pt x="7439" y="4074"/>
                  </a:lnTo>
                  <a:lnTo>
                    <a:pt x="7439" y="3661"/>
                  </a:lnTo>
                  <a:lnTo>
                    <a:pt x="7380" y="3188"/>
                  </a:lnTo>
                  <a:lnTo>
                    <a:pt x="7203" y="2775"/>
                  </a:lnTo>
                  <a:lnTo>
                    <a:pt x="6908" y="2362"/>
                  </a:lnTo>
                  <a:lnTo>
                    <a:pt x="6495" y="1948"/>
                  </a:lnTo>
                  <a:lnTo>
                    <a:pt x="44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0"/>
            <p:cNvSpPr/>
            <p:nvPr/>
          </p:nvSpPr>
          <p:spPr>
            <a:xfrm>
              <a:off x="6782625" y="1611750"/>
              <a:ext cx="168275" cy="168300"/>
            </a:xfrm>
            <a:custGeom>
              <a:avLst/>
              <a:gdLst/>
              <a:ahLst/>
              <a:cxnLst/>
              <a:rect l="l" t="t" r="r" b="b"/>
              <a:pathLst>
                <a:path w="6731" h="6732" extrusionOk="0">
                  <a:moveTo>
                    <a:pt x="3542" y="1949"/>
                  </a:moveTo>
                  <a:lnTo>
                    <a:pt x="3779" y="2008"/>
                  </a:lnTo>
                  <a:lnTo>
                    <a:pt x="4015" y="2067"/>
                  </a:lnTo>
                  <a:lnTo>
                    <a:pt x="4251" y="2185"/>
                  </a:lnTo>
                  <a:lnTo>
                    <a:pt x="4428" y="2422"/>
                  </a:lnTo>
                  <a:lnTo>
                    <a:pt x="4605" y="2658"/>
                  </a:lnTo>
                  <a:lnTo>
                    <a:pt x="4723" y="2894"/>
                  </a:lnTo>
                  <a:lnTo>
                    <a:pt x="4782" y="3130"/>
                  </a:lnTo>
                  <a:lnTo>
                    <a:pt x="4782" y="3366"/>
                  </a:lnTo>
                  <a:lnTo>
                    <a:pt x="4723" y="3602"/>
                  </a:lnTo>
                  <a:lnTo>
                    <a:pt x="4605" y="3898"/>
                  </a:lnTo>
                  <a:lnTo>
                    <a:pt x="4428" y="4075"/>
                  </a:lnTo>
                  <a:lnTo>
                    <a:pt x="4192" y="4311"/>
                  </a:lnTo>
                  <a:lnTo>
                    <a:pt x="3956" y="4547"/>
                  </a:lnTo>
                  <a:lnTo>
                    <a:pt x="3720" y="4665"/>
                  </a:lnTo>
                  <a:lnTo>
                    <a:pt x="3424" y="4724"/>
                  </a:lnTo>
                  <a:lnTo>
                    <a:pt x="3188" y="4783"/>
                  </a:lnTo>
                  <a:lnTo>
                    <a:pt x="2952" y="4724"/>
                  </a:lnTo>
                  <a:lnTo>
                    <a:pt x="2716" y="4665"/>
                  </a:lnTo>
                  <a:lnTo>
                    <a:pt x="2480" y="4547"/>
                  </a:lnTo>
                  <a:lnTo>
                    <a:pt x="2244" y="4311"/>
                  </a:lnTo>
                  <a:lnTo>
                    <a:pt x="2125" y="4075"/>
                  </a:lnTo>
                  <a:lnTo>
                    <a:pt x="2007" y="3839"/>
                  </a:lnTo>
                  <a:lnTo>
                    <a:pt x="1948" y="3602"/>
                  </a:lnTo>
                  <a:lnTo>
                    <a:pt x="1948" y="3366"/>
                  </a:lnTo>
                  <a:lnTo>
                    <a:pt x="2007" y="3071"/>
                  </a:lnTo>
                  <a:lnTo>
                    <a:pt x="2125" y="2835"/>
                  </a:lnTo>
                  <a:lnTo>
                    <a:pt x="2303" y="2658"/>
                  </a:lnTo>
                  <a:lnTo>
                    <a:pt x="2539" y="2422"/>
                  </a:lnTo>
                  <a:lnTo>
                    <a:pt x="2775" y="2185"/>
                  </a:lnTo>
                  <a:lnTo>
                    <a:pt x="3011" y="2067"/>
                  </a:lnTo>
                  <a:lnTo>
                    <a:pt x="3306" y="2008"/>
                  </a:lnTo>
                  <a:lnTo>
                    <a:pt x="3542" y="1949"/>
                  </a:lnTo>
                  <a:close/>
                  <a:moveTo>
                    <a:pt x="3188" y="1"/>
                  </a:moveTo>
                  <a:lnTo>
                    <a:pt x="2716" y="60"/>
                  </a:lnTo>
                  <a:lnTo>
                    <a:pt x="2303" y="178"/>
                  </a:lnTo>
                  <a:lnTo>
                    <a:pt x="1889" y="296"/>
                  </a:lnTo>
                  <a:lnTo>
                    <a:pt x="1535" y="532"/>
                  </a:lnTo>
                  <a:lnTo>
                    <a:pt x="1122" y="828"/>
                  </a:lnTo>
                  <a:lnTo>
                    <a:pt x="827" y="1182"/>
                  </a:lnTo>
                  <a:lnTo>
                    <a:pt x="531" y="1536"/>
                  </a:lnTo>
                  <a:lnTo>
                    <a:pt x="295" y="1890"/>
                  </a:lnTo>
                  <a:lnTo>
                    <a:pt x="177" y="2304"/>
                  </a:lnTo>
                  <a:lnTo>
                    <a:pt x="59" y="2717"/>
                  </a:lnTo>
                  <a:lnTo>
                    <a:pt x="0" y="3130"/>
                  </a:lnTo>
                  <a:lnTo>
                    <a:pt x="0" y="3602"/>
                  </a:lnTo>
                  <a:lnTo>
                    <a:pt x="59" y="4016"/>
                  </a:lnTo>
                  <a:lnTo>
                    <a:pt x="177" y="4429"/>
                  </a:lnTo>
                  <a:lnTo>
                    <a:pt x="354" y="4842"/>
                  </a:lnTo>
                  <a:lnTo>
                    <a:pt x="531" y="5196"/>
                  </a:lnTo>
                  <a:lnTo>
                    <a:pt x="827" y="5551"/>
                  </a:lnTo>
                  <a:lnTo>
                    <a:pt x="1122" y="5905"/>
                  </a:lnTo>
                  <a:lnTo>
                    <a:pt x="1476" y="6141"/>
                  </a:lnTo>
                  <a:lnTo>
                    <a:pt x="1889" y="6377"/>
                  </a:lnTo>
                  <a:lnTo>
                    <a:pt x="2244" y="6554"/>
                  </a:lnTo>
                  <a:lnTo>
                    <a:pt x="2657" y="6672"/>
                  </a:lnTo>
                  <a:lnTo>
                    <a:pt x="3129" y="6731"/>
                  </a:lnTo>
                  <a:lnTo>
                    <a:pt x="3542" y="6731"/>
                  </a:lnTo>
                  <a:lnTo>
                    <a:pt x="3956" y="6672"/>
                  </a:lnTo>
                  <a:lnTo>
                    <a:pt x="4369" y="6554"/>
                  </a:lnTo>
                  <a:lnTo>
                    <a:pt x="4782" y="6377"/>
                  </a:lnTo>
                  <a:lnTo>
                    <a:pt x="5196" y="6200"/>
                  </a:lnTo>
                  <a:lnTo>
                    <a:pt x="5550" y="5905"/>
                  </a:lnTo>
                  <a:lnTo>
                    <a:pt x="5904" y="5551"/>
                  </a:lnTo>
                  <a:lnTo>
                    <a:pt x="6199" y="5196"/>
                  </a:lnTo>
                  <a:lnTo>
                    <a:pt x="6376" y="4842"/>
                  </a:lnTo>
                  <a:lnTo>
                    <a:pt x="6553" y="4429"/>
                  </a:lnTo>
                  <a:lnTo>
                    <a:pt x="6672" y="4016"/>
                  </a:lnTo>
                  <a:lnTo>
                    <a:pt x="6731" y="3602"/>
                  </a:lnTo>
                  <a:lnTo>
                    <a:pt x="6731" y="3130"/>
                  </a:lnTo>
                  <a:lnTo>
                    <a:pt x="6672" y="2717"/>
                  </a:lnTo>
                  <a:lnTo>
                    <a:pt x="6553" y="2304"/>
                  </a:lnTo>
                  <a:lnTo>
                    <a:pt x="6376" y="1890"/>
                  </a:lnTo>
                  <a:lnTo>
                    <a:pt x="6140" y="1536"/>
                  </a:lnTo>
                  <a:lnTo>
                    <a:pt x="5904" y="1182"/>
                  </a:lnTo>
                  <a:lnTo>
                    <a:pt x="5550" y="828"/>
                  </a:lnTo>
                  <a:lnTo>
                    <a:pt x="5196" y="591"/>
                  </a:lnTo>
                  <a:lnTo>
                    <a:pt x="4841" y="355"/>
                  </a:lnTo>
                  <a:lnTo>
                    <a:pt x="4428" y="178"/>
                  </a:lnTo>
                  <a:lnTo>
                    <a:pt x="4015" y="60"/>
                  </a:lnTo>
                  <a:lnTo>
                    <a:pt x="36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0"/>
            <p:cNvSpPr/>
            <p:nvPr/>
          </p:nvSpPr>
          <p:spPr>
            <a:xfrm>
              <a:off x="6874125" y="1740175"/>
              <a:ext cx="191900" cy="206650"/>
            </a:xfrm>
            <a:custGeom>
              <a:avLst/>
              <a:gdLst/>
              <a:ahLst/>
              <a:cxnLst/>
              <a:rect l="l" t="t" r="r" b="b"/>
              <a:pathLst>
                <a:path w="7676" h="8266" extrusionOk="0">
                  <a:moveTo>
                    <a:pt x="5137" y="2657"/>
                  </a:moveTo>
                  <a:lnTo>
                    <a:pt x="5609" y="3307"/>
                  </a:lnTo>
                  <a:lnTo>
                    <a:pt x="5727" y="3543"/>
                  </a:lnTo>
                  <a:lnTo>
                    <a:pt x="5727" y="3720"/>
                  </a:lnTo>
                  <a:lnTo>
                    <a:pt x="5668" y="3956"/>
                  </a:lnTo>
                  <a:lnTo>
                    <a:pt x="5491" y="4074"/>
                  </a:lnTo>
                  <a:lnTo>
                    <a:pt x="5255" y="4192"/>
                  </a:lnTo>
                  <a:lnTo>
                    <a:pt x="5078" y="4192"/>
                  </a:lnTo>
                  <a:lnTo>
                    <a:pt x="4842" y="4133"/>
                  </a:lnTo>
                  <a:lnTo>
                    <a:pt x="4665" y="3956"/>
                  </a:lnTo>
                  <a:lnTo>
                    <a:pt x="4192" y="3248"/>
                  </a:lnTo>
                  <a:lnTo>
                    <a:pt x="5137" y="2657"/>
                  </a:lnTo>
                  <a:close/>
                  <a:moveTo>
                    <a:pt x="5314" y="0"/>
                  </a:moveTo>
                  <a:lnTo>
                    <a:pt x="1" y="3720"/>
                  </a:lnTo>
                  <a:lnTo>
                    <a:pt x="1181" y="5373"/>
                  </a:lnTo>
                  <a:lnTo>
                    <a:pt x="3130" y="4074"/>
                  </a:lnTo>
                  <a:lnTo>
                    <a:pt x="1890" y="6436"/>
                  </a:lnTo>
                  <a:lnTo>
                    <a:pt x="3189" y="8266"/>
                  </a:lnTo>
                  <a:lnTo>
                    <a:pt x="4428" y="5668"/>
                  </a:lnTo>
                  <a:lnTo>
                    <a:pt x="4724" y="5845"/>
                  </a:lnTo>
                  <a:lnTo>
                    <a:pt x="5019" y="5963"/>
                  </a:lnTo>
                  <a:lnTo>
                    <a:pt x="5314" y="6081"/>
                  </a:lnTo>
                  <a:lnTo>
                    <a:pt x="5904" y="6081"/>
                  </a:lnTo>
                  <a:lnTo>
                    <a:pt x="6200" y="5963"/>
                  </a:lnTo>
                  <a:lnTo>
                    <a:pt x="6495" y="5904"/>
                  </a:lnTo>
                  <a:lnTo>
                    <a:pt x="6790" y="5727"/>
                  </a:lnTo>
                  <a:lnTo>
                    <a:pt x="7026" y="5550"/>
                  </a:lnTo>
                  <a:lnTo>
                    <a:pt x="7203" y="5314"/>
                  </a:lnTo>
                  <a:lnTo>
                    <a:pt x="7380" y="5078"/>
                  </a:lnTo>
                  <a:lnTo>
                    <a:pt x="7498" y="4842"/>
                  </a:lnTo>
                  <a:lnTo>
                    <a:pt x="7617" y="4605"/>
                  </a:lnTo>
                  <a:lnTo>
                    <a:pt x="7676" y="4310"/>
                  </a:lnTo>
                  <a:lnTo>
                    <a:pt x="7676" y="4015"/>
                  </a:lnTo>
                  <a:lnTo>
                    <a:pt x="7617" y="3720"/>
                  </a:lnTo>
                  <a:lnTo>
                    <a:pt x="7558" y="3425"/>
                  </a:lnTo>
                  <a:lnTo>
                    <a:pt x="7439" y="3070"/>
                  </a:lnTo>
                  <a:lnTo>
                    <a:pt x="7321" y="2775"/>
                  </a:lnTo>
                  <a:lnTo>
                    <a:pt x="7085" y="2480"/>
                  </a:lnTo>
                  <a:lnTo>
                    <a:pt x="53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0"/>
            <p:cNvSpPr/>
            <p:nvPr/>
          </p:nvSpPr>
          <p:spPr>
            <a:xfrm>
              <a:off x="6983350" y="1877450"/>
              <a:ext cx="187475" cy="162375"/>
            </a:xfrm>
            <a:custGeom>
              <a:avLst/>
              <a:gdLst/>
              <a:ahLst/>
              <a:cxnLst/>
              <a:rect l="l" t="t" r="r" b="b"/>
              <a:pathLst>
                <a:path w="7499" h="6495" extrusionOk="0">
                  <a:moveTo>
                    <a:pt x="4783" y="0"/>
                  </a:moveTo>
                  <a:lnTo>
                    <a:pt x="3366" y="768"/>
                  </a:lnTo>
                  <a:lnTo>
                    <a:pt x="4251" y="2244"/>
                  </a:lnTo>
                  <a:lnTo>
                    <a:pt x="0" y="4723"/>
                  </a:lnTo>
                  <a:lnTo>
                    <a:pt x="1004" y="6494"/>
                  </a:lnTo>
                  <a:lnTo>
                    <a:pt x="5255" y="4015"/>
                  </a:lnTo>
                  <a:lnTo>
                    <a:pt x="6081" y="5550"/>
                  </a:lnTo>
                  <a:lnTo>
                    <a:pt x="7498" y="4723"/>
                  </a:lnTo>
                  <a:lnTo>
                    <a:pt x="47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0"/>
            <p:cNvSpPr/>
            <p:nvPr/>
          </p:nvSpPr>
          <p:spPr>
            <a:xfrm>
              <a:off x="7039425" y="2028000"/>
              <a:ext cx="196350" cy="129900"/>
            </a:xfrm>
            <a:custGeom>
              <a:avLst/>
              <a:gdLst/>
              <a:ahLst/>
              <a:cxnLst/>
              <a:rect l="l" t="t" r="r" b="b"/>
              <a:pathLst>
                <a:path w="7854" h="5196" extrusionOk="0">
                  <a:moveTo>
                    <a:pt x="5905" y="0"/>
                  </a:moveTo>
                  <a:lnTo>
                    <a:pt x="1" y="2716"/>
                  </a:lnTo>
                  <a:lnTo>
                    <a:pt x="827" y="4605"/>
                  </a:lnTo>
                  <a:lnTo>
                    <a:pt x="3071" y="3542"/>
                  </a:lnTo>
                  <a:lnTo>
                    <a:pt x="3838" y="5195"/>
                  </a:lnTo>
                  <a:lnTo>
                    <a:pt x="5255" y="4546"/>
                  </a:lnTo>
                  <a:lnTo>
                    <a:pt x="4488" y="2893"/>
                  </a:lnTo>
                  <a:lnTo>
                    <a:pt x="5314" y="2539"/>
                  </a:lnTo>
                  <a:lnTo>
                    <a:pt x="6377" y="4841"/>
                  </a:lnTo>
                  <a:lnTo>
                    <a:pt x="7853" y="4133"/>
                  </a:lnTo>
                  <a:lnTo>
                    <a:pt x="59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0"/>
            <p:cNvSpPr/>
            <p:nvPr/>
          </p:nvSpPr>
          <p:spPr>
            <a:xfrm>
              <a:off x="7117650" y="2185925"/>
              <a:ext cx="168300" cy="168275"/>
            </a:xfrm>
            <a:custGeom>
              <a:avLst/>
              <a:gdLst/>
              <a:ahLst/>
              <a:cxnLst/>
              <a:rect l="l" t="t" r="r" b="b"/>
              <a:pathLst>
                <a:path w="6732" h="6731" extrusionOk="0">
                  <a:moveTo>
                    <a:pt x="3780" y="2067"/>
                  </a:moveTo>
                  <a:lnTo>
                    <a:pt x="4075" y="2126"/>
                  </a:lnTo>
                  <a:lnTo>
                    <a:pt x="4252" y="2244"/>
                  </a:lnTo>
                  <a:lnTo>
                    <a:pt x="4488" y="2421"/>
                  </a:lnTo>
                  <a:lnTo>
                    <a:pt x="4606" y="2598"/>
                  </a:lnTo>
                  <a:lnTo>
                    <a:pt x="4724" y="2893"/>
                  </a:lnTo>
                  <a:lnTo>
                    <a:pt x="4783" y="3188"/>
                  </a:lnTo>
                  <a:lnTo>
                    <a:pt x="4842" y="3424"/>
                  </a:lnTo>
                  <a:lnTo>
                    <a:pt x="4783" y="3661"/>
                  </a:lnTo>
                  <a:lnTo>
                    <a:pt x="4665" y="3897"/>
                  </a:lnTo>
                  <a:lnTo>
                    <a:pt x="4547" y="4133"/>
                  </a:lnTo>
                  <a:lnTo>
                    <a:pt x="4311" y="4310"/>
                  </a:lnTo>
                  <a:lnTo>
                    <a:pt x="4075" y="4428"/>
                  </a:lnTo>
                  <a:lnTo>
                    <a:pt x="3780" y="4546"/>
                  </a:lnTo>
                  <a:lnTo>
                    <a:pt x="3484" y="4664"/>
                  </a:lnTo>
                  <a:lnTo>
                    <a:pt x="2953" y="4664"/>
                  </a:lnTo>
                  <a:lnTo>
                    <a:pt x="2658" y="4605"/>
                  </a:lnTo>
                  <a:lnTo>
                    <a:pt x="2481" y="4487"/>
                  </a:lnTo>
                  <a:lnTo>
                    <a:pt x="2244" y="4310"/>
                  </a:lnTo>
                  <a:lnTo>
                    <a:pt x="2126" y="4133"/>
                  </a:lnTo>
                  <a:lnTo>
                    <a:pt x="2008" y="3838"/>
                  </a:lnTo>
                  <a:lnTo>
                    <a:pt x="1949" y="3543"/>
                  </a:lnTo>
                  <a:lnTo>
                    <a:pt x="1890" y="3306"/>
                  </a:lnTo>
                  <a:lnTo>
                    <a:pt x="1949" y="3070"/>
                  </a:lnTo>
                  <a:lnTo>
                    <a:pt x="2067" y="2834"/>
                  </a:lnTo>
                  <a:lnTo>
                    <a:pt x="2185" y="2598"/>
                  </a:lnTo>
                  <a:lnTo>
                    <a:pt x="2422" y="2421"/>
                  </a:lnTo>
                  <a:lnTo>
                    <a:pt x="2658" y="2303"/>
                  </a:lnTo>
                  <a:lnTo>
                    <a:pt x="2953" y="2185"/>
                  </a:lnTo>
                  <a:lnTo>
                    <a:pt x="3248" y="2067"/>
                  </a:lnTo>
                  <a:close/>
                  <a:moveTo>
                    <a:pt x="3130" y="0"/>
                  </a:moveTo>
                  <a:lnTo>
                    <a:pt x="2717" y="59"/>
                  </a:lnTo>
                  <a:lnTo>
                    <a:pt x="2244" y="177"/>
                  </a:lnTo>
                  <a:lnTo>
                    <a:pt x="1831" y="354"/>
                  </a:lnTo>
                  <a:lnTo>
                    <a:pt x="1418" y="591"/>
                  </a:lnTo>
                  <a:lnTo>
                    <a:pt x="1064" y="886"/>
                  </a:lnTo>
                  <a:lnTo>
                    <a:pt x="768" y="1181"/>
                  </a:lnTo>
                  <a:lnTo>
                    <a:pt x="532" y="1535"/>
                  </a:lnTo>
                  <a:lnTo>
                    <a:pt x="296" y="1949"/>
                  </a:lnTo>
                  <a:lnTo>
                    <a:pt x="178" y="2303"/>
                  </a:lnTo>
                  <a:lnTo>
                    <a:pt x="60" y="2716"/>
                  </a:lnTo>
                  <a:lnTo>
                    <a:pt x="1" y="3188"/>
                  </a:lnTo>
                  <a:lnTo>
                    <a:pt x="1" y="3602"/>
                  </a:lnTo>
                  <a:lnTo>
                    <a:pt x="60" y="4074"/>
                  </a:lnTo>
                  <a:lnTo>
                    <a:pt x="178" y="4487"/>
                  </a:lnTo>
                  <a:lnTo>
                    <a:pt x="355" y="4900"/>
                  </a:lnTo>
                  <a:lnTo>
                    <a:pt x="591" y="5255"/>
                  </a:lnTo>
                  <a:lnTo>
                    <a:pt x="887" y="5609"/>
                  </a:lnTo>
                  <a:lnTo>
                    <a:pt x="1182" y="5904"/>
                  </a:lnTo>
                  <a:lnTo>
                    <a:pt x="1536" y="6199"/>
                  </a:lnTo>
                  <a:lnTo>
                    <a:pt x="1890" y="6376"/>
                  </a:lnTo>
                  <a:lnTo>
                    <a:pt x="2304" y="6554"/>
                  </a:lnTo>
                  <a:lnTo>
                    <a:pt x="2717" y="6672"/>
                  </a:lnTo>
                  <a:lnTo>
                    <a:pt x="3130" y="6731"/>
                  </a:lnTo>
                  <a:lnTo>
                    <a:pt x="3602" y="6731"/>
                  </a:lnTo>
                  <a:lnTo>
                    <a:pt x="4016" y="6672"/>
                  </a:lnTo>
                  <a:lnTo>
                    <a:pt x="4488" y="6495"/>
                  </a:lnTo>
                  <a:lnTo>
                    <a:pt x="4901" y="6317"/>
                  </a:lnTo>
                  <a:lnTo>
                    <a:pt x="5315" y="6140"/>
                  </a:lnTo>
                  <a:lnTo>
                    <a:pt x="5669" y="5845"/>
                  </a:lnTo>
                  <a:lnTo>
                    <a:pt x="5964" y="5550"/>
                  </a:lnTo>
                  <a:lnTo>
                    <a:pt x="6200" y="5196"/>
                  </a:lnTo>
                  <a:lnTo>
                    <a:pt x="6436" y="4782"/>
                  </a:lnTo>
                  <a:lnTo>
                    <a:pt x="6554" y="4428"/>
                  </a:lnTo>
                  <a:lnTo>
                    <a:pt x="6672" y="4015"/>
                  </a:lnTo>
                  <a:lnTo>
                    <a:pt x="6731" y="3543"/>
                  </a:lnTo>
                  <a:lnTo>
                    <a:pt x="6731" y="3129"/>
                  </a:lnTo>
                  <a:lnTo>
                    <a:pt x="6613" y="2716"/>
                  </a:lnTo>
                  <a:lnTo>
                    <a:pt x="6495" y="2244"/>
                  </a:lnTo>
                  <a:lnTo>
                    <a:pt x="6318" y="1830"/>
                  </a:lnTo>
                  <a:lnTo>
                    <a:pt x="6141" y="1476"/>
                  </a:lnTo>
                  <a:lnTo>
                    <a:pt x="5846" y="1122"/>
                  </a:lnTo>
                  <a:lnTo>
                    <a:pt x="5551" y="827"/>
                  </a:lnTo>
                  <a:lnTo>
                    <a:pt x="5196" y="532"/>
                  </a:lnTo>
                  <a:lnTo>
                    <a:pt x="4842" y="295"/>
                  </a:lnTo>
                  <a:lnTo>
                    <a:pt x="4429" y="177"/>
                  </a:lnTo>
                  <a:lnTo>
                    <a:pt x="4016" y="59"/>
                  </a:lnTo>
                  <a:lnTo>
                    <a:pt x="36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0"/>
            <p:cNvSpPr/>
            <p:nvPr/>
          </p:nvSpPr>
          <p:spPr>
            <a:xfrm>
              <a:off x="7157525" y="2361550"/>
              <a:ext cx="171225" cy="137300"/>
            </a:xfrm>
            <a:custGeom>
              <a:avLst/>
              <a:gdLst/>
              <a:ahLst/>
              <a:cxnLst/>
              <a:rect l="l" t="t" r="r" b="b"/>
              <a:pathLst>
                <a:path w="6849" h="5492" extrusionOk="0">
                  <a:moveTo>
                    <a:pt x="6317" y="1"/>
                  </a:moveTo>
                  <a:lnTo>
                    <a:pt x="0" y="1595"/>
                  </a:lnTo>
                  <a:lnTo>
                    <a:pt x="1004" y="5492"/>
                  </a:lnTo>
                  <a:lnTo>
                    <a:pt x="2480" y="5078"/>
                  </a:lnTo>
                  <a:lnTo>
                    <a:pt x="2007" y="3189"/>
                  </a:lnTo>
                  <a:lnTo>
                    <a:pt x="6849" y="2008"/>
                  </a:lnTo>
                  <a:lnTo>
                    <a:pt x="6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0"/>
            <p:cNvSpPr/>
            <p:nvPr/>
          </p:nvSpPr>
          <p:spPr>
            <a:xfrm>
              <a:off x="7187025" y="2492925"/>
              <a:ext cx="169775" cy="79725"/>
            </a:xfrm>
            <a:custGeom>
              <a:avLst/>
              <a:gdLst/>
              <a:ahLst/>
              <a:cxnLst/>
              <a:rect l="l" t="t" r="r" b="b"/>
              <a:pathLst>
                <a:path w="6791" h="3189" extrusionOk="0">
                  <a:moveTo>
                    <a:pt x="6377" y="0"/>
                  </a:moveTo>
                  <a:lnTo>
                    <a:pt x="1" y="1181"/>
                  </a:lnTo>
                  <a:lnTo>
                    <a:pt x="355" y="3188"/>
                  </a:lnTo>
                  <a:lnTo>
                    <a:pt x="6790" y="2008"/>
                  </a:lnTo>
                  <a:lnTo>
                    <a:pt x="63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0"/>
            <p:cNvSpPr/>
            <p:nvPr/>
          </p:nvSpPr>
          <p:spPr>
            <a:xfrm>
              <a:off x="7207700" y="2588850"/>
              <a:ext cx="168275" cy="168300"/>
            </a:xfrm>
            <a:custGeom>
              <a:avLst/>
              <a:gdLst/>
              <a:ahLst/>
              <a:cxnLst/>
              <a:rect l="l" t="t" r="r" b="b"/>
              <a:pathLst>
                <a:path w="6731" h="6732" extrusionOk="0">
                  <a:moveTo>
                    <a:pt x="3543" y="2067"/>
                  </a:moveTo>
                  <a:lnTo>
                    <a:pt x="3838" y="2126"/>
                  </a:lnTo>
                  <a:lnTo>
                    <a:pt x="4133" y="2185"/>
                  </a:lnTo>
                  <a:lnTo>
                    <a:pt x="4369" y="2303"/>
                  </a:lnTo>
                  <a:lnTo>
                    <a:pt x="4546" y="2481"/>
                  </a:lnTo>
                  <a:lnTo>
                    <a:pt x="4664" y="2717"/>
                  </a:lnTo>
                  <a:lnTo>
                    <a:pt x="4783" y="2953"/>
                  </a:lnTo>
                  <a:lnTo>
                    <a:pt x="4842" y="3248"/>
                  </a:lnTo>
                  <a:lnTo>
                    <a:pt x="4842" y="3543"/>
                  </a:lnTo>
                  <a:lnTo>
                    <a:pt x="4783" y="3779"/>
                  </a:lnTo>
                  <a:lnTo>
                    <a:pt x="4664" y="4016"/>
                  </a:lnTo>
                  <a:lnTo>
                    <a:pt x="4546" y="4193"/>
                  </a:lnTo>
                  <a:lnTo>
                    <a:pt x="4310" y="4370"/>
                  </a:lnTo>
                  <a:lnTo>
                    <a:pt x="4074" y="4488"/>
                  </a:lnTo>
                  <a:lnTo>
                    <a:pt x="3838" y="4606"/>
                  </a:lnTo>
                  <a:lnTo>
                    <a:pt x="3484" y="4665"/>
                  </a:lnTo>
                  <a:lnTo>
                    <a:pt x="3189" y="4665"/>
                  </a:lnTo>
                  <a:lnTo>
                    <a:pt x="2893" y="4606"/>
                  </a:lnTo>
                  <a:lnTo>
                    <a:pt x="2657" y="4547"/>
                  </a:lnTo>
                  <a:lnTo>
                    <a:pt x="2421" y="4429"/>
                  </a:lnTo>
                  <a:lnTo>
                    <a:pt x="2244" y="4252"/>
                  </a:lnTo>
                  <a:lnTo>
                    <a:pt x="2067" y="4075"/>
                  </a:lnTo>
                  <a:lnTo>
                    <a:pt x="2008" y="3779"/>
                  </a:lnTo>
                  <a:lnTo>
                    <a:pt x="1949" y="3543"/>
                  </a:lnTo>
                  <a:lnTo>
                    <a:pt x="1949" y="3248"/>
                  </a:lnTo>
                  <a:lnTo>
                    <a:pt x="2008" y="2953"/>
                  </a:lnTo>
                  <a:lnTo>
                    <a:pt x="2067" y="2717"/>
                  </a:lnTo>
                  <a:lnTo>
                    <a:pt x="2244" y="2540"/>
                  </a:lnTo>
                  <a:lnTo>
                    <a:pt x="2421" y="2362"/>
                  </a:lnTo>
                  <a:lnTo>
                    <a:pt x="2657" y="2244"/>
                  </a:lnTo>
                  <a:lnTo>
                    <a:pt x="2952" y="2185"/>
                  </a:lnTo>
                  <a:lnTo>
                    <a:pt x="3248" y="2126"/>
                  </a:lnTo>
                  <a:lnTo>
                    <a:pt x="3543" y="2067"/>
                  </a:lnTo>
                  <a:close/>
                  <a:moveTo>
                    <a:pt x="3484" y="1"/>
                  </a:moveTo>
                  <a:lnTo>
                    <a:pt x="3011" y="60"/>
                  </a:lnTo>
                  <a:lnTo>
                    <a:pt x="2598" y="119"/>
                  </a:lnTo>
                  <a:lnTo>
                    <a:pt x="2126" y="237"/>
                  </a:lnTo>
                  <a:lnTo>
                    <a:pt x="1713" y="414"/>
                  </a:lnTo>
                  <a:lnTo>
                    <a:pt x="1358" y="650"/>
                  </a:lnTo>
                  <a:lnTo>
                    <a:pt x="1004" y="946"/>
                  </a:lnTo>
                  <a:lnTo>
                    <a:pt x="768" y="1241"/>
                  </a:lnTo>
                  <a:lnTo>
                    <a:pt x="473" y="1595"/>
                  </a:lnTo>
                  <a:lnTo>
                    <a:pt x="296" y="2008"/>
                  </a:lnTo>
                  <a:lnTo>
                    <a:pt x="178" y="2421"/>
                  </a:lnTo>
                  <a:lnTo>
                    <a:pt x="59" y="2835"/>
                  </a:lnTo>
                  <a:lnTo>
                    <a:pt x="0" y="3248"/>
                  </a:lnTo>
                  <a:lnTo>
                    <a:pt x="59" y="3720"/>
                  </a:lnTo>
                  <a:lnTo>
                    <a:pt x="118" y="4193"/>
                  </a:lnTo>
                  <a:lnTo>
                    <a:pt x="237" y="4606"/>
                  </a:lnTo>
                  <a:lnTo>
                    <a:pt x="414" y="4960"/>
                  </a:lnTo>
                  <a:lnTo>
                    <a:pt x="650" y="5373"/>
                  </a:lnTo>
                  <a:lnTo>
                    <a:pt x="945" y="5669"/>
                  </a:lnTo>
                  <a:lnTo>
                    <a:pt x="1240" y="5964"/>
                  </a:lnTo>
                  <a:lnTo>
                    <a:pt x="1594" y="6259"/>
                  </a:lnTo>
                  <a:lnTo>
                    <a:pt x="1949" y="6436"/>
                  </a:lnTo>
                  <a:lnTo>
                    <a:pt x="2362" y="6613"/>
                  </a:lnTo>
                  <a:lnTo>
                    <a:pt x="2834" y="6672"/>
                  </a:lnTo>
                  <a:lnTo>
                    <a:pt x="3248" y="6731"/>
                  </a:lnTo>
                  <a:lnTo>
                    <a:pt x="3720" y="6672"/>
                  </a:lnTo>
                  <a:lnTo>
                    <a:pt x="4192" y="6613"/>
                  </a:lnTo>
                  <a:lnTo>
                    <a:pt x="4605" y="6495"/>
                  </a:lnTo>
                  <a:lnTo>
                    <a:pt x="5019" y="6318"/>
                  </a:lnTo>
                  <a:lnTo>
                    <a:pt x="5373" y="6082"/>
                  </a:lnTo>
                  <a:lnTo>
                    <a:pt x="5727" y="5787"/>
                  </a:lnTo>
                  <a:lnTo>
                    <a:pt x="6022" y="5492"/>
                  </a:lnTo>
                  <a:lnTo>
                    <a:pt x="6259" y="5137"/>
                  </a:lnTo>
                  <a:lnTo>
                    <a:pt x="6436" y="4724"/>
                  </a:lnTo>
                  <a:lnTo>
                    <a:pt x="6613" y="4370"/>
                  </a:lnTo>
                  <a:lnTo>
                    <a:pt x="6672" y="3897"/>
                  </a:lnTo>
                  <a:lnTo>
                    <a:pt x="6731" y="3484"/>
                  </a:lnTo>
                  <a:lnTo>
                    <a:pt x="6731" y="3012"/>
                  </a:lnTo>
                  <a:lnTo>
                    <a:pt x="6613" y="2599"/>
                  </a:lnTo>
                  <a:lnTo>
                    <a:pt x="6495" y="2185"/>
                  </a:lnTo>
                  <a:lnTo>
                    <a:pt x="6318" y="1772"/>
                  </a:lnTo>
                  <a:lnTo>
                    <a:pt x="6081" y="1418"/>
                  </a:lnTo>
                  <a:lnTo>
                    <a:pt x="5845" y="1064"/>
                  </a:lnTo>
                  <a:lnTo>
                    <a:pt x="5550" y="768"/>
                  </a:lnTo>
                  <a:lnTo>
                    <a:pt x="5196" y="532"/>
                  </a:lnTo>
                  <a:lnTo>
                    <a:pt x="4783" y="296"/>
                  </a:lnTo>
                  <a:lnTo>
                    <a:pt x="4369" y="119"/>
                  </a:lnTo>
                  <a:lnTo>
                    <a:pt x="3956" y="60"/>
                  </a:lnTo>
                  <a:lnTo>
                    <a:pt x="34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0"/>
            <p:cNvSpPr/>
            <p:nvPr/>
          </p:nvSpPr>
          <p:spPr>
            <a:xfrm>
              <a:off x="7215075" y="2826500"/>
              <a:ext cx="166800" cy="178600"/>
            </a:xfrm>
            <a:custGeom>
              <a:avLst/>
              <a:gdLst/>
              <a:ahLst/>
              <a:cxnLst/>
              <a:rect l="l" t="t" r="r" b="b"/>
              <a:pathLst>
                <a:path w="6672" h="7144" extrusionOk="0">
                  <a:moveTo>
                    <a:pt x="2657" y="3070"/>
                  </a:moveTo>
                  <a:lnTo>
                    <a:pt x="4488" y="3720"/>
                  </a:lnTo>
                  <a:lnTo>
                    <a:pt x="2657" y="4251"/>
                  </a:lnTo>
                  <a:lnTo>
                    <a:pt x="2657" y="3070"/>
                  </a:lnTo>
                  <a:close/>
                  <a:moveTo>
                    <a:pt x="237" y="0"/>
                  </a:moveTo>
                  <a:lnTo>
                    <a:pt x="178" y="2185"/>
                  </a:lnTo>
                  <a:lnTo>
                    <a:pt x="1181" y="2539"/>
                  </a:lnTo>
                  <a:lnTo>
                    <a:pt x="1063" y="4664"/>
                  </a:lnTo>
                  <a:lnTo>
                    <a:pt x="119" y="4959"/>
                  </a:lnTo>
                  <a:lnTo>
                    <a:pt x="1" y="7144"/>
                  </a:lnTo>
                  <a:lnTo>
                    <a:pt x="1" y="7144"/>
                  </a:lnTo>
                  <a:lnTo>
                    <a:pt x="6613" y="4959"/>
                  </a:lnTo>
                  <a:lnTo>
                    <a:pt x="6672" y="2598"/>
                  </a:lnTo>
                  <a:lnTo>
                    <a:pt x="2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0"/>
            <p:cNvSpPr/>
            <p:nvPr/>
          </p:nvSpPr>
          <p:spPr>
            <a:xfrm>
              <a:off x="7200325" y="3030175"/>
              <a:ext cx="174175" cy="156475"/>
            </a:xfrm>
            <a:custGeom>
              <a:avLst/>
              <a:gdLst/>
              <a:ahLst/>
              <a:cxnLst/>
              <a:rect l="l" t="t" r="r" b="b"/>
              <a:pathLst>
                <a:path w="6967" h="6259" extrusionOk="0">
                  <a:moveTo>
                    <a:pt x="2480" y="1"/>
                  </a:moveTo>
                  <a:lnTo>
                    <a:pt x="2067" y="60"/>
                  </a:lnTo>
                  <a:lnTo>
                    <a:pt x="1712" y="178"/>
                  </a:lnTo>
                  <a:lnTo>
                    <a:pt x="1358" y="355"/>
                  </a:lnTo>
                  <a:lnTo>
                    <a:pt x="1063" y="532"/>
                  </a:lnTo>
                  <a:lnTo>
                    <a:pt x="827" y="768"/>
                  </a:lnTo>
                  <a:lnTo>
                    <a:pt x="591" y="1063"/>
                  </a:lnTo>
                  <a:lnTo>
                    <a:pt x="413" y="1358"/>
                  </a:lnTo>
                  <a:lnTo>
                    <a:pt x="236" y="1713"/>
                  </a:lnTo>
                  <a:lnTo>
                    <a:pt x="118" y="2067"/>
                  </a:lnTo>
                  <a:lnTo>
                    <a:pt x="59" y="2480"/>
                  </a:lnTo>
                  <a:lnTo>
                    <a:pt x="0" y="2834"/>
                  </a:lnTo>
                  <a:lnTo>
                    <a:pt x="59" y="3248"/>
                  </a:lnTo>
                  <a:lnTo>
                    <a:pt x="59" y="3602"/>
                  </a:lnTo>
                  <a:lnTo>
                    <a:pt x="177" y="4015"/>
                  </a:lnTo>
                  <a:lnTo>
                    <a:pt x="295" y="4310"/>
                  </a:lnTo>
                  <a:lnTo>
                    <a:pt x="532" y="4665"/>
                  </a:lnTo>
                  <a:lnTo>
                    <a:pt x="709" y="4901"/>
                  </a:lnTo>
                  <a:lnTo>
                    <a:pt x="1004" y="5196"/>
                  </a:lnTo>
                  <a:lnTo>
                    <a:pt x="1358" y="5373"/>
                  </a:lnTo>
                  <a:lnTo>
                    <a:pt x="1712" y="5550"/>
                  </a:lnTo>
                  <a:lnTo>
                    <a:pt x="2067" y="5668"/>
                  </a:lnTo>
                  <a:lnTo>
                    <a:pt x="2539" y="5786"/>
                  </a:lnTo>
                  <a:lnTo>
                    <a:pt x="6199" y="6259"/>
                  </a:lnTo>
                  <a:lnTo>
                    <a:pt x="6435" y="4251"/>
                  </a:lnTo>
                  <a:lnTo>
                    <a:pt x="2834" y="3779"/>
                  </a:lnTo>
                  <a:lnTo>
                    <a:pt x="2421" y="3661"/>
                  </a:lnTo>
                  <a:lnTo>
                    <a:pt x="2126" y="3425"/>
                  </a:lnTo>
                  <a:lnTo>
                    <a:pt x="2067" y="3307"/>
                  </a:lnTo>
                  <a:lnTo>
                    <a:pt x="2008" y="3130"/>
                  </a:lnTo>
                  <a:lnTo>
                    <a:pt x="1948" y="2953"/>
                  </a:lnTo>
                  <a:lnTo>
                    <a:pt x="1948" y="2775"/>
                  </a:lnTo>
                  <a:lnTo>
                    <a:pt x="2008" y="2539"/>
                  </a:lnTo>
                  <a:lnTo>
                    <a:pt x="2067" y="2421"/>
                  </a:lnTo>
                  <a:lnTo>
                    <a:pt x="2185" y="2244"/>
                  </a:lnTo>
                  <a:lnTo>
                    <a:pt x="2303" y="2185"/>
                  </a:lnTo>
                  <a:lnTo>
                    <a:pt x="2657" y="2067"/>
                  </a:lnTo>
                  <a:lnTo>
                    <a:pt x="3070" y="2067"/>
                  </a:lnTo>
                  <a:lnTo>
                    <a:pt x="6672" y="2598"/>
                  </a:lnTo>
                  <a:lnTo>
                    <a:pt x="6967" y="591"/>
                  </a:lnTo>
                  <a:lnTo>
                    <a:pt x="3306" y="60"/>
                  </a:lnTo>
                  <a:lnTo>
                    <a:pt x="28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0"/>
            <p:cNvSpPr/>
            <p:nvPr/>
          </p:nvSpPr>
          <p:spPr>
            <a:xfrm>
              <a:off x="7167850" y="3192525"/>
              <a:ext cx="178625" cy="171250"/>
            </a:xfrm>
            <a:custGeom>
              <a:avLst/>
              <a:gdLst/>
              <a:ahLst/>
              <a:cxnLst/>
              <a:rect l="l" t="t" r="r" b="b"/>
              <a:pathLst>
                <a:path w="7145" h="6850" extrusionOk="0">
                  <a:moveTo>
                    <a:pt x="2067" y="2421"/>
                  </a:moveTo>
                  <a:lnTo>
                    <a:pt x="4901" y="3130"/>
                  </a:lnTo>
                  <a:lnTo>
                    <a:pt x="4783" y="3602"/>
                  </a:lnTo>
                  <a:lnTo>
                    <a:pt x="4664" y="3957"/>
                  </a:lnTo>
                  <a:lnTo>
                    <a:pt x="4546" y="4193"/>
                  </a:lnTo>
                  <a:lnTo>
                    <a:pt x="4369" y="4429"/>
                  </a:lnTo>
                  <a:lnTo>
                    <a:pt x="4133" y="4606"/>
                  </a:lnTo>
                  <a:lnTo>
                    <a:pt x="3897" y="4724"/>
                  </a:lnTo>
                  <a:lnTo>
                    <a:pt x="3661" y="4783"/>
                  </a:lnTo>
                  <a:lnTo>
                    <a:pt x="3307" y="4783"/>
                  </a:lnTo>
                  <a:lnTo>
                    <a:pt x="3011" y="4724"/>
                  </a:lnTo>
                  <a:lnTo>
                    <a:pt x="2716" y="4606"/>
                  </a:lnTo>
                  <a:lnTo>
                    <a:pt x="2421" y="4488"/>
                  </a:lnTo>
                  <a:lnTo>
                    <a:pt x="2244" y="4311"/>
                  </a:lnTo>
                  <a:lnTo>
                    <a:pt x="2067" y="4075"/>
                  </a:lnTo>
                  <a:lnTo>
                    <a:pt x="1949" y="3838"/>
                  </a:lnTo>
                  <a:lnTo>
                    <a:pt x="1890" y="3543"/>
                  </a:lnTo>
                  <a:lnTo>
                    <a:pt x="1890" y="3248"/>
                  </a:lnTo>
                  <a:lnTo>
                    <a:pt x="1949" y="2894"/>
                  </a:lnTo>
                  <a:lnTo>
                    <a:pt x="2067" y="2421"/>
                  </a:lnTo>
                  <a:close/>
                  <a:moveTo>
                    <a:pt x="827" y="1"/>
                  </a:moveTo>
                  <a:lnTo>
                    <a:pt x="118" y="2658"/>
                  </a:lnTo>
                  <a:lnTo>
                    <a:pt x="59" y="3130"/>
                  </a:lnTo>
                  <a:lnTo>
                    <a:pt x="0" y="3602"/>
                  </a:lnTo>
                  <a:lnTo>
                    <a:pt x="59" y="4075"/>
                  </a:lnTo>
                  <a:lnTo>
                    <a:pt x="118" y="4488"/>
                  </a:lnTo>
                  <a:lnTo>
                    <a:pt x="296" y="4901"/>
                  </a:lnTo>
                  <a:lnTo>
                    <a:pt x="473" y="5255"/>
                  </a:lnTo>
                  <a:lnTo>
                    <a:pt x="709" y="5610"/>
                  </a:lnTo>
                  <a:lnTo>
                    <a:pt x="1004" y="5905"/>
                  </a:lnTo>
                  <a:lnTo>
                    <a:pt x="1299" y="6200"/>
                  </a:lnTo>
                  <a:lnTo>
                    <a:pt x="1653" y="6436"/>
                  </a:lnTo>
                  <a:lnTo>
                    <a:pt x="2067" y="6613"/>
                  </a:lnTo>
                  <a:lnTo>
                    <a:pt x="2480" y="6731"/>
                  </a:lnTo>
                  <a:lnTo>
                    <a:pt x="2952" y="6849"/>
                  </a:lnTo>
                  <a:lnTo>
                    <a:pt x="3838" y="6849"/>
                  </a:lnTo>
                  <a:lnTo>
                    <a:pt x="4251" y="6731"/>
                  </a:lnTo>
                  <a:lnTo>
                    <a:pt x="4605" y="6613"/>
                  </a:lnTo>
                  <a:lnTo>
                    <a:pt x="5019" y="6377"/>
                  </a:lnTo>
                  <a:lnTo>
                    <a:pt x="5314" y="6141"/>
                  </a:lnTo>
                  <a:lnTo>
                    <a:pt x="5668" y="5846"/>
                  </a:lnTo>
                  <a:lnTo>
                    <a:pt x="5904" y="5492"/>
                  </a:lnTo>
                  <a:lnTo>
                    <a:pt x="6140" y="5137"/>
                  </a:lnTo>
                  <a:lnTo>
                    <a:pt x="6318" y="4724"/>
                  </a:lnTo>
                  <a:lnTo>
                    <a:pt x="6495" y="4252"/>
                  </a:lnTo>
                  <a:lnTo>
                    <a:pt x="7144" y="1595"/>
                  </a:lnTo>
                  <a:lnTo>
                    <a:pt x="8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0"/>
            <p:cNvSpPr/>
            <p:nvPr/>
          </p:nvSpPr>
          <p:spPr>
            <a:xfrm>
              <a:off x="7125050" y="3365225"/>
              <a:ext cx="171225" cy="100400"/>
            </a:xfrm>
            <a:custGeom>
              <a:avLst/>
              <a:gdLst/>
              <a:ahLst/>
              <a:cxnLst/>
              <a:rect l="l" t="t" r="r" b="b"/>
              <a:pathLst>
                <a:path w="6849" h="4016" extrusionOk="0">
                  <a:moveTo>
                    <a:pt x="650" y="0"/>
                  </a:moveTo>
                  <a:lnTo>
                    <a:pt x="0" y="1949"/>
                  </a:lnTo>
                  <a:lnTo>
                    <a:pt x="6199" y="4015"/>
                  </a:lnTo>
                  <a:lnTo>
                    <a:pt x="6849" y="2067"/>
                  </a:lnTo>
                  <a:lnTo>
                    <a:pt x="6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0"/>
            <p:cNvSpPr/>
            <p:nvPr/>
          </p:nvSpPr>
          <p:spPr>
            <a:xfrm>
              <a:off x="7077800" y="3464125"/>
              <a:ext cx="168300" cy="168275"/>
            </a:xfrm>
            <a:custGeom>
              <a:avLst/>
              <a:gdLst/>
              <a:ahLst/>
              <a:cxnLst/>
              <a:rect l="l" t="t" r="r" b="b"/>
              <a:pathLst>
                <a:path w="6732" h="6731" extrusionOk="0">
                  <a:moveTo>
                    <a:pt x="3248" y="2066"/>
                  </a:moveTo>
                  <a:lnTo>
                    <a:pt x="3543" y="2125"/>
                  </a:lnTo>
                  <a:lnTo>
                    <a:pt x="3838" y="2185"/>
                  </a:lnTo>
                  <a:lnTo>
                    <a:pt x="4134" y="2362"/>
                  </a:lnTo>
                  <a:lnTo>
                    <a:pt x="4370" y="2539"/>
                  </a:lnTo>
                  <a:lnTo>
                    <a:pt x="4547" y="2716"/>
                  </a:lnTo>
                  <a:lnTo>
                    <a:pt x="4724" y="2952"/>
                  </a:lnTo>
                  <a:lnTo>
                    <a:pt x="4783" y="3188"/>
                  </a:lnTo>
                  <a:lnTo>
                    <a:pt x="4783" y="3424"/>
                  </a:lnTo>
                  <a:lnTo>
                    <a:pt x="4783" y="3661"/>
                  </a:lnTo>
                  <a:lnTo>
                    <a:pt x="4665" y="3956"/>
                  </a:lnTo>
                  <a:lnTo>
                    <a:pt x="4547" y="4192"/>
                  </a:lnTo>
                  <a:lnTo>
                    <a:pt x="4370" y="4428"/>
                  </a:lnTo>
                  <a:lnTo>
                    <a:pt x="4193" y="4546"/>
                  </a:lnTo>
                  <a:lnTo>
                    <a:pt x="3957" y="4664"/>
                  </a:lnTo>
                  <a:lnTo>
                    <a:pt x="3720" y="4723"/>
                  </a:lnTo>
                  <a:lnTo>
                    <a:pt x="3425" y="4723"/>
                  </a:lnTo>
                  <a:lnTo>
                    <a:pt x="3130" y="4664"/>
                  </a:lnTo>
                  <a:lnTo>
                    <a:pt x="2835" y="4546"/>
                  </a:lnTo>
                  <a:lnTo>
                    <a:pt x="2540" y="4428"/>
                  </a:lnTo>
                  <a:lnTo>
                    <a:pt x="2362" y="4251"/>
                  </a:lnTo>
                  <a:lnTo>
                    <a:pt x="2126" y="4074"/>
                  </a:lnTo>
                  <a:lnTo>
                    <a:pt x="2008" y="3838"/>
                  </a:lnTo>
                  <a:lnTo>
                    <a:pt x="1949" y="3601"/>
                  </a:lnTo>
                  <a:lnTo>
                    <a:pt x="1890" y="3365"/>
                  </a:lnTo>
                  <a:lnTo>
                    <a:pt x="1949" y="3070"/>
                  </a:lnTo>
                  <a:lnTo>
                    <a:pt x="2008" y="2834"/>
                  </a:lnTo>
                  <a:lnTo>
                    <a:pt x="2126" y="2539"/>
                  </a:lnTo>
                  <a:lnTo>
                    <a:pt x="2303" y="2362"/>
                  </a:lnTo>
                  <a:lnTo>
                    <a:pt x="2540" y="2185"/>
                  </a:lnTo>
                  <a:lnTo>
                    <a:pt x="2776" y="2066"/>
                  </a:lnTo>
                  <a:close/>
                  <a:moveTo>
                    <a:pt x="2894" y="0"/>
                  </a:moveTo>
                  <a:lnTo>
                    <a:pt x="2481" y="118"/>
                  </a:lnTo>
                  <a:lnTo>
                    <a:pt x="2067" y="236"/>
                  </a:lnTo>
                  <a:lnTo>
                    <a:pt x="1654" y="413"/>
                  </a:lnTo>
                  <a:lnTo>
                    <a:pt x="1300" y="709"/>
                  </a:lnTo>
                  <a:lnTo>
                    <a:pt x="1005" y="945"/>
                  </a:lnTo>
                  <a:lnTo>
                    <a:pt x="709" y="1299"/>
                  </a:lnTo>
                  <a:lnTo>
                    <a:pt x="473" y="1653"/>
                  </a:lnTo>
                  <a:lnTo>
                    <a:pt x="237" y="2066"/>
                  </a:lnTo>
                  <a:lnTo>
                    <a:pt x="119" y="2480"/>
                  </a:lnTo>
                  <a:lnTo>
                    <a:pt x="1" y="2893"/>
                  </a:lnTo>
                  <a:lnTo>
                    <a:pt x="1" y="3365"/>
                  </a:lnTo>
                  <a:lnTo>
                    <a:pt x="1" y="3779"/>
                  </a:lnTo>
                  <a:lnTo>
                    <a:pt x="60" y="4192"/>
                  </a:lnTo>
                  <a:lnTo>
                    <a:pt x="237" y="4605"/>
                  </a:lnTo>
                  <a:lnTo>
                    <a:pt x="414" y="5018"/>
                  </a:lnTo>
                  <a:lnTo>
                    <a:pt x="650" y="5373"/>
                  </a:lnTo>
                  <a:lnTo>
                    <a:pt x="887" y="5727"/>
                  </a:lnTo>
                  <a:lnTo>
                    <a:pt x="1241" y="6022"/>
                  </a:lnTo>
                  <a:lnTo>
                    <a:pt x="1595" y="6258"/>
                  </a:lnTo>
                  <a:lnTo>
                    <a:pt x="2067" y="6435"/>
                  </a:lnTo>
                  <a:lnTo>
                    <a:pt x="2481" y="6612"/>
                  </a:lnTo>
                  <a:lnTo>
                    <a:pt x="2894" y="6731"/>
                  </a:lnTo>
                  <a:lnTo>
                    <a:pt x="3779" y="6731"/>
                  </a:lnTo>
                  <a:lnTo>
                    <a:pt x="4252" y="6612"/>
                  </a:lnTo>
                  <a:lnTo>
                    <a:pt x="4606" y="6494"/>
                  </a:lnTo>
                  <a:lnTo>
                    <a:pt x="5019" y="6317"/>
                  </a:lnTo>
                  <a:lnTo>
                    <a:pt x="5374" y="6081"/>
                  </a:lnTo>
                  <a:lnTo>
                    <a:pt x="5669" y="5786"/>
                  </a:lnTo>
                  <a:lnTo>
                    <a:pt x="5964" y="5432"/>
                  </a:lnTo>
                  <a:lnTo>
                    <a:pt x="6200" y="5077"/>
                  </a:lnTo>
                  <a:lnTo>
                    <a:pt x="6436" y="4664"/>
                  </a:lnTo>
                  <a:lnTo>
                    <a:pt x="6554" y="4251"/>
                  </a:lnTo>
                  <a:lnTo>
                    <a:pt x="6672" y="3838"/>
                  </a:lnTo>
                  <a:lnTo>
                    <a:pt x="6731" y="3424"/>
                  </a:lnTo>
                  <a:lnTo>
                    <a:pt x="6672" y="2952"/>
                  </a:lnTo>
                  <a:lnTo>
                    <a:pt x="6613" y="2539"/>
                  </a:lnTo>
                  <a:lnTo>
                    <a:pt x="6495" y="2125"/>
                  </a:lnTo>
                  <a:lnTo>
                    <a:pt x="6318" y="1771"/>
                  </a:lnTo>
                  <a:lnTo>
                    <a:pt x="6082" y="1358"/>
                  </a:lnTo>
                  <a:lnTo>
                    <a:pt x="5787" y="1063"/>
                  </a:lnTo>
                  <a:lnTo>
                    <a:pt x="5433" y="768"/>
                  </a:lnTo>
                  <a:lnTo>
                    <a:pt x="5078" y="472"/>
                  </a:lnTo>
                  <a:lnTo>
                    <a:pt x="4665" y="295"/>
                  </a:lnTo>
                  <a:lnTo>
                    <a:pt x="4193" y="118"/>
                  </a:lnTo>
                  <a:lnTo>
                    <a:pt x="3779" y="59"/>
                  </a:lnTo>
                  <a:lnTo>
                    <a:pt x="33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0"/>
            <p:cNvSpPr/>
            <p:nvPr/>
          </p:nvSpPr>
          <p:spPr>
            <a:xfrm>
              <a:off x="6964150" y="3658950"/>
              <a:ext cx="194875" cy="175650"/>
            </a:xfrm>
            <a:custGeom>
              <a:avLst/>
              <a:gdLst/>
              <a:ahLst/>
              <a:cxnLst/>
              <a:rect l="l" t="t" r="r" b="b"/>
              <a:pathLst>
                <a:path w="7795" h="7026" extrusionOk="0">
                  <a:moveTo>
                    <a:pt x="2185" y="0"/>
                  </a:moveTo>
                  <a:lnTo>
                    <a:pt x="1" y="3720"/>
                  </a:lnTo>
                  <a:lnTo>
                    <a:pt x="1359" y="4546"/>
                  </a:lnTo>
                  <a:lnTo>
                    <a:pt x="2540" y="2598"/>
                  </a:lnTo>
                  <a:lnTo>
                    <a:pt x="3366" y="3011"/>
                  </a:lnTo>
                  <a:lnTo>
                    <a:pt x="2303" y="4782"/>
                  </a:lnTo>
                  <a:lnTo>
                    <a:pt x="3661" y="5550"/>
                  </a:lnTo>
                  <a:lnTo>
                    <a:pt x="4665" y="3838"/>
                  </a:lnTo>
                  <a:lnTo>
                    <a:pt x="5373" y="4192"/>
                  </a:lnTo>
                  <a:lnTo>
                    <a:pt x="4193" y="6199"/>
                  </a:lnTo>
                  <a:lnTo>
                    <a:pt x="5610" y="7026"/>
                  </a:lnTo>
                  <a:lnTo>
                    <a:pt x="7794" y="3247"/>
                  </a:lnTo>
                  <a:lnTo>
                    <a:pt x="21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0"/>
            <p:cNvSpPr/>
            <p:nvPr/>
          </p:nvSpPr>
          <p:spPr>
            <a:xfrm>
              <a:off x="6859375" y="3775550"/>
              <a:ext cx="222900" cy="221425"/>
            </a:xfrm>
            <a:custGeom>
              <a:avLst/>
              <a:gdLst/>
              <a:ahLst/>
              <a:cxnLst/>
              <a:rect l="l" t="t" r="r" b="b"/>
              <a:pathLst>
                <a:path w="8916" h="8857" extrusionOk="0">
                  <a:moveTo>
                    <a:pt x="3602" y="0"/>
                  </a:moveTo>
                  <a:lnTo>
                    <a:pt x="2421" y="1653"/>
                  </a:lnTo>
                  <a:lnTo>
                    <a:pt x="5077" y="3543"/>
                  </a:lnTo>
                  <a:lnTo>
                    <a:pt x="5077" y="3543"/>
                  </a:lnTo>
                  <a:lnTo>
                    <a:pt x="1181" y="3425"/>
                  </a:lnTo>
                  <a:lnTo>
                    <a:pt x="0" y="5078"/>
                  </a:lnTo>
                  <a:lnTo>
                    <a:pt x="5255" y="8856"/>
                  </a:lnTo>
                  <a:lnTo>
                    <a:pt x="6494" y="7203"/>
                  </a:lnTo>
                  <a:lnTo>
                    <a:pt x="3779" y="5255"/>
                  </a:lnTo>
                  <a:lnTo>
                    <a:pt x="7734" y="5432"/>
                  </a:lnTo>
                  <a:lnTo>
                    <a:pt x="8915" y="3779"/>
                  </a:lnTo>
                  <a:lnTo>
                    <a:pt x="36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0"/>
            <p:cNvSpPr/>
            <p:nvPr/>
          </p:nvSpPr>
          <p:spPr>
            <a:xfrm>
              <a:off x="6764900" y="3952675"/>
              <a:ext cx="169775" cy="169750"/>
            </a:xfrm>
            <a:custGeom>
              <a:avLst/>
              <a:gdLst/>
              <a:ahLst/>
              <a:cxnLst/>
              <a:rect l="l" t="t" r="r" b="b"/>
              <a:pathLst>
                <a:path w="6791" h="6790" extrusionOk="0">
                  <a:moveTo>
                    <a:pt x="3189" y="0"/>
                  </a:moveTo>
                  <a:lnTo>
                    <a:pt x="2775" y="59"/>
                  </a:lnTo>
                  <a:lnTo>
                    <a:pt x="2362" y="177"/>
                  </a:lnTo>
                  <a:lnTo>
                    <a:pt x="2008" y="354"/>
                  </a:lnTo>
                  <a:lnTo>
                    <a:pt x="1595" y="590"/>
                  </a:lnTo>
                  <a:lnTo>
                    <a:pt x="1240" y="886"/>
                  </a:lnTo>
                  <a:lnTo>
                    <a:pt x="886" y="1181"/>
                  </a:lnTo>
                  <a:lnTo>
                    <a:pt x="532" y="1653"/>
                  </a:lnTo>
                  <a:lnTo>
                    <a:pt x="296" y="2066"/>
                  </a:lnTo>
                  <a:lnTo>
                    <a:pt x="119" y="2539"/>
                  </a:lnTo>
                  <a:lnTo>
                    <a:pt x="1" y="2952"/>
                  </a:lnTo>
                  <a:lnTo>
                    <a:pt x="1" y="3424"/>
                  </a:lnTo>
                  <a:lnTo>
                    <a:pt x="1" y="3838"/>
                  </a:lnTo>
                  <a:lnTo>
                    <a:pt x="60" y="4251"/>
                  </a:lnTo>
                  <a:lnTo>
                    <a:pt x="178" y="4664"/>
                  </a:lnTo>
                  <a:lnTo>
                    <a:pt x="1713" y="6022"/>
                  </a:lnTo>
                  <a:lnTo>
                    <a:pt x="3897" y="3542"/>
                  </a:lnTo>
                  <a:lnTo>
                    <a:pt x="2834" y="2598"/>
                  </a:lnTo>
                  <a:lnTo>
                    <a:pt x="1772" y="3779"/>
                  </a:lnTo>
                  <a:lnTo>
                    <a:pt x="1713" y="3483"/>
                  </a:lnTo>
                  <a:lnTo>
                    <a:pt x="1772" y="3129"/>
                  </a:lnTo>
                  <a:lnTo>
                    <a:pt x="1890" y="2834"/>
                  </a:lnTo>
                  <a:lnTo>
                    <a:pt x="2067" y="2598"/>
                  </a:lnTo>
                  <a:lnTo>
                    <a:pt x="2362" y="2303"/>
                  </a:lnTo>
                  <a:lnTo>
                    <a:pt x="2598" y="2125"/>
                  </a:lnTo>
                  <a:lnTo>
                    <a:pt x="2834" y="2066"/>
                  </a:lnTo>
                  <a:lnTo>
                    <a:pt x="3130" y="2007"/>
                  </a:lnTo>
                  <a:lnTo>
                    <a:pt x="3366" y="2007"/>
                  </a:lnTo>
                  <a:lnTo>
                    <a:pt x="3661" y="2125"/>
                  </a:lnTo>
                  <a:lnTo>
                    <a:pt x="3897" y="2244"/>
                  </a:lnTo>
                  <a:lnTo>
                    <a:pt x="4192" y="2480"/>
                  </a:lnTo>
                  <a:lnTo>
                    <a:pt x="4429" y="2716"/>
                  </a:lnTo>
                  <a:lnTo>
                    <a:pt x="4606" y="2952"/>
                  </a:lnTo>
                  <a:lnTo>
                    <a:pt x="4724" y="3188"/>
                  </a:lnTo>
                  <a:lnTo>
                    <a:pt x="4783" y="3424"/>
                  </a:lnTo>
                  <a:lnTo>
                    <a:pt x="4783" y="3660"/>
                  </a:lnTo>
                  <a:lnTo>
                    <a:pt x="4724" y="3897"/>
                  </a:lnTo>
                  <a:lnTo>
                    <a:pt x="4606" y="4133"/>
                  </a:lnTo>
                  <a:lnTo>
                    <a:pt x="4429" y="4369"/>
                  </a:lnTo>
                  <a:lnTo>
                    <a:pt x="4251" y="4546"/>
                  </a:lnTo>
                  <a:lnTo>
                    <a:pt x="4015" y="4664"/>
                  </a:lnTo>
                  <a:lnTo>
                    <a:pt x="3779" y="4723"/>
                  </a:lnTo>
                  <a:lnTo>
                    <a:pt x="3543" y="4723"/>
                  </a:lnTo>
                  <a:lnTo>
                    <a:pt x="2126" y="6376"/>
                  </a:lnTo>
                  <a:lnTo>
                    <a:pt x="2539" y="6612"/>
                  </a:lnTo>
                  <a:lnTo>
                    <a:pt x="3012" y="6730"/>
                  </a:lnTo>
                  <a:lnTo>
                    <a:pt x="3484" y="6790"/>
                  </a:lnTo>
                  <a:lnTo>
                    <a:pt x="4015" y="6730"/>
                  </a:lnTo>
                  <a:lnTo>
                    <a:pt x="4488" y="6612"/>
                  </a:lnTo>
                  <a:lnTo>
                    <a:pt x="4960" y="6376"/>
                  </a:lnTo>
                  <a:lnTo>
                    <a:pt x="5432" y="6022"/>
                  </a:lnTo>
                  <a:lnTo>
                    <a:pt x="5845" y="5609"/>
                  </a:lnTo>
                  <a:lnTo>
                    <a:pt x="6141" y="5255"/>
                  </a:lnTo>
                  <a:lnTo>
                    <a:pt x="6377" y="4841"/>
                  </a:lnTo>
                  <a:lnTo>
                    <a:pt x="6554" y="4428"/>
                  </a:lnTo>
                  <a:lnTo>
                    <a:pt x="6731" y="4015"/>
                  </a:lnTo>
                  <a:lnTo>
                    <a:pt x="6790" y="3601"/>
                  </a:lnTo>
                  <a:lnTo>
                    <a:pt x="6790" y="3188"/>
                  </a:lnTo>
                  <a:lnTo>
                    <a:pt x="6731" y="2775"/>
                  </a:lnTo>
                  <a:lnTo>
                    <a:pt x="6613" y="2421"/>
                  </a:lnTo>
                  <a:lnTo>
                    <a:pt x="6436" y="2007"/>
                  </a:lnTo>
                  <a:lnTo>
                    <a:pt x="6200" y="1653"/>
                  </a:lnTo>
                  <a:lnTo>
                    <a:pt x="5905" y="1299"/>
                  </a:lnTo>
                  <a:lnTo>
                    <a:pt x="5550" y="945"/>
                  </a:lnTo>
                  <a:lnTo>
                    <a:pt x="5196" y="649"/>
                  </a:lnTo>
                  <a:lnTo>
                    <a:pt x="4842" y="413"/>
                  </a:lnTo>
                  <a:lnTo>
                    <a:pt x="4429" y="236"/>
                  </a:lnTo>
                  <a:lnTo>
                    <a:pt x="4015" y="118"/>
                  </a:lnTo>
                  <a:lnTo>
                    <a:pt x="36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0"/>
            <p:cNvSpPr/>
            <p:nvPr/>
          </p:nvSpPr>
          <p:spPr>
            <a:xfrm>
              <a:off x="6680775" y="4057450"/>
              <a:ext cx="149100" cy="153525"/>
            </a:xfrm>
            <a:custGeom>
              <a:avLst/>
              <a:gdLst/>
              <a:ahLst/>
              <a:cxnLst/>
              <a:rect l="l" t="t" r="r" b="b"/>
              <a:pathLst>
                <a:path w="5964" h="6141" extrusionOk="0">
                  <a:moveTo>
                    <a:pt x="1476" y="1"/>
                  </a:moveTo>
                  <a:lnTo>
                    <a:pt x="0" y="1418"/>
                  </a:lnTo>
                  <a:lnTo>
                    <a:pt x="4487" y="6141"/>
                  </a:lnTo>
                  <a:lnTo>
                    <a:pt x="5963" y="4724"/>
                  </a:lnTo>
                  <a:lnTo>
                    <a:pt x="14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0"/>
            <p:cNvSpPr/>
            <p:nvPr/>
          </p:nvSpPr>
          <p:spPr>
            <a:xfrm>
              <a:off x="6537600" y="4115025"/>
              <a:ext cx="224375" cy="225850"/>
            </a:xfrm>
            <a:custGeom>
              <a:avLst/>
              <a:gdLst/>
              <a:ahLst/>
              <a:cxnLst/>
              <a:rect l="l" t="t" r="r" b="b"/>
              <a:pathLst>
                <a:path w="8975" h="9034" extrusionOk="0">
                  <a:moveTo>
                    <a:pt x="4842" y="0"/>
                  </a:moveTo>
                  <a:lnTo>
                    <a:pt x="3248" y="1299"/>
                  </a:lnTo>
                  <a:lnTo>
                    <a:pt x="5373" y="3838"/>
                  </a:lnTo>
                  <a:lnTo>
                    <a:pt x="1595" y="2657"/>
                  </a:lnTo>
                  <a:lnTo>
                    <a:pt x="1" y="3956"/>
                  </a:lnTo>
                  <a:lnTo>
                    <a:pt x="4133" y="9033"/>
                  </a:lnTo>
                  <a:lnTo>
                    <a:pt x="5727" y="7734"/>
                  </a:lnTo>
                  <a:lnTo>
                    <a:pt x="3602" y="5137"/>
                  </a:lnTo>
                  <a:lnTo>
                    <a:pt x="7380" y="6318"/>
                  </a:lnTo>
                  <a:lnTo>
                    <a:pt x="8975" y="5078"/>
                  </a:lnTo>
                  <a:lnTo>
                    <a:pt x="48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0"/>
            <p:cNvSpPr/>
            <p:nvPr/>
          </p:nvSpPr>
          <p:spPr>
            <a:xfrm>
              <a:off x="6422475" y="4230150"/>
              <a:ext cx="181575" cy="196325"/>
            </a:xfrm>
            <a:custGeom>
              <a:avLst/>
              <a:gdLst/>
              <a:ahLst/>
              <a:cxnLst/>
              <a:rect l="l" t="t" r="r" b="b"/>
              <a:pathLst>
                <a:path w="7263" h="7853" extrusionOk="0">
                  <a:moveTo>
                    <a:pt x="3602" y="0"/>
                  </a:moveTo>
                  <a:lnTo>
                    <a:pt x="0" y="2421"/>
                  </a:lnTo>
                  <a:lnTo>
                    <a:pt x="886" y="3779"/>
                  </a:lnTo>
                  <a:lnTo>
                    <a:pt x="2834" y="2539"/>
                  </a:lnTo>
                  <a:lnTo>
                    <a:pt x="3366" y="3307"/>
                  </a:lnTo>
                  <a:lnTo>
                    <a:pt x="1654" y="4428"/>
                  </a:lnTo>
                  <a:lnTo>
                    <a:pt x="2539" y="5668"/>
                  </a:lnTo>
                  <a:lnTo>
                    <a:pt x="4192" y="4546"/>
                  </a:lnTo>
                  <a:lnTo>
                    <a:pt x="4665" y="5196"/>
                  </a:lnTo>
                  <a:lnTo>
                    <a:pt x="2716" y="6495"/>
                  </a:lnTo>
                  <a:lnTo>
                    <a:pt x="3661" y="7853"/>
                  </a:lnTo>
                  <a:lnTo>
                    <a:pt x="7262" y="5432"/>
                  </a:lnTo>
                  <a:lnTo>
                    <a:pt x="36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0"/>
            <p:cNvSpPr/>
            <p:nvPr/>
          </p:nvSpPr>
          <p:spPr>
            <a:xfrm>
              <a:off x="6304400" y="4305425"/>
              <a:ext cx="174175" cy="194850"/>
            </a:xfrm>
            <a:custGeom>
              <a:avLst/>
              <a:gdLst/>
              <a:ahLst/>
              <a:cxnLst/>
              <a:rect l="l" t="t" r="r" b="b"/>
              <a:pathLst>
                <a:path w="6967" h="7794" extrusionOk="0">
                  <a:moveTo>
                    <a:pt x="3838" y="0"/>
                  </a:moveTo>
                  <a:lnTo>
                    <a:pt x="0" y="2126"/>
                  </a:lnTo>
                  <a:lnTo>
                    <a:pt x="827" y="3543"/>
                  </a:lnTo>
                  <a:lnTo>
                    <a:pt x="2834" y="2421"/>
                  </a:lnTo>
                  <a:lnTo>
                    <a:pt x="3248" y="3188"/>
                  </a:lnTo>
                  <a:lnTo>
                    <a:pt x="1476" y="4192"/>
                  </a:lnTo>
                  <a:lnTo>
                    <a:pt x="2244" y="5550"/>
                  </a:lnTo>
                  <a:lnTo>
                    <a:pt x="4015" y="4546"/>
                  </a:lnTo>
                  <a:lnTo>
                    <a:pt x="4428" y="5255"/>
                  </a:lnTo>
                  <a:lnTo>
                    <a:pt x="2421" y="6377"/>
                  </a:lnTo>
                  <a:lnTo>
                    <a:pt x="3188" y="7794"/>
                  </a:lnTo>
                  <a:lnTo>
                    <a:pt x="6967" y="5668"/>
                  </a:lnTo>
                  <a:lnTo>
                    <a:pt x="3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0"/>
            <p:cNvSpPr/>
            <p:nvPr/>
          </p:nvSpPr>
          <p:spPr>
            <a:xfrm>
              <a:off x="6155325" y="4370375"/>
              <a:ext cx="191900" cy="187475"/>
            </a:xfrm>
            <a:custGeom>
              <a:avLst/>
              <a:gdLst/>
              <a:ahLst/>
              <a:cxnLst/>
              <a:rect l="l" t="t" r="r" b="b"/>
              <a:pathLst>
                <a:path w="7676" h="7499" extrusionOk="0">
                  <a:moveTo>
                    <a:pt x="4664" y="4192"/>
                  </a:moveTo>
                  <a:lnTo>
                    <a:pt x="5137" y="5196"/>
                  </a:lnTo>
                  <a:lnTo>
                    <a:pt x="4369" y="5550"/>
                  </a:lnTo>
                  <a:lnTo>
                    <a:pt x="4133" y="5609"/>
                  </a:lnTo>
                  <a:lnTo>
                    <a:pt x="3956" y="5609"/>
                  </a:lnTo>
                  <a:lnTo>
                    <a:pt x="3779" y="5491"/>
                  </a:lnTo>
                  <a:lnTo>
                    <a:pt x="3602" y="5255"/>
                  </a:lnTo>
                  <a:lnTo>
                    <a:pt x="3543" y="5018"/>
                  </a:lnTo>
                  <a:lnTo>
                    <a:pt x="3602" y="4841"/>
                  </a:lnTo>
                  <a:lnTo>
                    <a:pt x="3720" y="4664"/>
                  </a:lnTo>
                  <a:lnTo>
                    <a:pt x="3956" y="4546"/>
                  </a:lnTo>
                  <a:lnTo>
                    <a:pt x="4664" y="4192"/>
                  </a:lnTo>
                  <a:close/>
                  <a:moveTo>
                    <a:pt x="5019" y="0"/>
                  </a:moveTo>
                  <a:lnTo>
                    <a:pt x="3189" y="827"/>
                  </a:lnTo>
                  <a:lnTo>
                    <a:pt x="4133" y="2952"/>
                  </a:lnTo>
                  <a:lnTo>
                    <a:pt x="2067" y="1358"/>
                  </a:lnTo>
                  <a:lnTo>
                    <a:pt x="0" y="2244"/>
                  </a:lnTo>
                  <a:lnTo>
                    <a:pt x="2303" y="3956"/>
                  </a:lnTo>
                  <a:lnTo>
                    <a:pt x="2067" y="4192"/>
                  </a:lnTo>
                  <a:lnTo>
                    <a:pt x="1890" y="4487"/>
                  </a:lnTo>
                  <a:lnTo>
                    <a:pt x="1713" y="4723"/>
                  </a:lnTo>
                  <a:lnTo>
                    <a:pt x="1653" y="5018"/>
                  </a:lnTo>
                  <a:lnTo>
                    <a:pt x="1594" y="5373"/>
                  </a:lnTo>
                  <a:lnTo>
                    <a:pt x="1594" y="5668"/>
                  </a:lnTo>
                  <a:lnTo>
                    <a:pt x="1653" y="5963"/>
                  </a:lnTo>
                  <a:lnTo>
                    <a:pt x="1772" y="6258"/>
                  </a:lnTo>
                  <a:lnTo>
                    <a:pt x="1949" y="6494"/>
                  </a:lnTo>
                  <a:lnTo>
                    <a:pt x="2067" y="6731"/>
                  </a:lnTo>
                  <a:lnTo>
                    <a:pt x="2303" y="6967"/>
                  </a:lnTo>
                  <a:lnTo>
                    <a:pt x="2480" y="7144"/>
                  </a:lnTo>
                  <a:lnTo>
                    <a:pt x="2716" y="7262"/>
                  </a:lnTo>
                  <a:lnTo>
                    <a:pt x="3011" y="7380"/>
                  </a:lnTo>
                  <a:lnTo>
                    <a:pt x="3248" y="7439"/>
                  </a:lnTo>
                  <a:lnTo>
                    <a:pt x="3602" y="7498"/>
                  </a:lnTo>
                  <a:lnTo>
                    <a:pt x="3897" y="7498"/>
                  </a:lnTo>
                  <a:lnTo>
                    <a:pt x="4251" y="7439"/>
                  </a:lnTo>
                  <a:lnTo>
                    <a:pt x="4546" y="7321"/>
                  </a:lnTo>
                  <a:lnTo>
                    <a:pt x="4901" y="7203"/>
                  </a:lnTo>
                  <a:lnTo>
                    <a:pt x="7675" y="5963"/>
                  </a:lnTo>
                  <a:lnTo>
                    <a:pt x="50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0"/>
            <p:cNvSpPr/>
            <p:nvPr/>
          </p:nvSpPr>
          <p:spPr>
            <a:xfrm>
              <a:off x="5988525" y="4451550"/>
              <a:ext cx="146150" cy="180075"/>
            </a:xfrm>
            <a:custGeom>
              <a:avLst/>
              <a:gdLst/>
              <a:ahLst/>
              <a:cxnLst/>
              <a:rect l="l" t="t" r="r" b="b"/>
              <a:pathLst>
                <a:path w="5846" h="7203" extrusionOk="0">
                  <a:moveTo>
                    <a:pt x="3071" y="4133"/>
                  </a:moveTo>
                  <a:lnTo>
                    <a:pt x="3425" y="5255"/>
                  </a:lnTo>
                  <a:lnTo>
                    <a:pt x="2894" y="5432"/>
                  </a:lnTo>
                  <a:lnTo>
                    <a:pt x="2599" y="5491"/>
                  </a:lnTo>
                  <a:lnTo>
                    <a:pt x="2363" y="5432"/>
                  </a:lnTo>
                  <a:lnTo>
                    <a:pt x="2244" y="5255"/>
                  </a:lnTo>
                  <a:lnTo>
                    <a:pt x="2126" y="5019"/>
                  </a:lnTo>
                  <a:lnTo>
                    <a:pt x="2067" y="4782"/>
                  </a:lnTo>
                  <a:lnTo>
                    <a:pt x="2126" y="4546"/>
                  </a:lnTo>
                  <a:lnTo>
                    <a:pt x="2303" y="4369"/>
                  </a:lnTo>
                  <a:lnTo>
                    <a:pt x="2540" y="4251"/>
                  </a:lnTo>
                  <a:lnTo>
                    <a:pt x="3071" y="4133"/>
                  </a:lnTo>
                  <a:close/>
                  <a:moveTo>
                    <a:pt x="3957" y="0"/>
                  </a:moveTo>
                  <a:lnTo>
                    <a:pt x="2008" y="591"/>
                  </a:lnTo>
                  <a:lnTo>
                    <a:pt x="2599" y="2539"/>
                  </a:lnTo>
                  <a:lnTo>
                    <a:pt x="1831" y="2775"/>
                  </a:lnTo>
                  <a:lnTo>
                    <a:pt x="1477" y="2952"/>
                  </a:lnTo>
                  <a:lnTo>
                    <a:pt x="1182" y="3070"/>
                  </a:lnTo>
                  <a:lnTo>
                    <a:pt x="887" y="3247"/>
                  </a:lnTo>
                  <a:lnTo>
                    <a:pt x="650" y="3484"/>
                  </a:lnTo>
                  <a:lnTo>
                    <a:pt x="414" y="3720"/>
                  </a:lnTo>
                  <a:lnTo>
                    <a:pt x="296" y="3956"/>
                  </a:lnTo>
                  <a:lnTo>
                    <a:pt x="178" y="4192"/>
                  </a:lnTo>
                  <a:lnTo>
                    <a:pt x="60" y="4487"/>
                  </a:lnTo>
                  <a:lnTo>
                    <a:pt x="1" y="4782"/>
                  </a:lnTo>
                  <a:lnTo>
                    <a:pt x="1" y="5078"/>
                  </a:lnTo>
                  <a:lnTo>
                    <a:pt x="60" y="5373"/>
                  </a:lnTo>
                  <a:lnTo>
                    <a:pt x="119" y="5668"/>
                  </a:lnTo>
                  <a:lnTo>
                    <a:pt x="296" y="6081"/>
                  </a:lnTo>
                  <a:lnTo>
                    <a:pt x="532" y="6495"/>
                  </a:lnTo>
                  <a:lnTo>
                    <a:pt x="827" y="6790"/>
                  </a:lnTo>
                  <a:lnTo>
                    <a:pt x="1182" y="7026"/>
                  </a:lnTo>
                  <a:lnTo>
                    <a:pt x="1654" y="7144"/>
                  </a:lnTo>
                  <a:lnTo>
                    <a:pt x="2067" y="7203"/>
                  </a:lnTo>
                  <a:lnTo>
                    <a:pt x="2599" y="7203"/>
                  </a:lnTo>
                  <a:lnTo>
                    <a:pt x="3130" y="7085"/>
                  </a:lnTo>
                  <a:lnTo>
                    <a:pt x="5846" y="6199"/>
                  </a:lnTo>
                  <a:lnTo>
                    <a:pt x="3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0"/>
            <p:cNvSpPr/>
            <p:nvPr/>
          </p:nvSpPr>
          <p:spPr>
            <a:xfrm>
              <a:off x="5792225" y="4507625"/>
              <a:ext cx="168300" cy="168300"/>
            </a:xfrm>
            <a:custGeom>
              <a:avLst/>
              <a:gdLst/>
              <a:ahLst/>
              <a:cxnLst/>
              <a:rect l="l" t="t" r="r" b="b"/>
              <a:pathLst>
                <a:path w="6732" h="6732" extrusionOk="0">
                  <a:moveTo>
                    <a:pt x="3602" y="1949"/>
                  </a:moveTo>
                  <a:lnTo>
                    <a:pt x="3897" y="2008"/>
                  </a:lnTo>
                  <a:lnTo>
                    <a:pt x="4074" y="2185"/>
                  </a:lnTo>
                  <a:lnTo>
                    <a:pt x="4252" y="2362"/>
                  </a:lnTo>
                  <a:lnTo>
                    <a:pt x="4429" y="2539"/>
                  </a:lnTo>
                  <a:lnTo>
                    <a:pt x="4547" y="2835"/>
                  </a:lnTo>
                  <a:lnTo>
                    <a:pt x="4606" y="3130"/>
                  </a:lnTo>
                  <a:lnTo>
                    <a:pt x="4665" y="3425"/>
                  </a:lnTo>
                  <a:lnTo>
                    <a:pt x="4665" y="3720"/>
                  </a:lnTo>
                  <a:lnTo>
                    <a:pt x="4606" y="4015"/>
                  </a:lnTo>
                  <a:lnTo>
                    <a:pt x="4488" y="4252"/>
                  </a:lnTo>
                  <a:lnTo>
                    <a:pt x="4370" y="4429"/>
                  </a:lnTo>
                  <a:lnTo>
                    <a:pt x="4133" y="4606"/>
                  </a:lnTo>
                  <a:lnTo>
                    <a:pt x="3897" y="4724"/>
                  </a:lnTo>
                  <a:lnTo>
                    <a:pt x="3661" y="4783"/>
                  </a:lnTo>
                  <a:lnTo>
                    <a:pt x="3366" y="4842"/>
                  </a:lnTo>
                  <a:lnTo>
                    <a:pt x="3071" y="4842"/>
                  </a:lnTo>
                  <a:lnTo>
                    <a:pt x="2835" y="4724"/>
                  </a:lnTo>
                  <a:lnTo>
                    <a:pt x="2657" y="4606"/>
                  </a:lnTo>
                  <a:lnTo>
                    <a:pt x="2480" y="4429"/>
                  </a:lnTo>
                  <a:lnTo>
                    <a:pt x="2303" y="4193"/>
                  </a:lnTo>
                  <a:lnTo>
                    <a:pt x="2185" y="3956"/>
                  </a:lnTo>
                  <a:lnTo>
                    <a:pt x="2126" y="3602"/>
                  </a:lnTo>
                  <a:lnTo>
                    <a:pt x="2067" y="3307"/>
                  </a:lnTo>
                  <a:lnTo>
                    <a:pt x="2067" y="3012"/>
                  </a:lnTo>
                  <a:lnTo>
                    <a:pt x="2126" y="2776"/>
                  </a:lnTo>
                  <a:lnTo>
                    <a:pt x="2244" y="2539"/>
                  </a:lnTo>
                  <a:lnTo>
                    <a:pt x="2362" y="2303"/>
                  </a:lnTo>
                  <a:lnTo>
                    <a:pt x="2539" y="2185"/>
                  </a:lnTo>
                  <a:lnTo>
                    <a:pt x="2776" y="2067"/>
                  </a:lnTo>
                  <a:lnTo>
                    <a:pt x="3071" y="1949"/>
                  </a:lnTo>
                  <a:close/>
                  <a:moveTo>
                    <a:pt x="3602" y="1"/>
                  </a:moveTo>
                  <a:lnTo>
                    <a:pt x="3130" y="60"/>
                  </a:lnTo>
                  <a:lnTo>
                    <a:pt x="2717" y="119"/>
                  </a:lnTo>
                  <a:lnTo>
                    <a:pt x="2303" y="178"/>
                  </a:lnTo>
                  <a:lnTo>
                    <a:pt x="1890" y="355"/>
                  </a:lnTo>
                  <a:lnTo>
                    <a:pt x="1477" y="591"/>
                  </a:lnTo>
                  <a:lnTo>
                    <a:pt x="1122" y="827"/>
                  </a:lnTo>
                  <a:lnTo>
                    <a:pt x="827" y="1122"/>
                  </a:lnTo>
                  <a:lnTo>
                    <a:pt x="591" y="1477"/>
                  </a:lnTo>
                  <a:lnTo>
                    <a:pt x="355" y="1831"/>
                  </a:lnTo>
                  <a:lnTo>
                    <a:pt x="178" y="2244"/>
                  </a:lnTo>
                  <a:lnTo>
                    <a:pt x="60" y="2657"/>
                  </a:lnTo>
                  <a:lnTo>
                    <a:pt x="1" y="3130"/>
                  </a:lnTo>
                  <a:lnTo>
                    <a:pt x="1" y="3543"/>
                  </a:lnTo>
                  <a:lnTo>
                    <a:pt x="60" y="4015"/>
                  </a:lnTo>
                  <a:lnTo>
                    <a:pt x="178" y="4488"/>
                  </a:lnTo>
                  <a:lnTo>
                    <a:pt x="355" y="4901"/>
                  </a:lnTo>
                  <a:lnTo>
                    <a:pt x="591" y="5255"/>
                  </a:lnTo>
                  <a:lnTo>
                    <a:pt x="827" y="5609"/>
                  </a:lnTo>
                  <a:lnTo>
                    <a:pt x="1122" y="5964"/>
                  </a:lnTo>
                  <a:lnTo>
                    <a:pt x="1477" y="6200"/>
                  </a:lnTo>
                  <a:lnTo>
                    <a:pt x="1831" y="6377"/>
                  </a:lnTo>
                  <a:lnTo>
                    <a:pt x="2244" y="6554"/>
                  </a:lnTo>
                  <a:lnTo>
                    <a:pt x="2657" y="6672"/>
                  </a:lnTo>
                  <a:lnTo>
                    <a:pt x="3130" y="6731"/>
                  </a:lnTo>
                  <a:lnTo>
                    <a:pt x="3543" y="6731"/>
                  </a:lnTo>
                  <a:lnTo>
                    <a:pt x="4015" y="6672"/>
                  </a:lnTo>
                  <a:lnTo>
                    <a:pt x="4429" y="6554"/>
                  </a:lnTo>
                  <a:lnTo>
                    <a:pt x="4842" y="6377"/>
                  </a:lnTo>
                  <a:lnTo>
                    <a:pt x="5196" y="6200"/>
                  </a:lnTo>
                  <a:lnTo>
                    <a:pt x="5550" y="5905"/>
                  </a:lnTo>
                  <a:lnTo>
                    <a:pt x="5905" y="5609"/>
                  </a:lnTo>
                  <a:lnTo>
                    <a:pt x="6141" y="5255"/>
                  </a:lnTo>
                  <a:lnTo>
                    <a:pt x="6377" y="4901"/>
                  </a:lnTo>
                  <a:lnTo>
                    <a:pt x="6554" y="4488"/>
                  </a:lnTo>
                  <a:lnTo>
                    <a:pt x="6672" y="4074"/>
                  </a:lnTo>
                  <a:lnTo>
                    <a:pt x="6731" y="3661"/>
                  </a:lnTo>
                  <a:lnTo>
                    <a:pt x="6731" y="3189"/>
                  </a:lnTo>
                  <a:lnTo>
                    <a:pt x="6672" y="2717"/>
                  </a:lnTo>
                  <a:lnTo>
                    <a:pt x="6554" y="2303"/>
                  </a:lnTo>
                  <a:lnTo>
                    <a:pt x="6377" y="1890"/>
                  </a:lnTo>
                  <a:lnTo>
                    <a:pt x="6141" y="1477"/>
                  </a:lnTo>
                  <a:lnTo>
                    <a:pt x="5905" y="1122"/>
                  </a:lnTo>
                  <a:lnTo>
                    <a:pt x="5550" y="827"/>
                  </a:lnTo>
                  <a:lnTo>
                    <a:pt x="5196" y="591"/>
                  </a:lnTo>
                  <a:lnTo>
                    <a:pt x="4842" y="355"/>
                  </a:lnTo>
                  <a:lnTo>
                    <a:pt x="4429" y="178"/>
                  </a:lnTo>
                  <a:lnTo>
                    <a:pt x="4015" y="60"/>
                  </a:lnTo>
                  <a:lnTo>
                    <a:pt x="36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0"/>
            <p:cNvSpPr/>
            <p:nvPr/>
          </p:nvSpPr>
          <p:spPr>
            <a:xfrm>
              <a:off x="5615125" y="4529775"/>
              <a:ext cx="153525" cy="169750"/>
            </a:xfrm>
            <a:custGeom>
              <a:avLst/>
              <a:gdLst/>
              <a:ahLst/>
              <a:cxnLst/>
              <a:rect l="l" t="t" r="r" b="b"/>
              <a:pathLst>
                <a:path w="6141" h="6790" extrusionOk="0">
                  <a:moveTo>
                    <a:pt x="3838" y="3897"/>
                  </a:moveTo>
                  <a:lnTo>
                    <a:pt x="3956" y="5019"/>
                  </a:lnTo>
                  <a:lnTo>
                    <a:pt x="3129" y="5078"/>
                  </a:lnTo>
                  <a:lnTo>
                    <a:pt x="2893" y="5078"/>
                  </a:lnTo>
                  <a:lnTo>
                    <a:pt x="2657" y="4960"/>
                  </a:lnTo>
                  <a:lnTo>
                    <a:pt x="2539" y="4782"/>
                  </a:lnTo>
                  <a:lnTo>
                    <a:pt x="2480" y="4546"/>
                  </a:lnTo>
                  <a:lnTo>
                    <a:pt x="2480" y="4310"/>
                  </a:lnTo>
                  <a:lnTo>
                    <a:pt x="2598" y="4133"/>
                  </a:lnTo>
                  <a:lnTo>
                    <a:pt x="2775" y="4015"/>
                  </a:lnTo>
                  <a:lnTo>
                    <a:pt x="3011" y="3956"/>
                  </a:lnTo>
                  <a:lnTo>
                    <a:pt x="3838" y="3897"/>
                  </a:lnTo>
                  <a:close/>
                  <a:moveTo>
                    <a:pt x="5550" y="0"/>
                  </a:moveTo>
                  <a:lnTo>
                    <a:pt x="3483" y="177"/>
                  </a:lnTo>
                  <a:lnTo>
                    <a:pt x="3719" y="2539"/>
                  </a:lnTo>
                  <a:lnTo>
                    <a:pt x="2244" y="296"/>
                  </a:lnTo>
                  <a:lnTo>
                    <a:pt x="0" y="532"/>
                  </a:lnTo>
                  <a:lnTo>
                    <a:pt x="1653" y="2893"/>
                  </a:lnTo>
                  <a:lnTo>
                    <a:pt x="1358" y="3011"/>
                  </a:lnTo>
                  <a:lnTo>
                    <a:pt x="1063" y="3247"/>
                  </a:lnTo>
                  <a:lnTo>
                    <a:pt x="886" y="3425"/>
                  </a:lnTo>
                  <a:lnTo>
                    <a:pt x="708" y="3720"/>
                  </a:lnTo>
                  <a:lnTo>
                    <a:pt x="531" y="3956"/>
                  </a:lnTo>
                  <a:lnTo>
                    <a:pt x="472" y="4251"/>
                  </a:lnTo>
                  <a:lnTo>
                    <a:pt x="413" y="4546"/>
                  </a:lnTo>
                  <a:lnTo>
                    <a:pt x="413" y="4901"/>
                  </a:lnTo>
                  <a:lnTo>
                    <a:pt x="472" y="5196"/>
                  </a:lnTo>
                  <a:lnTo>
                    <a:pt x="531" y="5432"/>
                  </a:lnTo>
                  <a:lnTo>
                    <a:pt x="649" y="5727"/>
                  </a:lnTo>
                  <a:lnTo>
                    <a:pt x="827" y="5963"/>
                  </a:lnTo>
                  <a:lnTo>
                    <a:pt x="1004" y="6140"/>
                  </a:lnTo>
                  <a:lnTo>
                    <a:pt x="1181" y="6317"/>
                  </a:lnTo>
                  <a:lnTo>
                    <a:pt x="1417" y="6495"/>
                  </a:lnTo>
                  <a:lnTo>
                    <a:pt x="1712" y="6613"/>
                  </a:lnTo>
                  <a:lnTo>
                    <a:pt x="2007" y="6731"/>
                  </a:lnTo>
                  <a:lnTo>
                    <a:pt x="2362" y="6790"/>
                  </a:lnTo>
                  <a:lnTo>
                    <a:pt x="3070" y="6790"/>
                  </a:lnTo>
                  <a:lnTo>
                    <a:pt x="6140" y="6495"/>
                  </a:lnTo>
                  <a:lnTo>
                    <a:pt x="55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0"/>
            <p:cNvSpPr/>
            <p:nvPr/>
          </p:nvSpPr>
          <p:spPr>
            <a:xfrm>
              <a:off x="5461600" y="4543050"/>
              <a:ext cx="138775" cy="163850"/>
            </a:xfrm>
            <a:custGeom>
              <a:avLst/>
              <a:gdLst/>
              <a:ahLst/>
              <a:cxnLst/>
              <a:rect l="l" t="t" r="r" b="b"/>
              <a:pathLst>
                <a:path w="5551" h="6554" extrusionOk="0">
                  <a:moveTo>
                    <a:pt x="1831" y="1"/>
                  </a:moveTo>
                  <a:lnTo>
                    <a:pt x="1772" y="4901"/>
                  </a:lnTo>
                  <a:lnTo>
                    <a:pt x="60" y="4842"/>
                  </a:lnTo>
                  <a:lnTo>
                    <a:pt x="1" y="6495"/>
                  </a:lnTo>
                  <a:lnTo>
                    <a:pt x="5492" y="6554"/>
                  </a:lnTo>
                  <a:lnTo>
                    <a:pt x="5551" y="4960"/>
                  </a:lnTo>
                  <a:lnTo>
                    <a:pt x="3838" y="4901"/>
                  </a:lnTo>
                  <a:lnTo>
                    <a:pt x="3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0"/>
            <p:cNvSpPr/>
            <p:nvPr/>
          </p:nvSpPr>
          <p:spPr>
            <a:xfrm>
              <a:off x="5315500" y="4537150"/>
              <a:ext cx="128425" cy="166800"/>
            </a:xfrm>
            <a:custGeom>
              <a:avLst/>
              <a:gdLst/>
              <a:ahLst/>
              <a:cxnLst/>
              <a:rect l="l" t="t" r="r" b="b"/>
              <a:pathLst>
                <a:path w="5137" h="6672" extrusionOk="0">
                  <a:moveTo>
                    <a:pt x="3070" y="1"/>
                  </a:moveTo>
                  <a:lnTo>
                    <a:pt x="2893" y="2480"/>
                  </a:lnTo>
                  <a:lnTo>
                    <a:pt x="1063" y="2303"/>
                  </a:lnTo>
                  <a:lnTo>
                    <a:pt x="886" y="3838"/>
                  </a:lnTo>
                  <a:lnTo>
                    <a:pt x="2716" y="3956"/>
                  </a:lnTo>
                  <a:lnTo>
                    <a:pt x="2657" y="4901"/>
                  </a:lnTo>
                  <a:lnTo>
                    <a:pt x="118" y="4665"/>
                  </a:lnTo>
                  <a:lnTo>
                    <a:pt x="0" y="6259"/>
                  </a:lnTo>
                  <a:lnTo>
                    <a:pt x="4546" y="6672"/>
                  </a:lnTo>
                  <a:lnTo>
                    <a:pt x="5136" y="178"/>
                  </a:lnTo>
                  <a:lnTo>
                    <a:pt x="3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0"/>
            <p:cNvSpPr/>
            <p:nvPr/>
          </p:nvSpPr>
          <p:spPr>
            <a:xfrm>
              <a:off x="5128050" y="4512050"/>
              <a:ext cx="168275" cy="166825"/>
            </a:xfrm>
            <a:custGeom>
              <a:avLst/>
              <a:gdLst/>
              <a:ahLst/>
              <a:cxnLst/>
              <a:rect l="l" t="t" r="r" b="b"/>
              <a:pathLst>
                <a:path w="6731" h="6673" extrusionOk="0">
                  <a:moveTo>
                    <a:pt x="3306" y="1890"/>
                  </a:moveTo>
                  <a:lnTo>
                    <a:pt x="3601" y="1949"/>
                  </a:lnTo>
                  <a:lnTo>
                    <a:pt x="3897" y="2008"/>
                  </a:lnTo>
                  <a:lnTo>
                    <a:pt x="4133" y="2126"/>
                  </a:lnTo>
                  <a:lnTo>
                    <a:pt x="4310" y="2303"/>
                  </a:lnTo>
                  <a:lnTo>
                    <a:pt x="4487" y="2480"/>
                  </a:lnTo>
                  <a:lnTo>
                    <a:pt x="4546" y="2717"/>
                  </a:lnTo>
                  <a:lnTo>
                    <a:pt x="4605" y="3012"/>
                  </a:lnTo>
                  <a:lnTo>
                    <a:pt x="4664" y="3248"/>
                  </a:lnTo>
                  <a:lnTo>
                    <a:pt x="4605" y="3602"/>
                  </a:lnTo>
                  <a:lnTo>
                    <a:pt x="4546" y="3897"/>
                  </a:lnTo>
                  <a:lnTo>
                    <a:pt x="4428" y="4193"/>
                  </a:lnTo>
                  <a:lnTo>
                    <a:pt x="4251" y="4370"/>
                  </a:lnTo>
                  <a:lnTo>
                    <a:pt x="4074" y="4547"/>
                  </a:lnTo>
                  <a:lnTo>
                    <a:pt x="3897" y="4724"/>
                  </a:lnTo>
                  <a:lnTo>
                    <a:pt x="3601" y="4783"/>
                  </a:lnTo>
                  <a:lnTo>
                    <a:pt x="3365" y="4842"/>
                  </a:lnTo>
                  <a:lnTo>
                    <a:pt x="3070" y="4783"/>
                  </a:lnTo>
                  <a:lnTo>
                    <a:pt x="2775" y="4724"/>
                  </a:lnTo>
                  <a:lnTo>
                    <a:pt x="2539" y="4606"/>
                  </a:lnTo>
                  <a:lnTo>
                    <a:pt x="2362" y="4429"/>
                  </a:lnTo>
                  <a:lnTo>
                    <a:pt x="2244" y="4252"/>
                  </a:lnTo>
                  <a:lnTo>
                    <a:pt x="2125" y="4016"/>
                  </a:lnTo>
                  <a:lnTo>
                    <a:pt x="2066" y="3720"/>
                  </a:lnTo>
                  <a:lnTo>
                    <a:pt x="2066" y="3425"/>
                  </a:lnTo>
                  <a:lnTo>
                    <a:pt x="2066" y="3130"/>
                  </a:lnTo>
                  <a:lnTo>
                    <a:pt x="2185" y="2835"/>
                  </a:lnTo>
                  <a:lnTo>
                    <a:pt x="2303" y="2540"/>
                  </a:lnTo>
                  <a:lnTo>
                    <a:pt x="2421" y="2303"/>
                  </a:lnTo>
                  <a:lnTo>
                    <a:pt x="2598" y="2126"/>
                  </a:lnTo>
                  <a:lnTo>
                    <a:pt x="2834" y="2008"/>
                  </a:lnTo>
                  <a:lnTo>
                    <a:pt x="3070" y="1949"/>
                  </a:lnTo>
                  <a:lnTo>
                    <a:pt x="3306" y="1890"/>
                  </a:lnTo>
                  <a:close/>
                  <a:moveTo>
                    <a:pt x="3070" y="1"/>
                  </a:moveTo>
                  <a:lnTo>
                    <a:pt x="2657" y="60"/>
                  </a:lnTo>
                  <a:lnTo>
                    <a:pt x="2244" y="178"/>
                  </a:lnTo>
                  <a:lnTo>
                    <a:pt x="1830" y="355"/>
                  </a:lnTo>
                  <a:lnTo>
                    <a:pt x="1417" y="532"/>
                  </a:lnTo>
                  <a:lnTo>
                    <a:pt x="1122" y="827"/>
                  </a:lnTo>
                  <a:lnTo>
                    <a:pt x="827" y="1123"/>
                  </a:lnTo>
                  <a:lnTo>
                    <a:pt x="531" y="1477"/>
                  </a:lnTo>
                  <a:lnTo>
                    <a:pt x="354" y="1890"/>
                  </a:lnTo>
                  <a:lnTo>
                    <a:pt x="177" y="2303"/>
                  </a:lnTo>
                  <a:lnTo>
                    <a:pt x="59" y="2776"/>
                  </a:lnTo>
                  <a:lnTo>
                    <a:pt x="0" y="3189"/>
                  </a:lnTo>
                  <a:lnTo>
                    <a:pt x="0" y="3661"/>
                  </a:lnTo>
                  <a:lnTo>
                    <a:pt x="59" y="4075"/>
                  </a:lnTo>
                  <a:lnTo>
                    <a:pt x="177" y="4547"/>
                  </a:lnTo>
                  <a:lnTo>
                    <a:pt x="354" y="4901"/>
                  </a:lnTo>
                  <a:lnTo>
                    <a:pt x="590" y="5314"/>
                  </a:lnTo>
                  <a:lnTo>
                    <a:pt x="827" y="5610"/>
                  </a:lnTo>
                  <a:lnTo>
                    <a:pt x="1181" y="5905"/>
                  </a:lnTo>
                  <a:lnTo>
                    <a:pt x="1535" y="6200"/>
                  </a:lnTo>
                  <a:lnTo>
                    <a:pt x="1889" y="6377"/>
                  </a:lnTo>
                  <a:lnTo>
                    <a:pt x="2303" y="6554"/>
                  </a:lnTo>
                  <a:lnTo>
                    <a:pt x="2716" y="6672"/>
                  </a:lnTo>
                  <a:lnTo>
                    <a:pt x="3601" y="6672"/>
                  </a:lnTo>
                  <a:lnTo>
                    <a:pt x="4074" y="6613"/>
                  </a:lnTo>
                  <a:lnTo>
                    <a:pt x="4487" y="6554"/>
                  </a:lnTo>
                  <a:lnTo>
                    <a:pt x="4900" y="6377"/>
                  </a:lnTo>
                  <a:lnTo>
                    <a:pt x="5255" y="6141"/>
                  </a:lnTo>
                  <a:lnTo>
                    <a:pt x="5609" y="5905"/>
                  </a:lnTo>
                  <a:lnTo>
                    <a:pt x="5904" y="5551"/>
                  </a:lnTo>
                  <a:lnTo>
                    <a:pt x="6140" y="5196"/>
                  </a:lnTo>
                  <a:lnTo>
                    <a:pt x="6376" y="4842"/>
                  </a:lnTo>
                  <a:lnTo>
                    <a:pt x="6553" y="4429"/>
                  </a:lnTo>
                  <a:lnTo>
                    <a:pt x="6671" y="3956"/>
                  </a:lnTo>
                  <a:lnTo>
                    <a:pt x="6731" y="3484"/>
                  </a:lnTo>
                  <a:lnTo>
                    <a:pt x="6671" y="3071"/>
                  </a:lnTo>
                  <a:lnTo>
                    <a:pt x="6612" y="2599"/>
                  </a:lnTo>
                  <a:lnTo>
                    <a:pt x="6494" y="2185"/>
                  </a:lnTo>
                  <a:lnTo>
                    <a:pt x="6317" y="1772"/>
                  </a:lnTo>
                  <a:lnTo>
                    <a:pt x="6140" y="1418"/>
                  </a:lnTo>
                  <a:lnTo>
                    <a:pt x="5845" y="1064"/>
                  </a:lnTo>
                  <a:lnTo>
                    <a:pt x="5550" y="768"/>
                  </a:lnTo>
                  <a:lnTo>
                    <a:pt x="5196" y="532"/>
                  </a:lnTo>
                  <a:lnTo>
                    <a:pt x="4782" y="296"/>
                  </a:lnTo>
                  <a:lnTo>
                    <a:pt x="4369" y="178"/>
                  </a:lnTo>
                  <a:lnTo>
                    <a:pt x="3956" y="60"/>
                  </a:lnTo>
                  <a:lnTo>
                    <a:pt x="34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0"/>
            <p:cNvSpPr/>
            <p:nvPr/>
          </p:nvSpPr>
          <p:spPr>
            <a:xfrm>
              <a:off x="5012925" y="4464825"/>
              <a:ext cx="106275" cy="184525"/>
            </a:xfrm>
            <a:custGeom>
              <a:avLst/>
              <a:gdLst/>
              <a:ahLst/>
              <a:cxnLst/>
              <a:rect l="l" t="t" r="r" b="b"/>
              <a:pathLst>
                <a:path w="4251" h="7381" extrusionOk="0">
                  <a:moveTo>
                    <a:pt x="413" y="1"/>
                  </a:moveTo>
                  <a:lnTo>
                    <a:pt x="0" y="1477"/>
                  </a:lnTo>
                  <a:lnTo>
                    <a:pt x="1889" y="2067"/>
                  </a:lnTo>
                  <a:lnTo>
                    <a:pt x="531" y="6849"/>
                  </a:lnTo>
                  <a:lnTo>
                    <a:pt x="2480" y="7380"/>
                  </a:lnTo>
                  <a:lnTo>
                    <a:pt x="4251" y="1122"/>
                  </a:lnTo>
                  <a:lnTo>
                    <a:pt x="4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0"/>
            <p:cNvSpPr/>
            <p:nvPr/>
          </p:nvSpPr>
          <p:spPr>
            <a:xfrm>
              <a:off x="4897775" y="4439725"/>
              <a:ext cx="101875" cy="171250"/>
            </a:xfrm>
            <a:custGeom>
              <a:avLst/>
              <a:gdLst/>
              <a:ahLst/>
              <a:cxnLst/>
              <a:rect l="l" t="t" r="r" b="b"/>
              <a:pathLst>
                <a:path w="4075" h="6850" extrusionOk="0">
                  <a:moveTo>
                    <a:pt x="2185" y="1"/>
                  </a:moveTo>
                  <a:lnTo>
                    <a:pt x="1" y="6141"/>
                  </a:lnTo>
                  <a:lnTo>
                    <a:pt x="1949" y="6849"/>
                  </a:lnTo>
                  <a:lnTo>
                    <a:pt x="4075" y="709"/>
                  </a:lnTo>
                  <a:lnTo>
                    <a:pt x="21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0"/>
            <p:cNvSpPr/>
            <p:nvPr/>
          </p:nvSpPr>
          <p:spPr>
            <a:xfrm>
              <a:off x="4732475" y="4389550"/>
              <a:ext cx="168300" cy="168300"/>
            </a:xfrm>
            <a:custGeom>
              <a:avLst/>
              <a:gdLst/>
              <a:ahLst/>
              <a:cxnLst/>
              <a:rect l="l" t="t" r="r" b="b"/>
              <a:pathLst>
                <a:path w="6732" h="6732" extrusionOk="0">
                  <a:moveTo>
                    <a:pt x="3425" y="1890"/>
                  </a:moveTo>
                  <a:lnTo>
                    <a:pt x="3720" y="1949"/>
                  </a:lnTo>
                  <a:lnTo>
                    <a:pt x="3956" y="2067"/>
                  </a:lnTo>
                  <a:lnTo>
                    <a:pt x="4192" y="2185"/>
                  </a:lnTo>
                  <a:lnTo>
                    <a:pt x="4428" y="2362"/>
                  </a:lnTo>
                  <a:lnTo>
                    <a:pt x="4547" y="2539"/>
                  </a:lnTo>
                  <a:lnTo>
                    <a:pt x="4665" y="2775"/>
                  </a:lnTo>
                  <a:lnTo>
                    <a:pt x="4724" y="3071"/>
                  </a:lnTo>
                  <a:lnTo>
                    <a:pt x="4724" y="3307"/>
                  </a:lnTo>
                  <a:lnTo>
                    <a:pt x="4665" y="3602"/>
                  </a:lnTo>
                  <a:lnTo>
                    <a:pt x="4547" y="3897"/>
                  </a:lnTo>
                  <a:lnTo>
                    <a:pt x="4428" y="4192"/>
                  </a:lnTo>
                  <a:lnTo>
                    <a:pt x="4251" y="4429"/>
                  </a:lnTo>
                  <a:lnTo>
                    <a:pt x="4015" y="4606"/>
                  </a:lnTo>
                  <a:lnTo>
                    <a:pt x="3838" y="4724"/>
                  </a:lnTo>
                  <a:lnTo>
                    <a:pt x="3602" y="4783"/>
                  </a:lnTo>
                  <a:lnTo>
                    <a:pt x="3307" y="4842"/>
                  </a:lnTo>
                  <a:lnTo>
                    <a:pt x="3071" y="4783"/>
                  </a:lnTo>
                  <a:lnTo>
                    <a:pt x="2775" y="4724"/>
                  </a:lnTo>
                  <a:lnTo>
                    <a:pt x="2539" y="4547"/>
                  </a:lnTo>
                  <a:lnTo>
                    <a:pt x="2362" y="4369"/>
                  </a:lnTo>
                  <a:lnTo>
                    <a:pt x="2185" y="4192"/>
                  </a:lnTo>
                  <a:lnTo>
                    <a:pt x="2067" y="3956"/>
                  </a:lnTo>
                  <a:lnTo>
                    <a:pt x="2067" y="3720"/>
                  </a:lnTo>
                  <a:lnTo>
                    <a:pt x="2067" y="3425"/>
                  </a:lnTo>
                  <a:lnTo>
                    <a:pt x="2126" y="3130"/>
                  </a:lnTo>
                  <a:lnTo>
                    <a:pt x="2244" y="2834"/>
                  </a:lnTo>
                  <a:lnTo>
                    <a:pt x="2362" y="2598"/>
                  </a:lnTo>
                  <a:lnTo>
                    <a:pt x="2539" y="2362"/>
                  </a:lnTo>
                  <a:lnTo>
                    <a:pt x="2716" y="2185"/>
                  </a:lnTo>
                  <a:lnTo>
                    <a:pt x="2953" y="2008"/>
                  </a:lnTo>
                  <a:lnTo>
                    <a:pt x="3189" y="1949"/>
                  </a:lnTo>
                  <a:lnTo>
                    <a:pt x="3425" y="1890"/>
                  </a:lnTo>
                  <a:close/>
                  <a:moveTo>
                    <a:pt x="3012" y="1"/>
                  </a:moveTo>
                  <a:lnTo>
                    <a:pt x="2598" y="60"/>
                  </a:lnTo>
                  <a:lnTo>
                    <a:pt x="2185" y="237"/>
                  </a:lnTo>
                  <a:lnTo>
                    <a:pt x="1772" y="414"/>
                  </a:lnTo>
                  <a:lnTo>
                    <a:pt x="1417" y="591"/>
                  </a:lnTo>
                  <a:lnTo>
                    <a:pt x="1063" y="886"/>
                  </a:lnTo>
                  <a:lnTo>
                    <a:pt x="768" y="1240"/>
                  </a:lnTo>
                  <a:lnTo>
                    <a:pt x="532" y="1595"/>
                  </a:lnTo>
                  <a:lnTo>
                    <a:pt x="296" y="2008"/>
                  </a:lnTo>
                  <a:lnTo>
                    <a:pt x="178" y="2421"/>
                  </a:lnTo>
                  <a:lnTo>
                    <a:pt x="60" y="2894"/>
                  </a:lnTo>
                  <a:lnTo>
                    <a:pt x="1" y="3307"/>
                  </a:lnTo>
                  <a:lnTo>
                    <a:pt x="60" y="3779"/>
                  </a:lnTo>
                  <a:lnTo>
                    <a:pt x="119" y="4192"/>
                  </a:lnTo>
                  <a:lnTo>
                    <a:pt x="237" y="4606"/>
                  </a:lnTo>
                  <a:lnTo>
                    <a:pt x="414" y="4960"/>
                  </a:lnTo>
                  <a:lnTo>
                    <a:pt x="650" y="5373"/>
                  </a:lnTo>
                  <a:lnTo>
                    <a:pt x="945" y="5668"/>
                  </a:lnTo>
                  <a:lnTo>
                    <a:pt x="1240" y="5964"/>
                  </a:lnTo>
                  <a:lnTo>
                    <a:pt x="1595" y="6200"/>
                  </a:lnTo>
                  <a:lnTo>
                    <a:pt x="2008" y="6436"/>
                  </a:lnTo>
                  <a:lnTo>
                    <a:pt x="2421" y="6554"/>
                  </a:lnTo>
                  <a:lnTo>
                    <a:pt x="2893" y="6672"/>
                  </a:lnTo>
                  <a:lnTo>
                    <a:pt x="3307" y="6731"/>
                  </a:lnTo>
                  <a:lnTo>
                    <a:pt x="3720" y="6731"/>
                  </a:lnTo>
                  <a:lnTo>
                    <a:pt x="4192" y="6672"/>
                  </a:lnTo>
                  <a:lnTo>
                    <a:pt x="4606" y="6554"/>
                  </a:lnTo>
                  <a:lnTo>
                    <a:pt x="4960" y="6377"/>
                  </a:lnTo>
                  <a:lnTo>
                    <a:pt x="5314" y="6141"/>
                  </a:lnTo>
                  <a:lnTo>
                    <a:pt x="5668" y="5845"/>
                  </a:lnTo>
                  <a:lnTo>
                    <a:pt x="5964" y="5491"/>
                  </a:lnTo>
                  <a:lnTo>
                    <a:pt x="6259" y="5137"/>
                  </a:lnTo>
                  <a:lnTo>
                    <a:pt x="6436" y="4724"/>
                  </a:lnTo>
                  <a:lnTo>
                    <a:pt x="6613" y="4310"/>
                  </a:lnTo>
                  <a:lnTo>
                    <a:pt x="6731" y="3838"/>
                  </a:lnTo>
                  <a:lnTo>
                    <a:pt x="6731" y="3425"/>
                  </a:lnTo>
                  <a:lnTo>
                    <a:pt x="6731" y="2953"/>
                  </a:lnTo>
                  <a:lnTo>
                    <a:pt x="6672" y="2539"/>
                  </a:lnTo>
                  <a:lnTo>
                    <a:pt x="6554" y="2126"/>
                  </a:lnTo>
                  <a:lnTo>
                    <a:pt x="6318" y="1772"/>
                  </a:lnTo>
                  <a:lnTo>
                    <a:pt x="6082" y="1358"/>
                  </a:lnTo>
                  <a:lnTo>
                    <a:pt x="5845" y="1063"/>
                  </a:lnTo>
                  <a:lnTo>
                    <a:pt x="5491" y="768"/>
                  </a:lnTo>
                  <a:lnTo>
                    <a:pt x="5137" y="532"/>
                  </a:lnTo>
                  <a:lnTo>
                    <a:pt x="4724" y="296"/>
                  </a:lnTo>
                  <a:lnTo>
                    <a:pt x="4310" y="178"/>
                  </a:lnTo>
                  <a:lnTo>
                    <a:pt x="3897" y="60"/>
                  </a:lnTo>
                  <a:lnTo>
                    <a:pt x="34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0"/>
            <p:cNvSpPr/>
            <p:nvPr/>
          </p:nvSpPr>
          <p:spPr>
            <a:xfrm>
              <a:off x="4531750" y="4241950"/>
              <a:ext cx="187475" cy="200750"/>
            </a:xfrm>
            <a:custGeom>
              <a:avLst/>
              <a:gdLst/>
              <a:ahLst/>
              <a:cxnLst/>
              <a:rect l="l" t="t" r="r" b="b"/>
              <a:pathLst>
                <a:path w="7499" h="8030" extrusionOk="0">
                  <a:moveTo>
                    <a:pt x="2657" y="3720"/>
                  </a:moveTo>
                  <a:lnTo>
                    <a:pt x="3661" y="4311"/>
                  </a:lnTo>
                  <a:lnTo>
                    <a:pt x="2185" y="5550"/>
                  </a:lnTo>
                  <a:lnTo>
                    <a:pt x="2657" y="3720"/>
                  </a:lnTo>
                  <a:close/>
                  <a:moveTo>
                    <a:pt x="1417" y="1"/>
                  </a:moveTo>
                  <a:lnTo>
                    <a:pt x="0" y="6790"/>
                  </a:lnTo>
                  <a:lnTo>
                    <a:pt x="2008" y="8030"/>
                  </a:lnTo>
                  <a:lnTo>
                    <a:pt x="7498" y="3779"/>
                  </a:lnTo>
                  <a:lnTo>
                    <a:pt x="5668" y="2598"/>
                  </a:lnTo>
                  <a:lnTo>
                    <a:pt x="4900" y="3307"/>
                  </a:lnTo>
                  <a:lnTo>
                    <a:pt x="3011" y="2126"/>
                  </a:lnTo>
                  <a:lnTo>
                    <a:pt x="3247" y="1122"/>
                  </a:lnTo>
                  <a:lnTo>
                    <a:pt x="14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0"/>
            <p:cNvSpPr/>
            <p:nvPr/>
          </p:nvSpPr>
          <p:spPr>
            <a:xfrm>
              <a:off x="4339875" y="4168150"/>
              <a:ext cx="188950" cy="191900"/>
            </a:xfrm>
            <a:custGeom>
              <a:avLst/>
              <a:gdLst/>
              <a:ahLst/>
              <a:cxnLst/>
              <a:rect l="l" t="t" r="r" b="b"/>
              <a:pathLst>
                <a:path w="7558" h="7676" extrusionOk="0">
                  <a:moveTo>
                    <a:pt x="4251" y="1"/>
                  </a:moveTo>
                  <a:lnTo>
                    <a:pt x="3897" y="60"/>
                  </a:lnTo>
                  <a:lnTo>
                    <a:pt x="3542" y="178"/>
                  </a:lnTo>
                  <a:lnTo>
                    <a:pt x="3188" y="355"/>
                  </a:lnTo>
                  <a:lnTo>
                    <a:pt x="2893" y="591"/>
                  </a:lnTo>
                  <a:lnTo>
                    <a:pt x="2598" y="886"/>
                  </a:lnTo>
                  <a:lnTo>
                    <a:pt x="2303" y="1241"/>
                  </a:lnTo>
                  <a:lnTo>
                    <a:pt x="0" y="4133"/>
                  </a:lnTo>
                  <a:lnTo>
                    <a:pt x="1594" y="5373"/>
                  </a:lnTo>
                  <a:lnTo>
                    <a:pt x="3897" y="2480"/>
                  </a:lnTo>
                  <a:lnTo>
                    <a:pt x="4192" y="2185"/>
                  </a:lnTo>
                  <a:lnTo>
                    <a:pt x="4487" y="2008"/>
                  </a:lnTo>
                  <a:lnTo>
                    <a:pt x="4664" y="2008"/>
                  </a:lnTo>
                  <a:lnTo>
                    <a:pt x="4841" y="2067"/>
                  </a:lnTo>
                  <a:lnTo>
                    <a:pt x="4959" y="2126"/>
                  </a:lnTo>
                  <a:lnTo>
                    <a:pt x="5137" y="2244"/>
                  </a:lnTo>
                  <a:lnTo>
                    <a:pt x="5314" y="2362"/>
                  </a:lnTo>
                  <a:lnTo>
                    <a:pt x="5432" y="2539"/>
                  </a:lnTo>
                  <a:lnTo>
                    <a:pt x="5491" y="2657"/>
                  </a:lnTo>
                  <a:lnTo>
                    <a:pt x="5491" y="2835"/>
                  </a:lnTo>
                  <a:lnTo>
                    <a:pt x="5432" y="3189"/>
                  </a:lnTo>
                  <a:lnTo>
                    <a:pt x="5196" y="3484"/>
                  </a:lnTo>
                  <a:lnTo>
                    <a:pt x="2952" y="6436"/>
                  </a:lnTo>
                  <a:lnTo>
                    <a:pt x="4546" y="7676"/>
                  </a:lnTo>
                  <a:lnTo>
                    <a:pt x="6849" y="4783"/>
                  </a:lnTo>
                  <a:lnTo>
                    <a:pt x="7085" y="4370"/>
                  </a:lnTo>
                  <a:lnTo>
                    <a:pt x="7262" y="4015"/>
                  </a:lnTo>
                  <a:lnTo>
                    <a:pt x="7439" y="3661"/>
                  </a:lnTo>
                  <a:lnTo>
                    <a:pt x="7498" y="3307"/>
                  </a:lnTo>
                  <a:lnTo>
                    <a:pt x="7557" y="2953"/>
                  </a:lnTo>
                  <a:lnTo>
                    <a:pt x="7557" y="2598"/>
                  </a:lnTo>
                  <a:lnTo>
                    <a:pt x="7439" y="2244"/>
                  </a:lnTo>
                  <a:lnTo>
                    <a:pt x="7321" y="1890"/>
                  </a:lnTo>
                  <a:lnTo>
                    <a:pt x="7144" y="1595"/>
                  </a:lnTo>
                  <a:lnTo>
                    <a:pt x="6967" y="1300"/>
                  </a:lnTo>
                  <a:lnTo>
                    <a:pt x="6672" y="1004"/>
                  </a:lnTo>
                  <a:lnTo>
                    <a:pt x="6376" y="709"/>
                  </a:lnTo>
                  <a:lnTo>
                    <a:pt x="6081" y="473"/>
                  </a:lnTo>
                  <a:lnTo>
                    <a:pt x="5727" y="296"/>
                  </a:lnTo>
                  <a:lnTo>
                    <a:pt x="5373" y="178"/>
                  </a:lnTo>
                  <a:lnTo>
                    <a:pt x="5018" y="60"/>
                  </a:lnTo>
                  <a:lnTo>
                    <a:pt x="46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0"/>
            <p:cNvSpPr/>
            <p:nvPr/>
          </p:nvSpPr>
          <p:spPr>
            <a:xfrm>
              <a:off x="4227700" y="4050075"/>
              <a:ext cx="190425" cy="190425"/>
            </a:xfrm>
            <a:custGeom>
              <a:avLst/>
              <a:gdLst/>
              <a:ahLst/>
              <a:cxnLst/>
              <a:rect l="l" t="t" r="r" b="b"/>
              <a:pathLst>
                <a:path w="7617" h="7617" extrusionOk="0">
                  <a:moveTo>
                    <a:pt x="3483" y="2008"/>
                  </a:moveTo>
                  <a:lnTo>
                    <a:pt x="3779" y="2067"/>
                  </a:lnTo>
                  <a:lnTo>
                    <a:pt x="4015" y="2126"/>
                  </a:lnTo>
                  <a:lnTo>
                    <a:pt x="4310" y="2303"/>
                  </a:lnTo>
                  <a:lnTo>
                    <a:pt x="4546" y="2480"/>
                  </a:lnTo>
                  <a:lnTo>
                    <a:pt x="4900" y="2834"/>
                  </a:lnTo>
                  <a:lnTo>
                    <a:pt x="2893" y="4901"/>
                  </a:lnTo>
                  <a:lnTo>
                    <a:pt x="2539" y="4606"/>
                  </a:lnTo>
                  <a:lnTo>
                    <a:pt x="2303" y="4369"/>
                  </a:lnTo>
                  <a:lnTo>
                    <a:pt x="2126" y="4074"/>
                  </a:lnTo>
                  <a:lnTo>
                    <a:pt x="2066" y="3838"/>
                  </a:lnTo>
                  <a:lnTo>
                    <a:pt x="2007" y="3543"/>
                  </a:lnTo>
                  <a:lnTo>
                    <a:pt x="2007" y="3307"/>
                  </a:lnTo>
                  <a:lnTo>
                    <a:pt x="2126" y="3012"/>
                  </a:lnTo>
                  <a:lnTo>
                    <a:pt x="2244" y="2775"/>
                  </a:lnTo>
                  <a:lnTo>
                    <a:pt x="2480" y="2480"/>
                  </a:lnTo>
                  <a:lnTo>
                    <a:pt x="2716" y="2303"/>
                  </a:lnTo>
                  <a:lnTo>
                    <a:pt x="2952" y="2126"/>
                  </a:lnTo>
                  <a:lnTo>
                    <a:pt x="3247" y="2008"/>
                  </a:lnTo>
                  <a:close/>
                  <a:moveTo>
                    <a:pt x="3247" y="1"/>
                  </a:moveTo>
                  <a:lnTo>
                    <a:pt x="2834" y="60"/>
                  </a:lnTo>
                  <a:lnTo>
                    <a:pt x="2421" y="119"/>
                  </a:lnTo>
                  <a:lnTo>
                    <a:pt x="2007" y="296"/>
                  </a:lnTo>
                  <a:lnTo>
                    <a:pt x="1653" y="473"/>
                  </a:lnTo>
                  <a:lnTo>
                    <a:pt x="1299" y="768"/>
                  </a:lnTo>
                  <a:lnTo>
                    <a:pt x="945" y="1063"/>
                  </a:lnTo>
                  <a:lnTo>
                    <a:pt x="650" y="1418"/>
                  </a:lnTo>
                  <a:lnTo>
                    <a:pt x="413" y="1772"/>
                  </a:lnTo>
                  <a:lnTo>
                    <a:pt x="236" y="2185"/>
                  </a:lnTo>
                  <a:lnTo>
                    <a:pt x="118" y="2539"/>
                  </a:lnTo>
                  <a:lnTo>
                    <a:pt x="0" y="2953"/>
                  </a:lnTo>
                  <a:lnTo>
                    <a:pt x="0" y="3366"/>
                  </a:lnTo>
                  <a:lnTo>
                    <a:pt x="59" y="3779"/>
                  </a:lnTo>
                  <a:lnTo>
                    <a:pt x="177" y="4192"/>
                  </a:lnTo>
                  <a:lnTo>
                    <a:pt x="295" y="4606"/>
                  </a:lnTo>
                  <a:lnTo>
                    <a:pt x="531" y="5019"/>
                  </a:lnTo>
                  <a:lnTo>
                    <a:pt x="827" y="5373"/>
                  </a:lnTo>
                  <a:lnTo>
                    <a:pt x="1181" y="5727"/>
                  </a:lnTo>
                  <a:lnTo>
                    <a:pt x="3129" y="7617"/>
                  </a:lnTo>
                  <a:lnTo>
                    <a:pt x="7616" y="2953"/>
                  </a:lnTo>
                  <a:lnTo>
                    <a:pt x="5668" y="1063"/>
                  </a:lnTo>
                  <a:lnTo>
                    <a:pt x="5314" y="709"/>
                  </a:lnTo>
                  <a:lnTo>
                    <a:pt x="4900" y="473"/>
                  </a:lnTo>
                  <a:lnTo>
                    <a:pt x="4487" y="237"/>
                  </a:lnTo>
                  <a:lnTo>
                    <a:pt x="4074" y="119"/>
                  </a:lnTo>
                  <a:lnTo>
                    <a:pt x="3661" y="60"/>
                  </a:lnTo>
                  <a:lnTo>
                    <a:pt x="32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0"/>
            <p:cNvSpPr/>
            <p:nvPr/>
          </p:nvSpPr>
          <p:spPr>
            <a:xfrm>
              <a:off x="4136175" y="3958575"/>
              <a:ext cx="156475" cy="147625"/>
            </a:xfrm>
            <a:custGeom>
              <a:avLst/>
              <a:gdLst/>
              <a:ahLst/>
              <a:cxnLst/>
              <a:rect l="l" t="t" r="r" b="b"/>
              <a:pathLst>
                <a:path w="6259" h="5905" extrusionOk="0">
                  <a:moveTo>
                    <a:pt x="4901" y="0"/>
                  </a:moveTo>
                  <a:lnTo>
                    <a:pt x="1" y="4369"/>
                  </a:lnTo>
                  <a:lnTo>
                    <a:pt x="1359" y="5904"/>
                  </a:lnTo>
                  <a:lnTo>
                    <a:pt x="6259" y="1535"/>
                  </a:lnTo>
                  <a:lnTo>
                    <a:pt x="49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0"/>
            <p:cNvSpPr/>
            <p:nvPr/>
          </p:nvSpPr>
          <p:spPr>
            <a:xfrm>
              <a:off x="4038775" y="3839025"/>
              <a:ext cx="169750" cy="168275"/>
            </a:xfrm>
            <a:custGeom>
              <a:avLst/>
              <a:gdLst/>
              <a:ahLst/>
              <a:cxnLst/>
              <a:rect l="l" t="t" r="r" b="b"/>
              <a:pathLst>
                <a:path w="6790" h="6731" extrusionOk="0">
                  <a:moveTo>
                    <a:pt x="3897" y="2007"/>
                  </a:moveTo>
                  <a:lnTo>
                    <a:pt x="4133" y="2125"/>
                  </a:lnTo>
                  <a:lnTo>
                    <a:pt x="4369" y="2303"/>
                  </a:lnTo>
                  <a:lnTo>
                    <a:pt x="4546" y="2480"/>
                  </a:lnTo>
                  <a:lnTo>
                    <a:pt x="4723" y="2775"/>
                  </a:lnTo>
                  <a:lnTo>
                    <a:pt x="4782" y="3011"/>
                  </a:lnTo>
                  <a:lnTo>
                    <a:pt x="4841" y="3247"/>
                  </a:lnTo>
                  <a:lnTo>
                    <a:pt x="4782" y="3483"/>
                  </a:lnTo>
                  <a:lnTo>
                    <a:pt x="4723" y="3719"/>
                  </a:lnTo>
                  <a:lnTo>
                    <a:pt x="4605" y="3956"/>
                  </a:lnTo>
                  <a:lnTo>
                    <a:pt x="4428" y="4192"/>
                  </a:lnTo>
                  <a:lnTo>
                    <a:pt x="4192" y="4369"/>
                  </a:lnTo>
                  <a:lnTo>
                    <a:pt x="3897" y="4546"/>
                  </a:lnTo>
                  <a:lnTo>
                    <a:pt x="3661" y="4664"/>
                  </a:lnTo>
                  <a:lnTo>
                    <a:pt x="3365" y="4782"/>
                  </a:lnTo>
                  <a:lnTo>
                    <a:pt x="3129" y="4782"/>
                  </a:lnTo>
                  <a:lnTo>
                    <a:pt x="2893" y="4723"/>
                  </a:lnTo>
                  <a:lnTo>
                    <a:pt x="2657" y="4605"/>
                  </a:lnTo>
                  <a:lnTo>
                    <a:pt x="2421" y="4487"/>
                  </a:lnTo>
                  <a:lnTo>
                    <a:pt x="2244" y="4251"/>
                  </a:lnTo>
                  <a:lnTo>
                    <a:pt x="2066" y="4015"/>
                  </a:lnTo>
                  <a:lnTo>
                    <a:pt x="2007" y="3779"/>
                  </a:lnTo>
                  <a:lnTo>
                    <a:pt x="1948" y="3542"/>
                  </a:lnTo>
                  <a:lnTo>
                    <a:pt x="1948" y="3247"/>
                  </a:lnTo>
                  <a:lnTo>
                    <a:pt x="2066" y="3011"/>
                  </a:lnTo>
                  <a:lnTo>
                    <a:pt x="2185" y="2775"/>
                  </a:lnTo>
                  <a:lnTo>
                    <a:pt x="2362" y="2598"/>
                  </a:lnTo>
                  <a:lnTo>
                    <a:pt x="2598" y="2362"/>
                  </a:lnTo>
                  <a:lnTo>
                    <a:pt x="2893" y="2184"/>
                  </a:lnTo>
                  <a:lnTo>
                    <a:pt x="3129" y="2066"/>
                  </a:lnTo>
                  <a:lnTo>
                    <a:pt x="3424" y="2007"/>
                  </a:lnTo>
                  <a:close/>
                  <a:moveTo>
                    <a:pt x="3011" y="0"/>
                  </a:moveTo>
                  <a:lnTo>
                    <a:pt x="2598" y="118"/>
                  </a:lnTo>
                  <a:lnTo>
                    <a:pt x="2185" y="236"/>
                  </a:lnTo>
                  <a:lnTo>
                    <a:pt x="1771" y="472"/>
                  </a:lnTo>
                  <a:lnTo>
                    <a:pt x="1358" y="708"/>
                  </a:lnTo>
                  <a:lnTo>
                    <a:pt x="1004" y="1004"/>
                  </a:lnTo>
                  <a:lnTo>
                    <a:pt x="709" y="1358"/>
                  </a:lnTo>
                  <a:lnTo>
                    <a:pt x="472" y="1712"/>
                  </a:lnTo>
                  <a:lnTo>
                    <a:pt x="295" y="2125"/>
                  </a:lnTo>
                  <a:lnTo>
                    <a:pt x="118" y="2539"/>
                  </a:lnTo>
                  <a:lnTo>
                    <a:pt x="59" y="2952"/>
                  </a:lnTo>
                  <a:lnTo>
                    <a:pt x="0" y="3365"/>
                  </a:lnTo>
                  <a:lnTo>
                    <a:pt x="59" y="3779"/>
                  </a:lnTo>
                  <a:lnTo>
                    <a:pt x="118" y="4192"/>
                  </a:lnTo>
                  <a:lnTo>
                    <a:pt x="295" y="4605"/>
                  </a:lnTo>
                  <a:lnTo>
                    <a:pt x="472" y="5018"/>
                  </a:lnTo>
                  <a:lnTo>
                    <a:pt x="709" y="5373"/>
                  </a:lnTo>
                  <a:lnTo>
                    <a:pt x="1004" y="5727"/>
                  </a:lnTo>
                  <a:lnTo>
                    <a:pt x="1358" y="6022"/>
                  </a:lnTo>
                  <a:lnTo>
                    <a:pt x="1712" y="6258"/>
                  </a:lnTo>
                  <a:lnTo>
                    <a:pt x="2066" y="6494"/>
                  </a:lnTo>
                  <a:lnTo>
                    <a:pt x="2480" y="6612"/>
                  </a:lnTo>
                  <a:lnTo>
                    <a:pt x="2893" y="6730"/>
                  </a:lnTo>
                  <a:lnTo>
                    <a:pt x="3779" y="6730"/>
                  </a:lnTo>
                  <a:lnTo>
                    <a:pt x="4192" y="6671"/>
                  </a:lnTo>
                  <a:lnTo>
                    <a:pt x="4605" y="6494"/>
                  </a:lnTo>
                  <a:lnTo>
                    <a:pt x="5018" y="6317"/>
                  </a:lnTo>
                  <a:lnTo>
                    <a:pt x="5432" y="6081"/>
                  </a:lnTo>
                  <a:lnTo>
                    <a:pt x="5786" y="5727"/>
                  </a:lnTo>
                  <a:lnTo>
                    <a:pt x="6081" y="5432"/>
                  </a:lnTo>
                  <a:lnTo>
                    <a:pt x="6317" y="5077"/>
                  </a:lnTo>
                  <a:lnTo>
                    <a:pt x="6494" y="4664"/>
                  </a:lnTo>
                  <a:lnTo>
                    <a:pt x="6672" y="4251"/>
                  </a:lnTo>
                  <a:lnTo>
                    <a:pt x="6731" y="3838"/>
                  </a:lnTo>
                  <a:lnTo>
                    <a:pt x="6790" y="3365"/>
                  </a:lnTo>
                  <a:lnTo>
                    <a:pt x="6731" y="2952"/>
                  </a:lnTo>
                  <a:lnTo>
                    <a:pt x="6672" y="2539"/>
                  </a:lnTo>
                  <a:lnTo>
                    <a:pt x="6494" y="2125"/>
                  </a:lnTo>
                  <a:lnTo>
                    <a:pt x="6317" y="1712"/>
                  </a:lnTo>
                  <a:lnTo>
                    <a:pt x="6081" y="1358"/>
                  </a:lnTo>
                  <a:lnTo>
                    <a:pt x="5786" y="1004"/>
                  </a:lnTo>
                  <a:lnTo>
                    <a:pt x="5432" y="708"/>
                  </a:lnTo>
                  <a:lnTo>
                    <a:pt x="5077" y="472"/>
                  </a:lnTo>
                  <a:lnTo>
                    <a:pt x="4723" y="295"/>
                  </a:lnTo>
                  <a:lnTo>
                    <a:pt x="4310" y="118"/>
                  </a:lnTo>
                  <a:lnTo>
                    <a:pt x="3897" y="59"/>
                  </a:lnTo>
                  <a:lnTo>
                    <a:pt x="34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0"/>
            <p:cNvSpPr/>
            <p:nvPr/>
          </p:nvSpPr>
          <p:spPr>
            <a:xfrm>
              <a:off x="3904450" y="3650100"/>
              <a:ext cx="194850" cy="175650"/>
            </a:xfrm>
            <a:custGeom>
              <a:avLst/>
              <a:gdLst/>
              <a:ahLst/>
              <a:cxnLst/>
              <a:rect l="l" t="t" r="r" b="b"/>
              <a:pathLst>
                <a:path w="7794" h="7026" extrusionOk="0">
                  <a:moveTo>
                    <a:pt x="5609" y="0"/>
                  </a:moveTo>
                  <a:lnTo>
                    <a:pt x="4192" y="827"/>
                  </a:lnTo>
                  <a:lnTo>
                    <a:pt x="5373" y="2834"/>
                  </a:lnTo>
                  <a:lnTo>
                    <a:pt x="4547" y="3247"/>
                  </a:lnTo>
                  <a:lnTo>
                    <a:pt x="3543" y="1535"/>
                  </a:lnTo>
                  <a:lnTo>
                    <a:pt x="2244" y="2303"/>
                  </a:lnTo>
                  <a:lnTo>
                    <a:pt x="3248" y="4015"/>
                  </a:lnTo>
                  <a:lnTo>
                    <a:pt x="2539" y="4428"/>
                  </a:lnTo>
                  <a:lnTo>
                    <a:pt x="1358" y="2421"/>
                  </a:lnTo>
                  <a:lnTo>
                    <a:pt x="1" y="3247"/>
                  </a:lnTo>
                  <a:lnTo>
                    <a:pt x="2126" y="7026"/>
                  </a:lnTo>
                  <a:lnTo>
                    <a:pt x="7794" y="3779"/>
                  </a:lnTo>
                  <a:lnTo>
                    <a:pt x="56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0"/>
            <p:cNvSpPr/>
            <p:nvPr/>
          </p:nvSpPr>
          <p:spPr>
            <a:xfrm>
              <a:off x="3818850" y="3484775"/>
              <a:ext cx="212550" cy="209625"/>
            </a:xfrm>
            <a:custGeom>
              <a:avLst/>
              <a:gdLst/>
              <a:ahLst/>
              <a:cxnLst/>
              <a:rect l="l" t="t" r="r" b="b"/>
              <a:pathLst>
                <a:path w="8502" h="8385" extrusionOk="0">
                  <a:moveTo>
                    <a:pt x="5904" y="1"/>
                  </a:moveTo>
                  <a:lnTo>
                    <a:pt x="0" y="2716"/>
                  </a:lnTo>
                  <a:lnTo>
                    <a:pt x="827" y="4606"/>
                  </a:lnTo>
                  <a:lnTo>
                    <a:pt x="3897" y="3189"/>
                  </a:lnTo>
                  <a:lnTo>
                    <a:pt x="1771" y="6554"/>
                  </a:lnTo>
                  <a:lnTo>
                    <a:pt x="2598" y="8384"/>
                  </a:lnTo>
                  <a:lnTo>
                    <a:pt x="8502" y="5727"/>
                  </a:lnTo>
                  <a:lnTo>
                    <a:pt x="7675" y="3838"/>
                  </a:lnTo>
                  <a:lnTo>
                    <a:pt x="4723" y="5196"/>
                  </a:lnTo>
                  <a:lnTo>
                    <a:pt x="4723" y="5196"/>
                  </a:lnTo>
                  <a:lnTo>
                    <a:pt x="6790" y="1890"/>
                  </a:lnTo>
                  <a:lnTo>
                    <a:pt x="5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0"/>
            <p:cNvSpPr/>
            <p:nvPr/>
          </p:nvSpPr>
          <p:spPr>
            <a:xfrm>
              <a:off x="3770125" y="3323900"/>
              <a:ext cx="168300" cy="168275"/>
            </a:xfrm>
            <a:custGeom>
              <a:avLst/>
              <a:gdLst/>
              <a:ahLst/>
              <a:cxnLst/>
              <a:rect l="l" t="t" r="r" b="b"/>
              <a:pathLst>
                <a:path w="6732" h="6731" extrusionOk="0">
                  <a:moveTo>
                    <a:pt x="3898" y="0"/>
                  </a:moveTo>
                  <a:lnTo>
                    <a:pt x="1949" y="650"/>
                  </a:lnTo>
                  <a:lnTo>
                    <a:pt x="2953" y="3838"/>
                  </a:lnTo>
                  <a:lnTo>
                    <a:pt x="4370" y="3366"/>
                  </a:lnTo>
                  <a:lnTo>
                    <a:pt x="3838" y="1831"/>
                  </a:lnTo>
                  <a:lnTo>
                    <a:pt x="4134" y="1949"/>
                  </a:lnTo>
                  <a:lnTo>
                    <a:pt x="4429" y="2126"/>
                  </a:lnTo>
                  <a:lnTo>
                    <a:pt x="4606" y="2421"/>
                  </a:lnTo>
                  <a:lnTo>
                    <a:pt x="4724" y="2716"/>
                  </a:lnTo>
                  <a:lnTo>
                    <a:pt x="4842" y="3070"/>
                  </a:lnTo>
                  <a:lnTo>
                    <a:pt x="4842" y="3366"/>
                  </a:lnTo>
                  <a:lnTo>
                    <a:pt x="4842" y="3661"/>
                  </a:lnTo>
                  <a:lnTo>
                    <a:pt x="4724" y="3897"/>
                  </a:lnTo>
                  <a:lnTo>
                    <a:pt x="4606" y="4074"/>
                  </a:lnTo>
                  <a:lnTo>
                    <a:pt x="4370" y="4310"/>
                  </a:lnTo>
                  <a:lnTo>
                    <a:pt x="4075" y="4428"/>
                  </a:lnTo>
                  <a:lnTo>
                    <a:pt x="3779" y="4605"/>
                  </a:lnTo>
                  <a:lnTo>
                    <a:pt x="3484" y="4664"/>
                  </a:lnTo>
                  <a:lnTo>
                    <a:pt x="2894" y="4664"/>
                  </a:lnTo>
                  <a:lnTo>
                    <a:pt x="2658" y="4605"/>
                  </a:lnTo>
                  <a:lnTo>
                    <a:pt x="2481" y="4487"/>
                  </a:lnTo>
                  <a:lnTo>
                    <a:pt x="2244" y="4310"/>
                  </a:lnTo>
                  <a:lnTo>
                    <a:pt x="2126" y="4133"/>
                  </a:lnTo>
                  <a:lnTo>
                    <a:pt x="2008" y="3838"/>
                  </a:lnTo>
                  <a:lnTo>
                    <a:pt x="1949" y="3543"/>
                  </a:lnTo>
                  <a:lnTo>
                    <a:pt x="1949" y="3307"/>
                  </a:lnTo>
                  <a:lnTo>
                    <a:pt x="2008" y="3070"/>
                  </a:lnTo>
                  <a:lnTo>
                    <a:pt x="2126" y="2893"/>
                  </a:lnTo>
                  <a:lnTo>
                    <a:pt x="1477" y="827"/>
                  </a:lnTo>
                  <a:lnTo>
                    <a:pt x="1005" y="1122"/>
                  </a:lnTo>
                  <a:lnTo>
                    <a:pt x="650" y="1417"/>
                  </a:lnTo>
                  <a:lnTo>
                    <a:pt x="355" y="1831"/>
                  </a:lnTo>
                  <a:lnTo>
                    <a:pt x="178" y="2303"/>
                  </a:lnTo>
                  <a:lnTo>
                    <a:pt x="60" y="2775"/>
                  </a:lnTo>
                  <a:lnTo>
                    <a:pt x="1" y="3307"/>
                  </a:lnTo>
                  <a:lnTo>
                    <a:pt x="60" y="3838"/>
                  </a:lnTo>
                  <a:lnTo>
                    <a:pt x="237" y="4428"/>
                  </a:lnTo>
                  <a:lnTo>
                    <a:pt x="414" y="4901"/>
                  </a:lnTo>
                  <a:lnTo>
                    <a:pt x="650" y="5314"/>
                  </a:lnTo>
                  <a:lnTo>
                    <a:pt x="887" y="5668"/>
                  </a:lnTo>
                  <a:lnTo>
                    <a:pt x="1182" y="5963"/>
                  </a:lnTo>
                  <a:lnTo>
                    <a:pt x="1477" y="6259"/>
                  </a:lnTo>
                  <a:lnTo>
                    <a:pt x="1831" y="6436"/>
                  </a:lnTo>
                  <a:lnTo>
                    <a:pt x="2244" y="6613"/>
                  </a:lnTo>
                  <a:lnTo>
                    <a:pt x="2658" y="6731"/>
                  </a:lnTo>
                  <a:lnTo>
                    <a:pt x="3484" y="6731"/>
                  </a:lnTo>
                  <a:lnTo>
                    <a:pt x="3957" y="6672"/>
                  </a:lnTo>
                  <a:lnTo>
                    <a:pt x="4429" y="6554"/>
                  </a:lnTo>
                  <a:lnTo>
                    <a:pt x="4842" y="6377"/>
                  </a:lnTo>
                  <a:lnTo>
                    <a:pt x="5255" y="6140"/>
                  </a:lnTo>
                  <a:lnTo>
                    <a:pt x="5610" y="5904"/>
                  </a:lnTo>
                  <a:lnTo>
                    <a:pt x="5905" y="5609"/>
                  </a:lnTo>
                  <a:lnTo>
                    <a:pt x="6200" y="5314"/>
                  </a:lnTo>
                  <a:lnTo>
                    <a:pt x="6377" y="4960"/>
                  </a:lnTo>
                  <a:lnTo>
                    <a:pt x="6554" y="4546"/>
                  </a:lnTo>
                  <a:lnTo>
                    <a:pt x="6672" y="4192"/>
                  </a:lnTo>
                  <a:lnTo>
                    <a:pt x="6731" y="3720"/>
                  </a:lnTo>
                  <a:lnTo>
                    <a:pt x="6731" y="3307"/>
                  </a:lnTo>
                  <a:lnTo>
                    <a:pt x="6672" y="2834"/>
                  </a:lnTo>
                  <a:lnTo>
                    <a:pt x="6495" y="2362"/>
                  </a:lnTo>
                  <a:lnTo>
                    <a:pt x="6318" y="1831"/>
                  </a:lnTo>
                  <a:lnTo>
                    <a:pt x="6082" y="1417"/>
                  </a:lnTo>
                  <a:lnTo>
                    <a:pt x="5787" y="1063"/>
                  </a:lnTo>
                  <a:lnTo>
                    <a:pt x="5433" y="709"/>
                  </a:lnTo>
                  <a:lnTo>
                    <a:pt x="5078" y="473"/>
                  </a:lnTo>
                  <a:lnTo>
                    <a:pt x="4665" y="296"/>
                  </a:lnTo>
                  <a:lnTo>
                    <a:pt x="4311" y="118"/>
                  </a:lnTo>
                  <a:lnTo>
                    <a:pt x="38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0"/>
            <p:cNvSpPr/>
            <p:nvPr/>
          </p:nvSpPr>
          <p:spPr>
            <a:xfrm>
              <a:off x="3731750" y="3235350"/>
              <a:ext cx="171250" cy="88575"/>
            </a:xfrm>
            <a:custGeom>
              <a:avLst/>
              <a:gdLst/>
              <a:ahLst/>
              <a:cxnLst/>
              <a:rect l="l" t="t" r="r" b="b"/>
              <a:pathLst>
                <a:path w="6850" h="3543" extrusionOk="0">
                  <a:moveTo>
                    <a:pt x="6377" y="0"/>
                  </a:moveTo>
                  <a:lnTo>
                    <a:pt x="1" y="1535"/>
                  </a:lnTo>
                  <a:lnTo>
                    <a:pt x="532" y="3542"/>
                  </a:lnTo>
                  <a:lnTo>
                    <a:pt x="6849" y="2007"/>
                  </a:lnTo>
                  <a:lnTo>
                    <a:pt x="63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0"/>
            <p:cNvSpPr/>
            <p:nvPr/>
          </p:nvSpPr>
          <p:spPr>
            <a:xfrm>
              <a:off x="3696325" y="3050850"/>
              <a:ext cx="186000" cy="181550"/>
            </a:xfrm>
            <a:custGeom>
              <a:avLst/>
              <a:gdLst/>
              <a:ahLst/>
              <a:cxnLst/>
              <a:rect l="l" t="t" r="r" b="b"/>
              <a:pathLst>
                <a:path w="7440" h="7262" extrusionOk="0">
                  <a:moveTo>
                    <a:pt x="6436" y="0"/>
                  </a:moveTo>
                  <a:lnTo>
                    <a:pt x="1" y="1063"/>
                  </a:lnTo>
                  <a:lnTo>
                    <a:pt x="355" y="3070"/>
                  </a:lnTo>
                  <a:lnTo>
                    <a:pt x="3602" y="2539"/>
                  </a:lnTo>
                  <a:lnTo>
                    <a:pt x="3602" y="2539"/>
                  </a:lnTo>
                  <a:lnTo>
                    <a:pt x="709" y="5196"/>
                  </a:lnTo>
                  <a:lnTo>
                    <a:pt x="1005" y="7262"/>
                  </a:lnTo>
                  <a:lnTo>
                    <a:pt x="7440" y="6199"/>
                  </a:lnTo>
                  <a:lnTo>
                    <a:pt x="7145" y="4192"/>
                  </a:lnTo>
                  <a:lnTo>
                    <a:pt x="3898" y="4723"/>
                  </a:lnTo>
                  <a:lnTo>
                    <a:pt x="6790" y="2066"/>
                  </a:lnTo>
                  <a:lnTo>
                    <a:pt x="64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0"/>
            <p:cNvSpPr/>
            <p:nvPr/>
          </p:nvSpPr>
          <p:spPr>
            <a:xfrm>
              <a:off x="3686000" y="2913575"/>
              <a:ext cx="169775" cy="118100"/>
            </a:xfrm>
            <a:custGeom>
              <a:avLst/>
              <a:gdLst/>
              <a:ahLst/>
              <a:cxnLst/>
              <a:rect l="l" t="t" r="r" b="b"/>
              <a:pathLst>
                <a:path w="6791" h="4724" extrusionOk="0">
                  <a:moveTo>
                    <a:pt x="6495" y="0"/>
                  </a:moveTo>
                  <a:lnTo>
                    <a:pt x="4842" y="119"/>
                  </a:lnTo>
                  <a:lnTo>
                    <a:pt x="5019" y="2362"/>
                  </a:lnTo>
                  <a:lnTo>
                    <a:pt x="4074" y="2421"/>
                  </a:lnTo>
                  <a:lnTo>
                    <a:pt x="3956" y="414"/>
                  </a:lnTo>
                  <a:lnTo>
                    <a:pt x="2421" y="532"/>
                  </a:lnTo>
                  <a:lnTo>
                    <a:pt x="2539" y="2539"/>
                  </a:lnTo>
                  <a:lnTo>
                    <a:pt x="1772" y="2598"/>
                  </a:lnTo>
                  <a:lnTo>
                    <a:pt x="1595" y="296"/>
                  </a:lnTo>
                  <a:lnTo>
                    <a:pt x="1" y="414"/>
                  </a:lnTo>
                  <a:lnTo>
                    <a:pt x="296" y="4724"/>
                  </a:lnTo>
                  <a:lnTo>
                    <a:pt x="6790" y="4310"/>
                  </a:lnTo>
                  <a:lnTo>
                    <a:pt x="64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0"/>
            <p:cNvSpPr/>
            <p:nvPr/>
          </p:nvSpPr>
          <p:spPr>
            <a:xfrm>
              <a:off x="3684525" y="2774825"/>
              <a:ext cx="165350" cy="112200"/>
            </a:xfrm>
            <a:custGeom>
              <a:avLst/>
              <a:gdLst/>
              <a:ahLst/>
              <a:cxnLst/>
              <a:rect l="l" t="t" r="r" b="b"/>
              <a:pathLst>
                <a:path w="6614" h="4488" extrusionOk="0">
                  <a:moveTo>
                    <a:pt x="60" y="1"/>
                  </a:moveTo>
                  <a:lnTo>
                    <a:pt x="1" y="4370"/>
                  </a:lnTo>
                  <a:lnTo>
                    <a:pt x="6554" y="4488"/>
                  </a:lnTo>
                  <a:lnTo>
                    <a:pt x="6613" y="119"/>
                  </a:lnTo>
                  <a:lnTo>
                    <a:pt x="4960" y="60"/>
                  </a:lnTo>
                  <a:lnTo>
                    <a:pt x="4901" y="2362"/>
                  </a:lnTo>
                  <a:lnTo>
                    <a:pt x="4015" y="2362"/>
                  </a:lnTo>
                  <a:lnTo>
                    <a:pt x="4015" y="355"/>
                  </a:lnTo>
                  <a:lnTo>
                    <a:pt x="2480" y="296"/>
                  </a:lnTo>
                  <a:lnTo>
                    <a:pt x="2480" y="2362"/>
                  </a:lnTo>
                  <a:lnTo>
                    <a:pt x="1654" y="2362"/>
                  </a:lnTo>
                  <a:lnTo>
                    <a:pt x="1713" y="60"/>
                  </a:lnTo>
                  <a:lnTo>
                    <a:pt x="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0"/>
            <p:cNvSpPr/>
            <p:nvPr/>
          </p:nvSpPr>
          <p:spPr>
            <a:xfrm>
              <a:off x="3687475" y="2602150"/>
              <a:ext cx="177150" cy="149100"/>
            </a:xfrm>
            <a:custGeom>
              <a:avLst/>
              <a:gdLst/>
              <a:ahLst/>
              <a:cxnLst/>
              <a:rect l="l" t="t" r="r" b="b"/>
              <a:pathLst>
                <a:path w="7086" h="5964" extrusionOk="0">
                  <a:moveTo>
                    <a:pt x="2658" y="2126"/>
                  </a:moveTo>
                  <a:lnTo>
                    <a:pt x="2894" y="2185"/>
                  </a:lnTo>
                  <a:lnTo>
                    <a:pt x="3012" y="2303"/>
                  </a:lnTo>
                  <a:lnTo>
                    <a:pt x="3130" y="2480"/>
                  </a:lnTo>
                  <a:lnTo>
                    <a:pt x="3130" y="2716"/>
                  </a:lnTo>
                  <a:lnTo>
                    <a:pt x="3012" y="3543"/>
                  </a:lnTo>
                  <a:lnTo>
                    <a:pt x="1949" y="3425"/>
                  </a:lnTo>
                  <a:lnTo>
                    <a:pt x="2008" y="2598"/>
                  </a:lnTo>
                  <a:lnTo>
                    <a:pt x="2067" y="2362"/>
                  </a:lnTo>
                  <a:lnTo>
                    <a:pt x="2185" y="2185"/>
                  </a:lnTo>
                  <a:lnTo>
                    <a:pt x="2421" y="2126"/>
                  </a:lnTo>
                  <a:close/>
                  <a:moveTo>
                    <a:pt x="2421" y="0"/>
                  </a:moveTo>
                  <a:lnTo>
                    <a:pt x="2126" y="59"/>
                  </a:lnTo>
                  <a:lnTo>
                    <a:pt x="1831" y="118"/>
                  </a:lnTo>
                  <a:lnTo>
                    <a:pt x="1595" y="177"/>
                  </a:lnTo>
                  <a:lnTo>
                    <a:pt x="1359" y="354"/>
                  </a:lnTo>
                  <a:lnTo>
                    <a:pt x="1122" y="473"/>
                  </a:lnTo>
                  <a:lnTo>
                    <a:pt x="945" y="709"/>
                  </a:lnTo>
                  <a:lnTo>
                    <a:pt x="768" y="945"/>
                  </a:lnTo>
                  <a:lnTo>
                    <a:pt x="591" y="1240"/>
                  </a:lnTo>
                  <a:lnTo>
                    <a:pt x="473" y="1535"/>
                  </a:lnTo>
                  <a:lnTo>
                    <a:pt x="414" y="1889"/>
                  </a:lnTo>
                  <a:lnTo>
                    <a:pt x="355" y="2244"/>
                  </a:lnTo>
                  <a:lnTo>
                    <a:pt x="1" y="5314"/>
                  </a:lnTo>
                  <a:lnTo>
                    <a:pt x="6495" y="5963"/>
                  </a:lnTo>
                  <a:lnTo>
                    <a:pt x="6731" y="3897"/>
                  </a:lnTo>
                  <a:lnTo>
                    <a:pt x="4370" y="3661"/>
                  </a:lnTo>
                  <a:lnTo>
                    <a:pt x="6849" y="2716"/>
                  </a:lnTo>
                  <a:lnTo>
                    <a:pt x="7085" y="473"/>
                  </a:lnTo>
                  <a:lnTo>
                    <a:pt x="4429" y="1594"/>
                  </a:lnTo>
                  <a:lnTo>
                    <a:pt x="4370" y="1299"/>
                  </a:lnTo>
                  <a:lnTo>
                    <a:pt x="4193" y="1004"/>
                  </a:lnTo>
                  <a:lnTo>
                    <a:pt x="4015" y="709"/>
                  </a:lnTo>
                  <a:lnTo>
                    <a:pt x="3838" y="473"/>
                  </a:lnTo>
                  <a:lnTo>
                    <a:pt x="3602" y="295"/>
                  </a:lnTo>
                  <a:lnTo>
                    <a:pt x="3307" y="177"/>
                  </a:lnTo>
                  <a:lnTo>
                    <a:pt x="3012" y="59"/>
                  </a:lnTo>
                  <a:lnTo>
                    <a:pt x="27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0"/>
            <p:cNvSpPr/>
            <p:nvPr/>
          </p:nvSpPr>
          <p:spPr>
            <a:xfrm>
              <a:off x="3717000" y="2388125"/>
              <a:ext cx="171250" cy="155000"/>
            </a:xfrm>
            <a:custGeom>
              <a:avLst/>
              <a:gdLst/>
              <a:ahLst/>
              <a:cxnLst/>
              <a:rect l="l" t="t" r="r" b="b"/>
              <a:pathLst>
                <a:path w="6850" h="6200" extrusionOk="0">
                  <a:moveTo>
                    <a:pt x="2952" y="2067"/>
                  </a:moveTo>
                  <a:lnTo>
                    <a:pt x="3189" y="2185"/>
                  </a:lnTo>
                  <a:lnTo>
                    <a:pt x="3307" y="2303"/>
                  </a:lnTo>
                  <a:lnTo>
                    <a:pt x="3425" y="2539"/>
                  </a:lnTo>
                  <a:lnTo>
                    <a:pt x="3366" y="2834"/>
                  </a:lnTo>
                  <a:lnTo>
                    <a:pt x="3248" y="3366"/>
                  </a:lnTo>
                  <a:lnTo>
                    <a:pt x="2067" y="3130"/>
                  </a:lnTo>
                  <a:lnTo>
                    <a:pt x="2185" y="2539"/>
                  </a:lnTo>
                  <a:lnTo>
                    <a:pt x="2303" y="2303"/>
                  </a:lnTo>
                  <a:lnTo>
                    <a:pt x="2480" y="2126"/>
                  </a:lnTo>
                  <a:lnTo>
                    <a:pt x="2657" y="2067"/>
                  </a:lnTo>
                  <a:close/>
                  <a:moveTo>
                    <a:pt x="2480" y="1"/>
                  </a:moveTo>
                  <a:lnTo>
                    <a:pt x="2067" y="119"/>
                  </a:lnTo>
                  <a:lnTo>
                    <a:pt x="1654" y="296"/>
                  </a:lnTo>
                  <a:lnTo>
                    <a:pt x="1299" y="591"/>
                  </a:lnTo>
                  <a:lnTo>
                    <a:pt x="1063" y="945"/>
                  </a:lnTo>
                  <a:lnTo>
                    <a:pt x="827" y="1418"/>
                  </a:lnTo>
                  <a:lnTo>
                    <a:pt x="650" y="1949"/>
                  </a:lnTo>
                  <a:lnTo>
                    <a:pt x="1" y="4724"/>
                  </a:lnTo>
                  <a:lnTo>
                    <a:pt x="6377" y="6200"/>
                  </a:lnTo>
                  <a:lnTo>
                    <a:pt x="6849" y="4192"/>
                  </a:lnTo>
                  <a:lnTo>
                    <a:pt x="4842" y="3720"/>
                  </a:lnTo>
                  <a:lnTo>
                    <a:pt x="5019" y="2953"/>
                  </a:lnTo>
                  <a:lnTo>
                    <a:pt x="5078" y="2598"/>
                  </a:lnTo>
                  <a:lnTo>
                    <a:pt x="5078" y="2244"/>
                  </a:lnTo>
                  <a:lnTo>
                    <a:pt x="5078" y="1890"/>
                  </a:lnTo>
                  <a:lnTo>
                    <a:pt x="5019" y="1595"/>
                  </a:lnTo>
                  <a:lnTo>
                    <a:pt x="4901" y="1299"/>
                  </a:lnTo>
                  <a:lnTo>
                    <a:pt x="4783" y="1004"/>
                  </a:lnTo>
                  <a:lnTo>
                    <a:pt x="4606" y="768"/>
                  </a:lnTo>
                  <a:lnTo>
                    <a:pt x="4428" y="591"/>
                  </a:lnTo>
                  <a:lnTo>
                    <a:pt x="4192" y="414"/>
                  </a:lnTo>
                  <a:lnTo>
                    <a:pt x="3956" y="237"/>
                  </a:lnTo>
                  <a:lnTo>
                    <a:pt x="3661" y="119"/>
                  </a:lnTo>
                  <a:lnTo>
                    <a:pt x="3366" y="60"/>
                  </a:lnTo>
                  <a:lnTo>
                    <a:pt x="28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0"/>
            <p:cNvSpPr/>
            <p:nvPr/>
          </p:nvSpPr>
          <p:spPr>
            <a:xfrm>
              <a:off x="3776050" y="2205100"/>
              <a:ext cx="166800" cy="168300"/>
            </a:xfrm>
            <a:custGeom>
              <a:avLst/>
              <a:gdLst/>
              <a:ahLst/>
              <a:cxnLst/>
              <a:rect l="l" t="t" r="r" b="b"/>
              <a:pathLst>
                <a:path w="6672" h="6732" extrusionOk="0">
                  <a:moveTo>
                    <a:pt x="3424" y="2067"/>
                  </a:moveTo>
                  <a:lnTo>
                    <a:pt x="3779" y="2126"/>
                  </a:lnTo>
                  <a:lnTo>
                    <a:pt x="4015" y="2303"/>
                  </a:lnTo>
                  <a:lnTo>
                    <a:pt x="4310" y="2421"/>
                  </a:lnTo>
                  <a:lnTo>
                    <a:pt x="4487" y="2598"/>
                  </a:lnTo>
                  <a:lnTo>
                    <a:pt x="4664" y="2835"/>
                  </a:lnTo>
                  <a:lnTo>
                    <a:pt x="4723" y="3012"/>
                  </a:lnTo>
                  <a:lnTo>
                    <a:pt x="4782" y="3307"/>
                  </a:lnTo>
                  <a:lnTo>
                    <a:pt x="4782" y="3543"/>
                  </a:lnTo>
                  <a:lnTo>
                    <a:pt x="4723" y="3838"/>
                  </a:lnTo>
                  <a:lnTo>
                    <a:pt x="4605" y="4074"/>
                  </a:lnTo>
                  <a:lnTo>
                    <a:pt x="4428" y="4311"/>
                  </a:lnTo>
                  <a:lnTo>
                    <a:pt x="4251" y="4488"/>
                  </a:lnTo>
                  <a:lnTo>
                    <a:pt x="4015" y="4606"/>
                  </a:lnTo>
                  <a:lnTo>
                    <a:pt x="3779" y="4665"/>
                  </a:lnTo>
                  <a:lnTo>
                    <a:pt x="3247" y="4665"/>
                  </a:lnTo>
                  <a:lnTo>
                    <a:pt x="2952" y="4547"/>
                  </a:lnTo>
                  <a:lnTo>
                    <a:pt x="2657" y="4429"/>
                  </a:lnTo>
                  <a:lnTo>
                    <a:pt x="2362" y="4311"/>
                  </a:lnTo>
                  <a:lnTo>
                    <a:pt x="2185" y="4133"/>
                  </a:lnTo>
                  <a:lnTo>
                    <a:pt x="2007" y="3897"/>
                  </a:lnTo>
                  <a:lnTo>
                    <a:pt x="1948" y="3661"/>
                  </a:lnTo>
                  <a:lnTo>
                    <a:pt x="1889" y="3425"/>
                  </a:lnTo>
                  <a:lnTo>
                    <a:pt x="1889" y="3189"/>
                  </a:lnTo>
                  <a:lnTo>
                    <a:pt x="1948" y="2894"/>
                  </a:lnTo>
                  <a:lnTo>
                    <a:pt x="2066" y="2598"/>
                  </a:lnTo>
                  <a:lnTo>
                    <a:pt x="2244" y="2421"/>
                  </a:lnTo>
                  <a:lnTo>
                    <a:pt x="2421" y="2244"/>
                  </a:lnTo>
                  <a:lnTo>
                    <a:pt x="2657" y="2126"/>
                  </a:lnTo>
                  <a:lnTo>
                    <a:pt x="2893" y="2067"/>
                  </a:lnTo>
                  <a:close/>
                  <a:moveTo>
                    <a:pt x="3070" y="1"/>
                  </a:moveTo>
                  <a:lnTo>
                    <a:pt x="2657" y="60"/>
                  </a:lnTo>
                  <a:lnTo>
                    <a:pt x="2244" y="178"/>
                  </a:lnTo>
                  <a:lnTo>
                    <a:pt x="1830" y="355"/>
                  </a:lnTo>
                  <a:lnTo>
                    <a:pt x="1476" y="532"/>
                  </a:lnTo>
                  <a:lnTo>
                    <a:pt x="1122" y="827"/>
                  </a:lnTo>
                  <a:lnTo>
                    <a:pt x="827" y="1122"/>
                  </a:lnTo>
                  <a:lnTo>
                    <a:pt x="531" y="1477"/>
                  </a:lnTo>
                  <a:lnTo>
                    <a:pt x="354" y="1890"/>
                  </a:lnTo>
                  <a:lnTo>
                    <a:pt x="177" y="2303"/>
                  </a:lnTo>
                  <a:lnTo>
                    <a:pt x="59" y="2717"/>
                  </a:lnTo>
                  <a:lnTo>
                    <a:pt x="0" y="3130"/>
                  </a:lnTo>
                  <a:lnTo>
                    <a:pt x="0" y="3602"/>
                  </a:lnTo>
                  <a:lnTo>
                    <a:pt x="59" y="4015"/>
                  </a:lnTo>
                  <a:lnTo>
                    <a:pt x="118" y="4429"/>
                  </a:lnTo>
                  <a:lnTo>
                    <a:pt x="295" y="4842"/>
                  </a:lnTo>
                  <a:lnTo>
                    <a:pt x="531" y="5196"/>
                  </a:lnTo>
                  <a:lnTo>
                    <a:pt x="768" y="5550"/>
                  </a:lnTo>
                  <a:lnTo>
                    <a:pt x="1063" y="5846"/>
                  </a:lnTo>
                  <a:lnTo>
                    <a:pt x="1417" y="6141"/>
                  </a:lnTo>
                  <a:lnTo>
                    <a:pt x="1830" y="6377"/>
                  </a:lnTo>
                  <a:lnTo>
                    <a:pt x="2244" y="6554"/>
                  </a:lnTo>
                  <a:lnTo>
                    <a:pt x="2716" y="6672"/>
                  </a:lnTo>
                  <a:lnTo>
                    <a:pt x="3188" y="6731"/>
                  </a:lnTo>
                  <a:lnTo>
                    <a:pt x="3601" y="6731"/>
                  </a:lnTo>
                  <a:lnTo>
                    <a:pt x="4015" y="6672"/>
                  </a:lnTo>
                  <a:lnTo>
                    <a:pt x="4487" y="6554"/>
                  </a:lnTo>
                  <a:lnTo>
                    <a:pt x="4841" y="6377"/>
                  </a:lnTo>
                  <a:lnTo>
                    <a:pt x="5196" y="6141"/>
                  </a:lnTo>
                  <a:lnTo>
                    <a:pt x="5550" y="5905"/>
                  </a:lnTo>
                  <a:lnTo>
                    <a:pt x="5845" y="5609"/>
                  </a:lnTo>
                  <a:lnTo>
                    <a:pt x="6140" y="5255"/>
                  </a:lnTo>
                  <a:lnTo>
                    <a:pt x="6317" y="4842"/>
                  </a:lnTo>
                  <a:lnTo>
                    <a:pt x="6494" y="4429"/>
                  </a:lnTo>
                  <a:lnTo>
                    <a:pt x="6613" y="4015"/>
                  </a:lnTo>
                  <a:lnTo>
                    <a:pt x="6672" y="3543"/>
                  </a:lnTo>
                  <a:lnTo>
                    <a:pt x="6672" y="3130"/>
                  </a:lnTo>
                  <a:lnTo>
                    <a:pt x="6672" y="2717"/>
                  </a:lnTo>
                  <a:lnTo>
                    <a:pt x="6553" y="2303"/>
                  </a:lnTo>
                  <a:lnTo>
                    <a:pt x="6376" y="1890"/>
                  </a:lnTo>
                  <a:lnTo>
                    <a:pt x="6140" y="1536"/>
                  </a:lnTo>
                  <a:lnTo>
                    <a:pt x="5904" y="1182"/>
                  </a:lnTo>
                  <a:lnTo>
                    <a:pt x="5609" y="827"/>
                  </a:lnTo>
                  <a:lnTo>
                    <a:pt x="5255" y="591"/>
                  </a:lnTo>
                  <a:lnTo>
                    <a:pt x="4841" y="355"/>
                  </a:lnTo>
                  <a:lnTo>
                    <a:pt x="4428" y="178"/>
                  </a:lnTo>
                  <a:lnTo>
                    <a:pt x="3956" y="60"/>
                  </a:lnTo>
                  <a:lnTo>
                    <a:pt x="35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0"/>
            <p:cNvSpPr/>
            <p:nvPr/>
          </p:nvSpPr>
          <p:spPr>
            <a:xfrm>
              <a:off x="3826225" y="2036850"/>
              <a:ext cx="206650" cy="177125"/>
            </a:xfrm>
            <a:custGeom>
              <a:avLst/>
              <a:gdLst/>
              <a:ahLst/>
              <a:cxnLst/>
              <a:rect l="l" t="t" r="r" b="b"/>
              <a:pathLst>
                <a:path w="8266" h="7085" extrusionOk="0">
                  <a:moveTo>
                    <a:pt x="3307" y="2067"/>
                  </a:moveTo>
                  <a:lnTo>
                    <a:pt x="3484" y="2126"/>
                  </a:lnTo>
                  <a:lnTo>
                    <a:pt x="3720" y="2303"/>
                  </a:lnTo>
                  <a:lnTo>
                    <a:pt x="3838" y="2480"/>
                  </a:lnTo>
                  <a:lnTo>
                    <a:pt x="3838" y="2657"/>
                  </a:lnTo>
                  <a:lnTo>
                    <a:pt x="3779" y="2893"/>
                  </a:lnTo>
                  <a:lnTo>
                    <a:pt x="3425" y="3661"/>
                  </a:lnTo>
                  <a:lnTo>
                    <a:pt x="2421" y="3188"/>
                  </a:lnTo>
                  <a:lnTo>
                    <a:pt x="2775" y="2480"/>
                  </a:lnTo>
                  <a:lnTo>
                    <a:pt x="2893" y="2244"/>
                  </a:lnTo>
                  <a:lnTo>
                    <a:pt x="3070" y="2126"/>
                  </a:lnTo>
                  <a:lnTo>
                    <a:pt x="3307" y="2067"/>
                  </a:lnTo>
                  <a:close/>
                  <a:moveTo>
                    <a:pt x="3130" y="0"/>
                  </a:moveTo>
                  <a:lnTo>
                    <a:pt x="2893" y="59"/>
                  </a:lnTo>
                  <a:lnTo>
                    <a:pt x="2598" y="177"/>
                  </a:lnTo>
                  <a:lnTo>
                    <a:pt x="2362" y="295"/>
                  </a:lnTo>
                  <a:lnTo>
                    <a:pt x="2067" y="473"/>
                  </a:lnTo>
                  <a:lnTo>
                    <a:pt x="1890" y="709"/>
                  </a:lnTo>
                  <a:lnTo>
                    <a:pt x="1654" y="945"/>
                  </a:lnTo>
                  <a:lnTo>
                    <a:pt x="1476" y="1240"/>
                  </a:lnTo>
                  <a:lnTo>
                    <a:pt x="1299" y="1594"/>
                  </a:lnTo>
                  <a:lnTo>
                    <a:pt x="0" y="4310"/>
                  </a:lnTo>
                  <a:lnTo>
                    <a:pt x="5904" y="7085"/>
                  </a:lnTo>
                  <a:lnTo>
                    <a:pt x="6790" y="5196"/>
                  </a:lnTo>
                  <a:lnTo>
                    <a:pt x="4665" y="4251"/>
                  </a:lnTo>
                  <a:lnTo>
                    <a:pt x="4665" y="4192"/>
                  </a:lnTo>
                  <a:lnTo>
                    <a:pt x="7321" y="4074"/>
                  </a:lnTo>
                  <a:lnTo>
                    <a:pt x="8266" y="2067"/>
                  </a:lnTo>
                  <a:lnTo>
                    <a:pt x="5373" y="2303"/>
                  </a:lnTo>
                  <a:lnTo>
                    <a:pt x="5373" y="1949"/>
                  </a:lnTo>
                  <a:lnTo>
                    <a:pt x="5373" y="1594"/>
                  </a:lnTo>
                  <a:lnTo>
                    <a:pt x="5255" y="1299"/>
                  </a:lnTo>
                  <a:lnTo>
                    <a:pt x="5137" y="1004"/>
                  </a:lnTo>
                  <a:lnTo>
                    <a:pt x="4960" y="768"/>
                  </a:lnTo>
                  <a:lnTo>
                    <a:pt x="4783" y="532"/>
                  </a:lnTo>
                  <a:lnTo>
                    <a:pt x="4546" y="354"/>
                  </a:lnTo>
                  <a:lnTo>
                    <a:pt x="4251" y="236"/>
                  </a:lnTo>
                  <a:lnTo>
                    <a:pt x="3956" y="118"/>
                  </a:lnTo>
                  <a:lnTo>
                    <a:pt x="3720" y="59"/>
                  </a:lnTo>
                  <a:lnTo>
                    <a:pt x="3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0"/>
            <p:cNvSpPr/>
            <p:nvPr/>
          </p:nvSpPr>
          <p:spPr>
            <a:xfrm>
              <a:off x="3897075" y="1875950"/>
              <a:ext cx="188950" cy="162400"/>
            </a:xfrm>
            <a:custGeom>
              <a:avLst/>
              <a:gdLst/>
              <a:ahLst/>
              <a:cxnLst/>
              <a:rect l="l" t="t" r="r" b="b"/>
              <a:pathLst>
                <a:path w="7558" h="6496" extrusionOk="0">
                  <a:moveTo>
                    <a:pt x="2775" y="1"/>
                  </a:moveTo>
                  <a:lnTo>
                    <a:pt x="0" y="4724"/>
                  </a:lnTo>
                  <a:lnTo>
                    <a:pt x="1417" y="5551"/>
                  </a:lnTo>
                  <a:lnTo>
                    <a:pt x="2303" y="4075"/>
                  </a:lnTo>
                  <a:lnTo>
                    <a:pt x="6495" y="6495"/>
                  </a:lnTo>
                  <a:lnTo>
                    <a:pt x="7557" y="4724"/>
                  </a:lnTo>
                  <a:lnTo>
                    <a:pt x="3307" y="2304"/>
                  </a:lnTo>
                  <a:lnTo>
                    <a:pt x="4192" y="769"/>
                  </a:lnTo>
                  <a:lnTo>
                    <a:pt x="27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0"/>
            <p:cNvSpPr/>
            <p:nvPr/>
          </p:nvSpPr>
          <p:spPr>
            <a:xfrm>
              <a:off x="3985625" y="1751975"/>
              <a:ext cx="162375" cy="187475"/>
            </a:xfrm>
            <a:custGeom>
              <a:avLst/>
              <a:gdLst/>
              <a:ahLst/>
              <a:cxnLst/>
              <a:rect l="l" t="t" r="r" b="b"/>
              <a:pathLst>
                <a:path w="6495" h="7499" extrusionOk="0">
                  <a:moveTo>
                    <a:pt x="2598" y="1"/>
                  </a:moveTo>
                  <a:lnTo>
                    <a:pt x="1" y="3779"/>
                  </a:lnTo>
                  <a:lnTo>
                    <a:pt x="5314" y="7499"/>
                  </a:lnTo>
                  <a:lnTo>
                    <a:pt x="6495" y="5787"/>
                  </a:lnTo>
                  <a:lnTo>
                    <a:pt x="4488" y="4429"/>
                  </a:lnTo>
                  <a:lnTo>
                    <a:pt x="5550" y="2894"/>
                  </a:lnTo>
                  <a:lnTo>
                    <a:pt x="4311" y="2008"/>
                  </a:lnTo>
                  <a:lnTo>
                    <a:pt x="3248" y="3543"/>
                  </a:lnTo>
                  <a:lnTo>
                    <a:pt x="2480" y="3012"/>
                  </a:lnTo>
                  <a:lnTo>
                    <a:pt x="3956" y="886"/>
                  </a:lnTo>
                  <a:lnTo>
                    <a:pt x="25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0"/>
            <p:cNvSpPr/>
            <p:nvPr/>
          </p:nvSpPr>
          <p:spPr>
            <a:xfrm>
              <a:off x="4103700" y="1626525"/>
              <a:ext cx="168300" cy="169750"/>
            </a:xfrm>
            <a:custGeom>
              <a:avLst/>
              <a:gdLst/>
              <a:ahLst/>
              <a:cxnLst/>
              <a:rect l="l" t="t" r="r" b="b"/>
              <a:pathLst>
                <a:path w="6732" h="6790" extrusionOk="0">
                  <a:moveTo>
                    <a:pt x="3425" y="2008"/>
                  </a:moveTo>
                  <a:lnTo>
                    <a:pt x="3661" y="2126"/>
                  </a:lnTo>
                  <a:lnTo>
                    <a:pt x="3956" y="2244"/>
                  </a:lnTo>
                  <a:lnTo>
                    <a:pt x="4193" y="2421"/>
                  </a:lnTo>
                  <a:lnTo>
                    <a:pt x="4429" y="2657"/>
                  </a:lnTo>
                  <a:lnTo>
                    <a:pt x="4606" y="2893"/>
                  </a:lnTo>
                  <a:lnTo>
                    <a:pt x="4724" y="3129"/>
                  </a:lnTo>
                  <a:lnTo>
                    <a:pt x="4783" y="3366"/>
                  </a:lnTo>
                  <a:lnTo>
                    <a:pt x="4783" y="3602"/>
                  </a:lnTo>
                  <a:lnTo>
                    <a:pt x="4724" y="3838"/>
                  </a:lnTo>
                  <a:lnTo>
                    <a:pt x="4665" y="4074"/>
                  </a:lnTo>
                  <a:lnTo>
                    <a:pt x="4488" y="4310"/>
                  </a:lnTo>
                  <a:lnTo>
                    <a:pt x="4252" y="4546"/>
                  </a:lnTo>
                  <a:lnTo>
                    <a:pt x="4075" y="4664"/>
                  </a:lnTo>
                  <a:lnTo>
                    <a:pt x="3838" y="4783"/>
                  </a:lnTo>
                  <a:lnTo>
                    <a:pt x="3307" y="4783"/>
                  </a:lnTo>
                  <a:lnTo>
                    <a:pt x="3071" y="4664"/>
                  </a:lnTo>
                  <a:lnTo>
                    <a:pt x="2776" y="4546"/>
                  </a:lnTo>
                  <a:lnTo>
                    <a:pt x="2540" y="4369"/>
                  </a:lnTo>
                  <a:lnTo>
                    <a:pt x="2303" y="4133"/>
                  </a:lnTo>
                  <a:lnTo>
                    <a:pt x="2126" y="3897"/>
                  </a:lnTo>
                  <a:lnTo>
                    <a:pt x="2008" y="3661"/>
                  </a:lnTo>
                  <a:lnTo>
                    <a:pt x="1949" y="3425"/>
                  </a:lnTo>
                  <a:lnTo>
                    <a:pt x="1949" y="3189"/>
                  </a:lnTo>
                  <a:lnTo>
                    <a:pt x="2008" y="2952"/>
                  </a:lnTo>
                  <a:lnTo>
                    <a:pt x="2067" y="2716"/>
                  </a:lnTo>
                  <a:lnTo>
                    <a:pt x="2244" y="2421"/>
                  </a:lnTo>
                  <a:lnTo>
                    <a:pt x="2480" y="2244"/>
                  </a:lnTo>
                  <a:lnTo>
                    <a:pt x="2717" y="2126"/>
                  </a:lnTo>
                  <a:lnTo>
                    <a:pt x="2953" y="2008"/>
                  </a:lnTo>
                  <a:close/>
                  <a:moveTo>
                    <a:pt x="3484" y="0"/>
                  </a:moveTo>
                  <a:lnTo>
                    <a:pt x="3071" y="59"/>
                  </a:lnTo>
                  <a:lnTo>
                    <a:pt x="2658" y="118"/>
                  </a:lnTo>
                  <a:lnTo>
                    <a:pt x="2244" y="237"/>
                  </a:lnTo>
                  <a:lnTo>
                    <a:pt x="1831" y="414"/>
                  </a:lnTo>
                  <a:lnTo>
                    <a:pt x="1477" y="650"/>
                  </a:lnTo>
                  <a:lnTo>
                    <a:pt x="1123" y="886"/>
                  </a:lnTo>
                  <a:lnTo>
                    <a:pt x="827" y="1240"/>
                  </a:lnTo>
                  <a:lnTo>
                    <a:pt x="532" y="1594"/>
                  </a:lnTo>
                  <a:lnTo>
                    <a:pt x="355" y="1949"/>
                  </a:lnTo>
                  <a:lnTo>
                    <a:pt x="178" y="2362"/>
                  </a:lnTo>
                  <a:lnTo>
                    <a:pt x="60" y="2775"/>
                  </a:lnTo>
                  <a:lnTo>
                    <a:pt x="1" y="3248"/>
                  </a:lnTo>
                  <a:lnTo>
                    <a:pt x="1" y="3661"/>
                  </a:lnTo>
                  <a:lnTo>
                    <a:pt x="60" y="4074"/>
                  </a:lnTo>
                  <a:lnTo>
                    <a:pt x="178" y="4487"/>
                  </a:lnTo>
                  <a:lnTo>
                    <a:pt x="355" y="4901"/>
                  </a:lnTo>
                  <a:lnTo>
                    <a:pt x="591" y="5255"/>
                  </a:lnTo>
                  <a:lnTo>
                    <a:pt x="827" y="5609"/>
                  </a:lnTo>
                  <a:lnTo>
                    <a:pt x="1182" y="5963"/>
                  </a:lnTo>
                  <a:lnTo>
                    <a:pt x="1595" y="6259"/>
                  </a:lnTo>
                  <a:lnTo>
                    <a:pt x="1949" y="6436"/>
                  </a:lnTo>
                  <a:lnTo>
                    <a:pt x="2362" y="6613"/>
                  </a:lnTo>
                  <a:lnTo>
                    <a:pt x="2776" y="6731"/>
                  </a:lnTo>
                  <a:lnTo>
                    <a:pt x="3248" y="6790"/>
                  </a:lnTo>
                  <a:lnTo>
                    <a:pt x="3661" y="6790"/>
                  </a:lnTo>
                  <a:lnTo>
                    <a:pt x="4075" y="6672"/>
                  </a:lnTo>
                  <a:lnTo>
                    <a:pt x="4488" y="6554"/>
                  </a:lnTo>
                  <a:lnTo>
                    <a:pt x="4901" y="6377"/>
                  </a:lnTo>
                  <a:lnTo>
                    <a:pt x="5255" y="6140"/>
                  </a:lnTo>
                  <a:lnTo>
                    <a:pt x="5610" y="5904"/>
                  </a:lnTo>
                  <a:lnTo>
                    <a:pt x="5905" y="5550"/>
                  </a:lnTo>
                  <a:lnTo>
                    <a:pt x="6200" y="5196"/>
                  </a:lnTo>
                  <a:lnTo>
                    <a:pt x="6436" y="4842"/>
                  </a:lnTo>
                  <a:lnTo>
                    <a:pt x="6554" y="4428"/>
                  </a:lnTo>
                  <a:lnTo>
                    <a:pt x="6672" y="4015"/>
                  </a:lnTo>
                  <a:lnTo>
                    <a:pt x="6731" y="3602"/>
                  </a:lnTo>
                  <a:lnTo>
                    <a:pt x="6731" y="3129"/>
                  </a:lnTo>
                  <a:lnTo>
                    <a:pt x="6672" y="2716"/>
                  </a:lnTo>
                  <a:lnTo>
                    <a:pt x="6554" y="2303"/>
                  </a:lnTo>
                  <a:lnTo>
                    <a:pt x="6377" y="1890"/>
                  </a:lnTo>
                  <a:lnTo>
                    <a:pt x="6141" y="1535"/>
                  </a:lnTo>
                  <a:lnTo>
                    <a:pt x="5905" y="1181"/>
                  </a:lnTo>
                  <a:lnTo>
                    <a:pt x="5551" y="827"/>
                  </a:lnTo>
                  <a:lnTo>
                    <a:pt x="5196" y="591"/>
                  </a:lnTo>
                  <a:lnTo>
                    <a:pt x="4783" y="355"/>
                  </a:lnTo>
                  <a:lnTo>
                    <a:pt x="4370" y="178"/>
                  </a:lnTo>
                  <a:lnTo>
                    <a:pt x="3956" y="59"/>
                  </a:lnTo>
                  <a:lnTo>
                    <a:pt x="34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0"/>
            <p:cNvSpPr/>
            <p:nvPr/>
          </p:nvSpPr>
          <p:spPr>
            <a:xfrm>
              <a:off x="4209975" y="1530575"/>
              <a:ext cx="186000" cy="153525"/>
            </a:xfrm>
            <a:custGeom>
              <a:avLst/>
              <a:gdLst/>
              <a:ahLst/>
              <a:cxnLst/>
              <a:rect l="l" t="t" r="r" b="b"/>
              <a:pathLst>
                <a:path w="7440" h="6141" extrusionOk="0">
                  <a:moveTo>
                    <a:pt x="1477" y="1"/>
                  </a:moveTo>
                  <a:lnTo>
                    <a:pt x="1" y="1477"/>
                  </a:lnTo>
                  <a:lnTo>
                    <a:pt x="4547" y="6141"/>
                  </a:lnTo>
                  <a:lnTo>
                    <a:pt x="7440" y="3307"/>
                  </a:lnTo>
                  <a:lnTo>
                    <a:pt x="6318" y="2185"/>
                  </a:lnTo>
                  <a:lnTo>
                    <a:pt x="4901" y="3602"/>
                  </a:lnTo>
                  <a:lnTo>
                    <a:pt x="1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0"/>
            <p:cNvSpPr/>
            <p:nvPr/>
          </p:nvSpPr>
          <p:spPr>
            <a:xfrm>
              <a:off x="4307400" y="1440550"/>
              <a:ext cx="144675" cy="156475"/>
            </a:xfrm>
            <a:custGeom>
              <a:avLst/>
              <a:gdLst/>
              <a:ahLst/>
              <a:cxnLst/>
              <a:rect l="l" t="t" r="r" b="b"/>
              <a:pathLst>
                <a:path w="5787" h="6259" extrusionOk="0">
                  <a:moveTo>
                    <a:pt x="1535" y="0"/>
                  </a:moveTo>
                  <a:lnTo>
                    <a:pt x="0" y="1358"/>
                  </a:lnTo>
                  <a:lnTo>
                    <a:pt x="4251" y="6259"/>
                  </a:lnTo>
                  <a:lnTo>
                    <a:pt x="5786" y="4960"/>
                  </a:lnTo>
                  <a:lnTo>
                    <a:pt x="15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0"/>
            <p:cNvSpPr/>
            <p:nvPr/>
          </p:nvSpPr>
          <p:spPr>
            <a:xfrm>
              <a:off x="4406275" y="1346075"/>
              <a:ext cx="168300" cy="168300"/>
            </a:xfrm>
            <a:custGeom>
              <a:avLst/>
              <a:gdLst/>
              <a:ahLst/>
              <a:cxnLst/>
              <a:rect l="l" t="t" r="r" b="b"/>
              <a:pathLst>
                <a:path w="6732" h="6732" extrusionOk="0">
                  <a:moveTo>
                    <a:pt x="3484" y="1949"/>
                  </a:moveTo>
                  <a:lnTo>
                    <a:pt x="3720" y="2067"/>
                  </a:lnTo>
                  <a:lnTo>
                    <a:pt x="3956" y="2185"/>
                  </a:lnTo>
                  <a:lnTo>
                    <a:pt x="4193" y="2363"/>
                  </a:lnTo>
                  <a:lnTo>
                    <a:pt x="4429" y="2599"/>
                  </a:lnTo>
                  <a:lnTo>
                    <a:pt x="4547" y="2894"/>
                  </a:lnTo>
                  <a:lnTo>
                    <a:pt x="4665" y="3130"/>
                  </a:lnTo>
                  <a:lnTo>
                    <a:pt x="4724" y="3425"/>
                  </a:lnTo>
                  <a:lnTo>
                    <a:pt x="4783" y="3661"/>
                  </a:lnTo>
                  <a:lnTo>
                    <a:pt x="4724" y="3898"/>
                  </a:lnTo>
                  <a:lnTo>
                    <a:pt x="4606" y="4134"/>
                  </a:lnTo>
                  <a:lnTo>
                    <a:pt x="4429" y="4370"/>
                  </a:lnTo>
                  <a:lnTo>
                    <a:pt x="4252" y="4547"/>
                  </a:lnTo>
                  <a:lnTo>
                    <a:pt x="3956" y="4665"/>
                  </a:lnTo>
                  <a:lnTo>
                    <a:pt x="3720" y="4783"/>
                  </a:lnTo>
                  <a:lnTo>
                    <a:pt x="3248" y="4783"/>
                  </a:lnTo>
                  <a:lnTo>
                    <a:pt x="3012" y="4665"/>
                  </a:lnTo>
                  <a:lnTo>
                    <a:pt x="2776" y="4547"/>
                  </a:lnTo>
                  <a:lnTo>
                    <a:pt x="2540" y="4370"/>
                  </a:lnTo>
                  <a:lnTo>
                    <a:pt x="2362" y="4134"/>
                  </a:lnTo>
                  <a:lnTo>
                    <a:pt x="2185" y="3838"/>
                  </a:lnTo>
                  <a:lnTo>
                    <a:pt x="2067" y="3602"/>
                  </a:lnTo>
                  <a:lnTo>
                    <a:pt x="2008" y="3307"/>
                  </a:lnTo>
                  <a:lnTo>
                    <a:pt x="2008" y="3071"/>
                  </a:lnTo>
                  <a:lnTo>
                    <a:pt x="2008" y="2835"/>
                  </a:lnTo>
                  <a:lnTo>
                    <a:pt x="2126" y="2599"/>
                  </a:lnTo>
                  <a:lnTo>
                    <a:pt x="2303" y="2363"/>
                  </a:lnTo>
                  <a:lnTo>
                    <a:pt x="2540" y="2185"/>
                  </a:lnTo>
                  <a:lnTo>
                    <a:pt x="2776" y="2067"/>
                  </a:lnTo>
                  <a:lnTo>
                    <a:pt x="3012" y="1949"/>
                  </a:lnTo>
                  <a:close/>
                  <a:moveTo>
                    <a:pt x="3012" y="1"/>
                  </a:moveTo>
                  <a:lnTo>
                    <a:pt x="2599" y="119"/>
                  </a:lnTo>
                  <a:lnTo>
                    <a:pt x="2185" y="237"/>
                  </a:lnTo>
                  <a:lnTo>
                    <a:pt x="1772" y="414"/>
                  </a:lnTo>
                  <a:lnTo>
                    <a:pt x="1418" y="650"/>
                  </a:lnTo>
                  <a:lnTo>
                    <a:pt x="1064" y="946"/>
                  </a:lnTo>
                  <a:lnTo>
                    <a:pt x="768" y="1300"/>
                  </a:lnTo>
                  <a:lnTo>
                    <a:pt x="473" y="1654"/>
                  </a:lnTo>
                  <a:lnTo>
                    <a:pt x="296" y="2008"/>
                  </a:lnTo>
                  <a:lnTo>
                    <a:pt x="119" y="2422"/>
                  </a:lnTo>
                  <a:lnTo>
                    <a:pt x="60" y="2835"/>
                  </a:lnTo>
                  <a:lnTo>
                    <a:pt x="1" y="3248"/>
                  </a:lnTo>
                  <a:lnTo>
                    <a:pt x="1" y="3720"/>
                  </a:lnTo>
                  <a:lnTo>
                    <a:pt x="60" y="4134"/>
                  </a:lnTo>
                  <a:lnTo>
                    <a:pt x="237" y="4547"/>
                  </a:lnTo>
                  <a:lnTo>
                    <a:pt x="414" y="4960"/>
                  </a:lnTo>
                  <a:lnTo>
                    <a:pt x="650" y="5374"/>
                  </a:lnTo>
                  <a:lnTo>
                    <a:pt x="945" y="5728"/>
                  </a:lnTo>
                  <a:lnTo>
                    <a:pt x="1300" y="6023"/>
                  </a:lnTo>
                  <a:lnTo>
                    <a:pt x="1654" y="6259"/>
                  </a:lnTo>
                  <a:lnTo>
                    <a:pt x="2067" y="6495"/>
                  </a:lnTo>
                  <a:lnTo>
                    <a:pt x="2481" y="6613"/>
                  </a:lnTo>
                  <a:lnTo>
                    <a:pt x="2894" y="6731"/>
                  </a:lnTo>
                  <a:lnTo>
                    <a:pt x="3720" y="6731"/>
                  </a:lnTo>
                  <a:lnTo>
                    <a:pt x="4193" y="6613"/>
                  </a:lnTo>
                  <a:lnTo>
                    <a:pt x="4606" y="6495"/>
                  </a:lnTo>
                  <a:lnTo>
                    <a:pt x="4960" y="6318"/>
                  </a:lnTo>
                  <a:lnTo>
                    <a:pt x="5373" y="6082"/>
                  </a:lnTo>
                  <a:lnTo>
                    <a:pt x="5728" y="5787"/>
                  </a:lnTo>
                  <a:lnTo>
                    <a:pt x="6023" y="5492"/>
                  </a:lnTo>
                  <a:lnTo>
                    <a:pt x="6259" y="5137"/>
                  </a:lnTo>
                  <a:lnTo>
                    <a:pt x="6436" y="4724"/>
                  </a:lnTo>
                  <a:lnTo>
                    <a:pt x="6613" y="4311"/>
                  </a:lnTo>
                  <a:lnTo>
                    <a:pt x="6731" y="3898"/>
                  </a:lnTo>
                  <a:lnTo>
                    <a:pt x="6731" y="3484"/>
                  </a:lnTo>
                  <a:lnTo>
                    <a:pt x="6731" y="3071"/>
                  </a:lnTo>
                  <a:lnTo>
                    <a:pt x="6672" y="2599"/>
                  </a:lnTo>
                  <a:lnTo>
                    <a:pt x="6495" y="2185"/>
                  </a:lnTo>
                  <a:lnTo>
                    <a:pt x="6318" y="1772"/>
                  </a:lnTo>
                  <a:lnTo>
                    <a:pt x="6082" y="1418"/>
                  </a:lnTo>
                  <a:lnTo>
                    <a:pt x="5787" y="1005"/>
                  </a:lnTo>
                  <a:lnTo>
                    <a:pt x="5432" y="709"/>
                  </a:lnTo>
                  <a:lnTo>
                    <a:pt x="5078" y="473"/>
                  </a:lnTo>
                  <a:lnTo>
                    <a:pt x="4724" y="296"/>
                  </a:lnTo>
                  <a:lnTo>
                    <a:pt x="4311" y="119"/>
                  </a:lnTo>
                  <a:lnTo>
                    <a:pt x="38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1" name="Google Shape;2101;p30"/>
          <p:cNvGrpSpPr/>
          <p:nvPr/>
        </p:nvGrpSpPr>
        <p:grpSpPr>
          <a:xfrm>
            <a:off x="672446" y="4390501"/>
            <a:ext cx="599510" cy="352226"/>
            <a:chOff x="-1861775" y="1644025"/>
            <a:chExt cx="1612018" cy="947100"/>
          </a:xfrm>
        </p:grpSpPr>
        <p:sp>
          <p:nvSpPr>
            <p:cNvPr id="2102" name="Google Shape;2102;p30"/>
            <p:cNvSpPr/>
            <p:nvPr/>
          </p:nvSpPr>
          <p:spPr>
            <a:xfrm>
              <a:off x="-1861775" y="1879738"/>
              <a:ext cx="105300" cy="475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0"/>
            <p:cNvSpPr/>
            <p:nvPr/>
          </p:nvSpPr>
          <p:spPr>
            <a:xfrm>
              <a:off x="-1693475" y="1748150"/>
              <a:ext cx="105300" cy="7389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0"/>
            <p:cNvSpPr/>
            <p:nvPr/>
          </p:nvSpPr>
          <p:spPr>
            <a:xfrm>
              <a:off x="-1525175" y="1644025"/>
              <a:ext cx="105300" cy="947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0"/>
            <p:cNvSpPr/>
            <p:nvPr/>
          </p:nvSpPr>
          <p:spPr>
            <a:xfrm>
              <a:off x="-1356875" y="1748150"/>
              <a:ext cx="105300" cy="7389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0"/>
            <p:cNvSpPr/>
            <p:nvPr/>
          </p:nvSpPr>
          <p:spPr>
            <a:xfrm>
              <a:off x="-1188575" y="1879738"/>
              <a:ext cx="105300" cy="475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0"/>
            <p:cNvSpPr/>
            <p:nvPr/>
          </p:nvSpPr>
          <p:spPr>
            <a:xfrm>
              <a:off x="-1028257" y="1879738"/>
              <a:ext cx="105300" cy="475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0"/>
            <p:cNvSpPr/>
            <p:nvPr/>
          </p:nvSpPr>
          <p:spPr>
            <a:xfrm>
              <a:off x="-859957" y="1748150"/>
              <a:ext cx="105300" cy="7389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0"/>
            <p:cNvSpPr/>
            <p:nvPr/>
          </p:nvSpPr>
          <p:spPr>
            <a:xfrm>
              <a:off x="-691657" y="1644025"/>
              <a:ext cx="105300" cy="947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0"/>
            <p:cNvSpPr/>
            <p:nvPr/>
          </p:nvSpPr>
          <p:spPr>
            <a:xfrm>
              <a:off x="-523357" y="1748150"/>
              <a:ext cx="105300" cy="7389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0"/>
            <p:cNvSpPr/>
            <p:nvPr/>
          </p:nvSpPr>
          <p:spPr>
            <a:xfrm>
              <a:off x="-355057" y="1879738"/>
              <a:ext cx="105300" cy="475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2112"/>
        <p:cNvGrpSpPr/>
        <p:nvPr/>
      </p:nvGrpSpPr>
      <p:grpSpPr>
        <a:xfrm>
          <a:off x="0" y="0"/>
          <a:ext cx="0" cy="0"/>
          <a:chOff x="0" y="0"/>
          <a:chExt cx="0" cy="0"/>
        </a:xfrm>
      </p:grpSpPr>
      <p:sp>
        <p:nvSpPr>
          <p:cNvPr id="2113" name="Google Shape;2113;p31"/>
          <p:cNvSpPr txBox="1">
            <a:spLocks noGrp="1"/>
          </p:cNvSpPr>
          <p:nvPr>
            <p:ph type="title"/>
          </p:nvPr>
        </p:nvSpPr>
        <p:spPr>
          <a:xfrm>
            <a:off x="720000" y="696200"/>
            <a:ext cx="4213200" cy="8730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sz="5000"/>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2114" name="Google Shape;2114;p31"/>
          <p:cNvSpPr txBox="1">
            <a:spLocks noGrp="1"/>
          </p:cNvSpPr>
          <p:nvPr>
            <p:ph type="subTitle" idx="1"/>
          </p:nvPr>
        </p:nvSpPr>
        <p:spPr>
          <a:xfrm>
            <a:off x="720000" y="1593625"/>
            <a:ext cx="4213200" cy="95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15" name="Google Shape;2115;p31"/>
          <p:cNvSpPr txBox="1"/>
          <p:nvPr/>
        </p:nvSpPr>
        <p:spPr>
          <a:xfrm>
            <a:off x="720000" y="3395400"/>
            <a:ext cx="4084800" cy="71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Work Sans"/>
                <a:ea typeface="Work Sans"/>
                <a:cs typeface="Work Sans"/>
                <a:sym typeface="Work Sans"/>
              </a:rPr>
              <a:t>CREDITS: This presentation template was created by </a:t>
            </a:r>
            <a:r>
              <a:rPr lang="en" sz="1200" b="1">
                <a:solidFill>
                  <a:schemeClr val="lt1"/>
                </a:solidFill>
                <a:uFill>
                  <a:noFill/>
                </a:uFill>
                <a:latin typeface="Work Sans"/>
                <a:ea typeface="Work Sans"/>
                <a:cs typeface="Work Sans"/>
                <a:sym typeface="Work Sans"/>
                <a:hlinkClick r:id="rId2">
                  <a:extLst>
                    <a:ext uri="{A12FA001-AC4F-418D-AE19-62706E023703}">
                      <ahyp:hlinkClr xmlns:ahyp="http://schemas.microsoft.com/office/drawing/2018/hyperlinkcolor" val="tx"/>
                    </a:ext>
                  </a:extLst>
                </a:hlinkClick>
              </a:rPr>
              <a:t>Slidesgo</a:t>
            </a:r>
            <a:r>
              <a:rPr lang="en" sz="1200">
                <a:solidFill>
                  <a:schemeClr val="lt1"/>
                </a:solidFill>
                <a:latin typeface="Work Sans"/>
                <a:ea typeface="Work Sans"/>
                <a:cs typeface="Work Sans"/>
                <a:sym typeface="Work Sans"/>
              </a:rPr>
              <a:t>, including icons by </a:t>
            </a:r>
            <a:r>
              <a:rPr lang="en" sz="1200" b="1">
                <a:solidFill>
                  <a:schemeClr val="lt1"/>
                </a:solidFill>
                <a:uFill>
                  <a:noFill/>
                </a:uFill>
                <a:latin typeface="Work Sans"/>
                <a:ea typeface="Work Sans"/>
                <a:cs typeface="Work Sans"/>
                <a:sym typeface="Work Sans"/>
                <a:hlinkClick r:id="rId3">
                  <a:extLst>
                    <a:ext uri="{A12FA001-AC4F-418D-AE19-62706E023703}">
                      <ahyp:hlinkClr xmlns:ahyp="http://schemas.microsoft.com/office/drawing/2018/hyperlinkcolor" val="tx"/>
                    </a:ext>
                  </a:extLst>
                </a:hlinkClick>
              </a:rPr>
              <a:t>Flaticon</a:t>
            </a:r>
            <a:r>
              <a:rPr lang="en" sz="1200">
                <a:solidFill>
                  <a:schemeClr val="lt1"/>
                </a:solidFill>
                <a:latin typeface="Work Sans"/>
                <a:ea typeface="Work Sans"/>
                <a:cs typeface="Work Sans"/>
                <a:sym typeface="Work Sans"/>
              </a:rPr>
              <a:t>, and infographics &amp; images by </a:t>
            </a:r>
            <a:r>
              <a:rPr lang="en" sz="1200" b="1">
                <a:solidFill>
                  <a:schemeClr val="lt1"/>
                </a:solidFill>
                <a:uFill>
                  <a:noFill/>
                </a:uFill>
                <a:latin typeface="Work Sans"/>
                <a:ea typeface="Work Sans"/>
                <a:cs typeface="Work Sans"/>
                <a:sym typeface="Work Sans"/>
                <a:hlinkClick r:id="rId4">
                  <a:extLst>
                    <a:ext uri="{A12FA001-AC4F-418D-AE19-62706E023703}">
                      <ahyp:hlinkClr xmlns:ahyp="http://schemas.microsoft.com/office/drawing/2018/hyperlinkcolor" val="tx"/>
                    </a:ext>
                  </a:extLst>
                </a:hlinkClick>
              </a:rPr>
              <a:t>Freepik</a:t>
            </a:r>
            <a:r>
              <a:rPr lang="en" sz="1200">
                <a:solidFill>
                  <a:schemeClr val="lt1"/>
                </a:solidFill>
                <a:uFill>
                  <a:noFill/>
                </a:uFill>
                <a:latin typeface="Work Sans"/>
                <a:ea typeface="Work Sans"/>
                <a:cs typeface="Work Sans"/>
                <a:sym typeface="Work Sans"/>
                <a:hlinkClick r:id="rId4">
                  <a:extLst>
                    <a:ext uri="{A12FA001-AC4F-418D-AE19-62706E023703}">
                      <ahyp:hlinkClr xmlns:ahyp="http://schemas.microsoft.com/office/drawing/2018/hyperlinkcolor" val="tx"/>
                    </a:ext>
                  </a:extLst>
                </a:hlinkClick>
              </a:rPr>
              <a:t> </a:t>
            </a:r>
            <a:endParaRPr sz="1200">
              <a:solidFill>
                <a:schemeClr val="lt1"/>
              </a:solidFill>
              <a:latin typeface="Work Sans"/>
              <a:ea typeface="Work Sans"/>
              <a:cs typeface="Work Sans"/>
              <a:sym typeface="Work Sans"/>
            </a:endParaRPr>
          </a:p>
        </p:txBody>
      </p:sp>
      <p:grpSp>
        <p:nvGrpSpPr>
          <p:cNvPr id="2116" name="Google Shape;2116;p31"/>
          <p:cNvGrpSpPr/>
          <p:nvPr/>
        </p:nvGrpSpPr>
        <p:grpSpPr>
          <a:xfrm>
            <a:off x="7824489" y="277765"/>
            <a:ext cx="599510" cy="352226"/>
            <a:chOff x="-1861775" y="1644025"/>
            <a:chExt cx="1612018" cy="947100"/>
          </a:xfrm>
        </p:grpSpPr>
        <p:sp>
          <p:nvSpPr>
            <p:cNvPr id="2117" name="Google Shape;2117;p31"/>
            <p:cNvSpPr/>
            <p:nvPr/>
          </p:nvSpPr>
          <p:spPr>
            <a:xfrm>
              <a:off x="-1861775" y="1879738"/>
              <a:ext cx="105300" cy="475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1"/>
            <p:cNvSpPr/>
            <p:nvPr/>
          </p:nvSpPr>
          <p:spPr>
            <a:xfrm>
              <a:off x="-1693475" y="1748150"/>
              <a:ext cx="105300" cy="7389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1"/>
            <p:cNvSpPr/>
            <p:nvPr/>
          </p:nvSpPr>
          <p:spPr>
            <a:xfrm>
              <a:off x="-1525175" y="1644025"/>
              <a:ext cx="105300" cy="947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1"/>
            <p:cNvSpPr/>
            <p:nvPr/>
          </p:nvSpPr>
          <p:spPr>
            <a:xfrm>
              <a:off x="-1356875" y="1748150"/>
              <a:ext cx="105300" cy="7389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1"/>
            <p:cNvSpPr/>
            <p:nvPr/>
          </p:nvSpPr>
          <p:spPr>
            <a:xfrm>
              <a:off x="-1188575" y="1879738"/>
              <a:ext cx="105300" cy="475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1"/>
            <p:cNvSpPr/>
            <p:nvPr/>
          </p:nvSpPr>
          <p:spPr>
            <a:xfrm>
              <a:off x="-1028257" y="1879738"/>
              <a:ext cx="105300" cy="475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1"/>
            <p:cNvSpPr/>
            <p:nvPr/>
          </p:nvSpPr>
          <p:spPr>
            <a:xfrm>
              <a:off x="-859957" y="1748150"/>
              <a:ext cx="105300" cy="7389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1"/>
            <p:cNvSpPr/>
            <p:nvPr/>
          </p:nvSpPr>
          <p:spPr>
            <a:xfrm>
              <a:off x="-691657" y="1644025"/>
              <a:ext cx="105300" cy="947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1"/>
            <p:cNvSpPr/>
            <p:nvPr/>
          </p:nvSpPr>
          <p:spPr>
            <a:xfrm>
              <a:off x="-523357" y="1748150"/>
              <a:ext cx="105300" cy="7389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1"/>
            <p:cNvSpPr/>
            <p:nvPr/>
          </p:nvSpPr>
          <p:spPr>
            <a:xfrm>
              <a:off x="-355057" y="1879738"/>
              <a:ext cx="105300" cy="475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7" name="Google Shape;2127;p31"/>
          <p:cNvGrpSpPr/>
          <p:nvPr/>
        </p:nvGrpSpPr>
        <p:grpSpPr>
          <a:xfrm>
            <a:off x="-850845" y="-1010408"/>
            <a:ext cx="1834255" cy="1834975"/>
            <a:chOff x="3684525" y="1008100"/>
            <a:chExt cx="3697350" cy="3698800"/>
          </a:xfrm>
        </p:grpSpPr>
        <p:sp>
          <p:nvSpPr>
            <p:cNvPr id="2128" name="Google Shape;2128;p31"/>
            <p:cNvSpPr/>
            <p:nvPr/>
          </p:nvSpPr>
          <p:spPr>
            <a:xfrm>
              <a:off x="4642450" y="1210300"/>
              <a:ext cx="180075" cy="199275"/>
            </a:xfrm>
            <a:custGeom>
              <a:avLst/>
              <a:gdLst/>
              <a:ahLst/>
              <a:cxnLst/>
              <a:rect l="l" t="t" r="r" b="b"/>
              <a:pathLst>
                <a:path w="7203" h="7971" extrusionOk="0">
                  <a:moveTo>
                    <a:pt x="2067" y="2480"/>
                  </a:moveTo>
                  <a:lnTo>
                    <a:pt x="3424" y="3779"/>
                  </a:lnTo>
                  <a:lnTo>
                    <a:pt x="2362" y="4369"/>
                  </a:lnTo>
                  <a:lnTo>
                    <a:pt x="2067" y="2480"/>
                  </a:lnTo>
                  <a:close/>
                  <a:moveTo>
                    <a:pt x="2067" y="0"/>
                  </a:moveTo>
                  <a:lnTo>
                    <a:pt x="0" y="1122"/>
                  </a:lnTo>
                  <a:lnTo>
                    <a:pt x="945" y="7971"/>
                  </a:lnTo>
                  <a:lnTo>
                    <a:pt x="2834" y="6967"/>
                  </a:lnTo>
                  <a:lnTo>
                    <a:pt x="2657" y="5963"/>
                  </a:lnTo>
                  <a:lnTo>
                    <a:pt x="4546" y="4901"/>
                  </a:lnTo>
                  <a:lnTo>
                    <a:pt x="5314" y="5668"/>
                  </a:lnTo>
                  <a:lnTo>
                    <a:pt x="7203" y="4605"/>
                  </a:lnTo>
                  <a:lnTo>
                    <a:pt x="20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1"/>
            <p:cNvSpPr/>
            <p:nvPr/>
          </p:nvSpPr>
          <p:spPr>
            <a:xfrm>
              <a:off x="4778225" y="1114350"/>
              <a:ext cx="174200" cy="187475"/>
            </a:xfrm>
            <a:custGeom>
              <a:avLst/>
              <a:gdLst/>
              <a:ahLst/>
              <a:cxnLst/>
              <a:rect l="l" t="t" r="r" b="b"/>
              <a:pathLst>
                <a:path w="6968" h="7499" extrusionOk="0">
                  <a:moveTo>
                    <a:pt x="5373" y="1"/>
                  </a:moveTo>
                  <a:lnTo>
                    <a:pt x="3484" y="768"/>
                  </a:lnTo>
                  <a:lnTo>
                    <a:pt x="4842" y="4193"/>
                  </a:lnTo>
                  <a:lnTo>
                    <a:pt x="4960" y="4547"/>
                  </a:lnTo>
                  <a:lnTo>
                    <a:pt x="4901" y="4901"/>
                  </a:lnTo>
                  <a:lnTo>
                    <a:pt x="4842" y="5078"/>
                  </a:lnTo>
                  <a:lnTo>
                    <a:pt x="4724" y="5196"/>
                  </a:lnTo>
                  <a:lnTo>
                    <a:pt x="4606" y="5314"/>
                  </a:lnTo>
                  <a:lnTo>
                    <a:pt x="4370" y="5432"/>
                  </a:lnTo>
                  <a:lnTo>
                    <a:pt x="4193" y="5491"/>
                  </a:lnTo>
                  <a:lnTo>
                    <a:pt x="3838" y="5491"/>
                  </a:lnTo>
                  <a:lnTo>
                    <a:pt x="3720" y="5432"/>
                  </a:lnTo>
                  <a:lnTo>
                    <a:pt x="3425" y="5196"/>
                  </a:lnTo>
                  <a:lnTo>
                    <a:pt x="3248" y="4842"/>
                  </a:lnTo>
                  <a:lnTo>
                    <a:pt x="1890" y="1418"/>
                  </a:lnTo>
                  <a:lnTo>
                    <a:pt x="1" y="2185"/>
                  </a:lnTo>
                  <a:lnTo>
                    <a:pt x="1359" y="5550"/>
                  </a:lnTo>
                  <a:lnTo>
                    <a:pt x="1536" y="5964"/>
                  </a:lnTo>
                  <a:lnTo>
                    <a:pt x="1772" y="6318"/>
                  </a:lnTo>
                  <a:lnTo>
                    <a:pt x="2008" y="6672"/>
                  </a:lnTo>
                  <a:lnTo>
                    <a:pt x="2303" y="6908"/>
                  </a:lnTo>
                  <a:lnTo>
                    <a:pt x="2598" y="7145"/>
                  </a:lnTo>
                  <a:lnTo>
                    <a:pt x="2894" y="7263"/>
                  </a:lnTo>
                  <a:lnTo>
                    <a:pt x="3248" y="7381"/>
                  </a:lnTo>
                  <a:lnTo>
                    <a:pt x="3602" y="7440"/>
                  </a:lnTo>
                  <a:lnTo>
                    <a:pt x="3956" y="7499"/>
                  </a:lnTo>
                  <a:lnTo>
                    <a:pt x="4311" y="7440"/>
                  </a:lnTo>
                  <a:lnTo>
                    <a:pt x="4665" y="7381"/>
                  </a:lnTo>
                  <a:lnTo>
                    <a:pt x="5078" y="7204"/>
                  </a:lnTo>
                  <a:lnTo>
                    <a:pt x="5432" y="7026"/>
                  </a:lnTo>
                  <a:lnTo>
                    <a:pt x="5787" y="6849"/>
                  </a:lnTo>
                  <a:lnTo>
                    <a:pt x="6082" y="6613"/>
                  </a:lnTo>
                  <a:lnTo>
                    <a:pt x="6318" y="6377"/>
                  </a:lnTo>
                  <a:lnTo>
                    <a:pt x="6554" y="6082"/>
                  </a:lnTo>
                  <a:lnTo>
                    <a:pt x="6731" y="5728"/>
                  </a:lnTo>
                  <a:lnTo>
                    <a:pt x="6849" y="5432"/>
                  </a:lnTo>
                  <a:lnTo>
                    <a:pt x="6967" y="5019"/>
                  </a:lnTo>
                  <a:lnTo>
                    <a:pt x="6967" y="4665"/>
                  </a:lnTo>
                  <a:lnTo>
                    <a:pt x="6967" y="4252"/>
                  </a:lnTo>
                  <a:lnTo>
                    <a:pt x="6849" y="3838"/>
                  </a:lnTo>
                  <a:lnTo>
                    <a:pt x="6731" y="3425"/>
                  </a:lnTo>
                  <a:lnTo>
                    <a:pt x="53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1"/>
            <p:cNvSpPr/>
            <p:nvPr/>
          </p:nvSpPr>
          <p:spPr>
            <a:xfrm>
              <a:off x="4955350" y="1077450"/>
              <a:ext cx="172725" cy="178625"/>
            </a:xfrm>
            <a:custGeom>
              <a:avLst/>
              <a:gdLst/>
              <a:ahLst/>
              <a:cxnLst/>
              <a:rect l="l" t="t" r="r" b="b"/>
              <a:pathLst>
                <a:path w="6909" h="7145" extrusionOk="0">
                  <a:moveTo>
                    <a:pt x="3543" y="1831"/>
                  </a:moveTo>
                  <a:lnTo>
                    <a:pt x="3838" y="1890"/>
                  </a:lnTo>
                  <a:lnTo>
                    <a:pt x="4074" y="1949"/>
                  </a:lnTo>
                  <a:lnTo>
                    <a:pt x="4310" y="2126"/>
                  </a:lnTo>
                  <a:lnTo>
                    <a:pt x="4487" y="2362"/>
                  </a:lnTo>
                  <a:lnTo>
                    <a:pt x="4665" y="2599"/>
                  </a:lnTo>
                  <a:lnTo>
                    <a:pt x="4783" y="2894"/>
                  </a:lnTo>
                  <a:lnTo>
                    <a:pt x="4842" y="3248"/>
                  </a:lnTo>
                  <a:lnTo>
                    <a:pt x="4842" y="3543"/>
                  </a:lnTo>
                  <a:lnTo>
                    <a:pt x="4783" y="3779"/>
                  </a:lnTo>
                  <a:lnTo>
                    <a:pt x="4665" y="4075"/>
                  </a:lnTo>
                  <a:lnTo>
                    <a:pt x="4487" y="4252"/>
                  </a:lnTo>
                  <a:lnTo>
                    <a:pt x="4310" y="4429"/>
                  </a:lnTo>
                  <a:lnTo>
                    <a:pt x="4015" y="4606"/>
                  </a:lnTo>
                  <a:lnTo>
                    <a:pt x="3720" y="4724"/>
                  </a:lnTo>
                  <a:lnTo>
                    <a:pt x="3248" y="4842"/>
                  </a:lnTo>
                  <a:lnTo>
                    <a:pt x="2480" y="2067"/>
                  </a:lnTo>
                  <a:lnTo>
                    <a:pt x="2952" y="1890"/>
                  </a:lnTo>
                  <a:lnTo>
                    <a:pt x="3248" y="1831"/>
                  </a:lnTo>
                  <a:close/>
                  <a:moveTo>
                    <a:pt x="3543" y="1"/>
                  </a:moveTo>
                  <a:lnTo>
                    <a:pt x="3071" y="60"/>
                  </a:lnTo>
                  <a:lnTo>
                    <a:pt x="2598" y="119"/>
                  </a:lnTo>
                  <a:lnTo>
                    <a:pt x="0" y="886"/>
                  </a:lnTo>
                  <a:lnTo>
                    <a:pt x="1772" y="7145"/>
                  </a:lnTo>
                  <a:lnTo>
                    <a:pt x="4428" y="6436"/>
                  </a:lnTo>
                  <a:lnTo>
                    <a:pt x="4842" y="6259"/>
                  </a:lnTo>
                  <a:lnTo>
                    <a:pt x="5314" y="6023"/>
                  </a:lnTo>
                  <a:lnTo>
                    <a:pt x="5668" y="5787"/>
                  </a:lnTo>
                  <a:lnTo>
                    <a:pt x="6022" y="5491"/>
                  </a:lnTo>
                  <a:lnTo>
                    <a:pt x="6318" y="5196"/>
                  </a:lnTo>
                  <a:lnTo>
                    <a:pt x="6495" y="4842"/>
                  </a:lnTo>
                  <a:lnTo>
                    <a:pt x="6672" y="4488"/>
                  </a:lnTo>
                  <a:lnTo>
                    <a:pt x="6849" y="4075"/>
                  </a:lnTo>
                  <a:lnTo>
                    <a:pt x="6908" y="3661"/>
                  </a:lnTo>
                  <a:lnTo>
                    <a:pt x="6908" y="3189"/>
                  </a:lnTo>
                  <a:lnTo>
                    <a:pt x="6849" y="2776"/>
                  </a:lnTo>
                  <a:lnTo>
                    <a:pt x="6790" y="2362"/>
                  </a:lnTo>
                  <a:lnTo>
                    <a:pt x="6613" y="1890"/>
                  </a:lnTo>
                  <a:lnTo>
                    <a:pt x="6436" y="1536"/>
                  </a:lnTo>
                  <a:lnTo>
                    <a:pt x="6200" y="1182"/>
                  </a:lnTo>
                  <a:lnTo>
                    <a:pt x="5904" y="827"/>
                  </a:lnTo>
                  <a:lnTo>
                    <a:pt x="5609" y="591"/>
                  </a:lnTo>
                  <a:lnTo>
                    <a:pt x="5255" y="355"/>
                  </a:lnTo>
                  <a:lnTo>
                    <a:pt x="4842" y="178"/>
                  </a:lnTo>
                  <a:lnTo>
                    <a:pt x="4428" y="60"/>
                  </a:lnTo>
                  <a:lnTo>
                    <a:pt x="4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1"/>
            <p:cNvSpPr/>
            <p:nvPr/>
          </p:nvSpPr>
          <p:spPr>
            <a:xfrm>
              <a:off x="5139850" y="1040550"/>
              <a:ext cx="82675" cy="169775"/>
            </a:xfrm>
            <a:custGeom>
              <a:avLst/>
              <a:gdLst/>
              <a:ahLst/>
              <a:cxnLst/>
              <a:rect l="l" t="t" r="r" b="b"/>
              <a:pathLst>
                <a:path w="3307" h="6791" extrusionOk="0">
                  <a:moveTo>
                    <a:pt x="2008" y="1"/>
                  </a:moveTo>
                  <a:lnTo>
                    <a:pt x="0" y="414"/>
                  </a:lnTo>
                  <a:lnTo>
                    <a:pt x="1299" y="6790"/>
                  </a:lnTo>
                  <a:lnTo>
                    <a:pt x="3307" y="6377"/>
                  </a:lnTo>
                  <a:lnTo>
                    <a:pt x="20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1"/>
            <p:cNvSpPr/>
            <p:nvPr/>
          </p:nvSpPr>
          <p:spPr>
            <a:xfrm>
              <a:off x="5237250" y="1018425"/>
              <a:ext cx="168300" cy="168275"/>
            </a:xfrm>
            <a:custGeom>
              <a:avLst/>
              <a:gdLst/>
              <a:ahLst/>
              <a:cxnLst/>
              <a:rect l="l" t="t" r="r" b="b"/>
              <a:pathLst>
                <a:path w="6732" h="6731" extrusionOk="0">
                  <a:moveTo>
                    <a:pt x="3484" y="1890"/>
                  </a:moveTo>
                  <a:lnTo>
                    <a:pt x="3720" y="1949"/>
                  </a:lnTo>
                  <a:lnTo>
                    <a:pt x="3957" y="2067"/>
                  </a:lnTo>
                  <a:lnTo>
                    <a:pt x="4193" y="2185"/>
                  </a:lnTo>
                  <a:lnTo>
                    <a:pt x="4370" y="2362"/>
                  </a:lnTo>
                  <a:lnTo>
                    <a:pt x="4488" y="2598"/>
                  </a:lnTo>
                  <a:lnTo>
                    <a:pt x="4606" y="2893"/>
                  </a:lnTo>
                  <a:lnTo>
                    <a:pt x="4665" y="3188"/>
                  </a:lnTo>
                  <a:lnTo>
                    <a:pt x="4665" y="3543"/>
                  </a:lnTo>
                  <a:lnTo>
                    <a:pt x="4606" y="3779"/>
                  </a:lnTo>
                  <a:lnTo>
                    <a:pt x="4547" y="4074"/>
                  </a:lnTo>
                  <a:lnTo>
                    <a:pt x="4429" y="4310"/>
                  </a:lnTo>
                  <a:lnTo>
                    <a:pt x="4252" y="4487"/>
                  </a:lnTo>
                  <a:lnTo>
                    <a:pt x="4075" y="4605"/>
                  </a:lnTo>
                  <a:lnTo>
                    <a:pt x="3839" y="4723"/>
                  </a:lnTo>
                  <a:lnTo>
                    <a:pt x="3543" y="4782"/>
                  </a:lnTo>
                  <a:lnTo>
                    <a:pt x="3012" y="4782"/>
                  </a:lnTo>
                  <a:lnTo>
                    <a:pt x="2776" y="4664"/>
                  </a:lnTo>
                  <a:lnTo>
                    <a:pt x="2540" y="4546"/>
                  </a:lnTo>
                  <a:lnTo>
                    <a:pt x="2363" y="4310"/>
                  </a:lnTo>
                  <a:lnTo>
                    <a:pt x="2244" y="4074"/>
                  </a:lnTo>
                  <a:lnTo>
                    <a:pt x="2185" y="3838"/>
                  </a:lnTo>
                  <a:lnTo>
                    <a:pt x="2126" y="3484"/>
                  </a:lnTo>
                  <a:lnTo>
                    <a:pt x="2067" y="3188"/>
                  </a:lnTo>
                  <a:lnTo>
                    <a:pt x="2126" y="2893"/>
                  </a:lnTo>
                  <a:lnTo>
                    <a:pt x="2185" y="2657"/>
                  </a:lnTo>
                  <a:lnTo>
                    <a:pt x="2303" y="2421"/>
                  </a:lnTo>
                  <a:lnTo>
                    <a:pt x="2481" y="2244"/>
                  </a:lnTo>
                  <a:lnTo>
                    <a:pt x="2658" y="2067"/>
                  </a:lnTo>
                  <a:lnTo>
                    <a:pt x="2894" y="1949"/>
                  </a:lnTo>
                  <a:lnTo>
                    <a:pt x="3189" y="1890"/>
                  </a:lnTo>
                  <a:close/>
                  <a:moveTo>
                    <a:pt x="3425" y="0"/>
                  </a:moveTo>
                  <a:lnTo>
                    <a:pt x="2953" y="59"/>
                  </a:lnTo>
                  <a:lnTo>
                    <a:pt x="2540" y="118"/>
                  </a:lnTo>
                  <a:lnTo>
                    <a:pt x="2126" y="236"/>
                  </a:lnTo>
                  <a:lnTo>
                    <a:pt x="1713" y="414"/>
                  </a:lnTo>
                  <a:lnTo>
                    <a:pt x="1359" y="650"/>
                  </a:lnTo>
                  <a:lnTo>
                    <a:pt x="1005" y="945"/>
                  </a:lnTo>
                  <a:lnTo>
                    <a:pt x="709" y="1240"/>
                  </a:lnTo>
                  <a:lnTo>
                    <a:pt x="473" y="1594"/>
                  </a:lnTo>
                  <a:lnTo>
                    <a:pt x="296" y="2008"/>
                  </a:lnTo>
                  <a:lnTo>
                    <a:pt x="119" y="2421"/>
                  </a:lnTo>
                  <a:lnTo>
                    <a:pt x="60" y="2834"/>
                  </a:lnTo>
                  <a:lnTo>
                    <a:pt x="1" y="3306"/>
                  </a:lnTo>
                  <a:lnTo>
                    <a:pt x="60" y="3779"/>
                  </a:lnTo>
                  <a:lnTo>
                    <a:pt x="119" y="4192"/>
                  </a:lnTo>
                  <a:lnTo>
                    <a:pt x="237" y="4664"/>
                  </a:lnTo>
                  <a:lnTo>
                    <a:pt x="473" y="5019"/>
                  </a:lnTo>
                  <a:lnTo>
                    <a:pt x="709" y="5432"/>
                  </a:lnTo>
                  <a:lnTo>
                    <a:pt x="1005" y="5727"/>
                  </a:lnTo>
                  <a:lnTo>
                    <a:pt x="1300" y="6022"/>
                  </a:lnTo>
                  <a:lnTo>
                    <a:pt x="1654" y="6258"/>
                  </a:lnTo>
                  <a:lnTo>
                    <a:pt x="2067" y="6436"/>
                  </a:lnTo>
                  <a:lnTo>
                    <a:pt x="2481" y="6613"/>
                  </a:lnTo>
                  <a:lnTo>
                    <a:pt x="2894" y="6672"/>
                  </a:lnTo>
                  <a:lnTo>
                    <a:pt x="3307" y="6731"/>
                  </a:lnTo>
                  <a:lnTo>
                    <a:pt x="3779" y="6672"/>
                  </a:lnTo>
                  <a:lnTo>
                    <a:pt x="4193" y="6613"/>
                  </a:lnTo>
                  <a:lnTo>
                    <a:pt x="4606" y="6495"/>
                  </a:lnTo>
                  <a:lnTo>
                    <a:pt x="5019" y="6317"/>
                  </a:lnTo>
                  <a:lnTo>
                    <a:pt x="5374" y="6081"/>
                  </a:lnTo>
                  <a:lnTo>
                    <a:pt x="5728" y="5786"/>
                  </a:lnTo>
                  <a:lnTo>
                    <a:pt x="6023" y="5491"/>
                  </a:lnTo>
                  <a:lnTo>
                    <a:pt x="6259" y="5137"/>
                  </a:lnTo>
                  <a:lnTo>
                    <a:pt x="6436" y="4723"/>
                  </a:lnTo>
                  <a:lnTo>
                    <a:pt x="6613" y="4310"/>
                  </a:lnTo>
                  <a:lnTo>
                    <a:pt x="6672" y="3897"/>
                  </a:lnTo>
                  <a:lnTo>
                    <a:pt x="6731" y="3425"/>
                  </a:lnTo>
                  <a:lnTo>
                    <a:pt x="6672" y="2952"/>
                  </a:lnTo>
                  <a:lnTo>
                    <a:pt x="6613" y="2480"/>
                  </a:lnTo>
                  <a:lnTo>
                    <a:pt x="6495" y="2067"/>
                  </a:lnTo>
                  <a:lnTo>
                    <a:pt x="6259" y="1653"/>
                  </a:lnTo>
                  <a:lnTo>
                    <a:pt x="6023" y="1299"/>
                  </a:lnTo>
                  <a:lnTo>
                    <a:pt x="5787" y="945"/>
                  </a:lnTo>
                  <a:lnTo>
                    <a:pt x="5433" y="709"/>
                  </a:lnTo>
                  <a:lnTo>
                    <a:pt x="5078" y="473"/>
                  </a:lnTo>
                  <a:lnTo>
                    <a:pt x="4724" y="236"/>
                  </a:lnTo>
                  <a:lnTo>
                    <a:pt x="4311" y="118"/>
                  </a:lnTo>
                  <a:lnTo>
                    <a:pt x="3839" y="59"/>
                  </a:lnTo>
                  <a:lnTo>
                    <a:pt x="3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1"/>
            <p:cNvSpPr/>
            <p:nvPr/>
          </p:nvSpPr>
          <p:spPr>
            <a:xfrm>
              <a:off x="5488175" y="1008100"/>
              <a:ext cx="112200" cy="165325"/>
            </a:xfrm>
            <a:custGeom>
              <a:avLst/>
              <a:gdLst/>
              <a:ahLst/>
              <a:cxnLst/>
              <a:rect l="l" t="t" r="r" b="b"/>
              <a:pathLst>
                <a:path w="4488" h="6613" extrusionOk="0">
                  <a:moveTo>
                    <a:pt x="119" y="0"/>
                  </a:moveTo>
                  <a:lnTo>
                    <a:pt x="1" y="6494"/>
                  </a:lnTo>
                  <a:lnTo>
                    <a:pt x="4370" y="6612"/>
                  </a:lnTo>
                  <a:lnTo>
                    <a:pt x="4370" y="4959"/>
                  </a:lnTo>
                  <a:lnTo>
                    <a:pt x="2067" y="4900"/>
                  </a:lnTo>
                  <a:lnTo>
                    <a:pt x="2126" y="4015"/>
                  </a:lnTo>
                  <a:lnTo>
                    <a:pt x="4133" y="4015"/>
                  </a:lnTo>
                  <a:lnTo>
                    <a:pt x="4133" y="2480"/>
                  </a:lnTo>
                  <a:lnTo>
                    <a:pt x="2126" y="2480"/>
                  </a:lnTo>
                  <a:lnTo>
                    <a:pt x="2126" y="1653"/>
                  </a:lnTo>
                  <a:lnTo>
                    <a:pt x="4429" y="1712"/>
                  </a:lnTo>
                  <a:lnTo>
                    <a:pt x="4488" y="59"/>
                  </a:lnTo>
                  <a:lnTo>
                    <a:pt x="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1"/>
            <p:cNvSpPr/>
            <p:nvPr/>
          </p:nvSpPr>
          <p:spPr>
            <a:xfrm>
              <a:off x="5623975" y="1009575"/>
              <a:ext cx="171225" cy="178600"/>
            </a:xfrm>
            <a:custGeom>
              <a:avLst/>
              <a:gdLst/>
              <a:ahLst/>
              <a:cxnLst/>
              <a:rect l="l" t="t" r="r" b="b"/>
              <a:pathLst>
                <a:path w="6849" h="7144" extrusionOk="0">
                  <a:moveTo>
                    <a:pt x="650" y="0"/>
                  </a:moveTo>
                  <a:lnTo>
                    <a:pt x="0" y="6494"/>
                  </a:lnTo>
                  <a:lnTo>
                    <a:pt x="2008" y="6730"/>
                  </a:lnTo>
                  <a:lnTo>
                    <a:pt x="2362" y="3424"/>
                  </a:lnTo>
                  <a:lnTo>
                    <a:pt x="4192" y="6908"/>
                  </a:lnTo>
                  <a:lnTo>
                    <a:pt x="6199" y="7144"/>
                  </a:lnTo>
                  <a:lnTo>
                    <a:pt x="6849" y="649"/>
                  </a:lnTo>
                  <a:lnTo>
                    <a:pt x="4782" y="413"/>
                  </a:lnTo>
                  <a:lnTo>
                    <a:pt x="4487" y="3779"/>
                  </a:lnTo>
                  <a:lnTo>
                    <a:pt x="2657" y="236"/>
                  </a:lnTo>
                  <a:lnTo>
                    <a:pt x="6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1"/>
            <p:cNvSpPr/>
            <p:nvPr/>
          </p:nvSpPr>
          <p:spPr>
            <a:xfrm>
              <a:off x="5818800" y="1044975"/>
              <a:ext cx="162375" cy="166825"/>
            </a:xfrm>
            <a:custGeom>
              <a:avLst/>
              <a:gdLst/>
              <a:ahLst/>
              <a:cxnLst/>
              <a:rect l="l" t="t" r="r" b="b"/>
              <a:pathLst>
                <a:path w="6495" h="6673" extrusionOk="0">
                  <a:moveTo>
                    <a:pt x="3011" y="1"/>
                  </a:moveTo>
                  <a:lnTo>
                    <a:pt x="2598" y="60"/>
                  </a:lnTo>
                  <a:lnTo>
                    <a:pt x="2185" y="119"/>
                  </a:lnTo>
                  <a:lnTo>
                    <a:pt x="1772" y="296"/>
                  </a:lnTo>
                  <a:lnTo>
                    <a:pt x="1417" y="473"/>
                  </a:lnTo>
                  <a:lnTo>
                    <a:pt x="1122" y="768"/>
                  </a:lnTo>
                  <a:lnTo>
                    <a:pt x="827" y="1064"/>
                  </a:lnTo>
                  <a:lnTo>
                    <a:pt x="532" y="1418"/>
                  </a:lnTo>
                  <a:lnTo>
                    <a:pt x="355" y="1772"/>
                  </a:lnTo>
                  <a:lnTo>
                    <a:pt x="178" y="2185"/>
                  </a:lnTo>
                  <a:lnTo>
                    <a:pt x="59" y="2658"/>
                  </a:lnTo>
                  <a:lnTo>
                    <a:pt x="0" y="3130"/>
                  </a:lnTo>
                  <a:lnTo>
                    <a:pt x="0" y="3602"/>
                  </a:lnTo>
                  <a:lnTo>
                    <a:pt x="0" y="4016"/>
                  </a:lnTo>
                  <a:lnTo>
                    <a:pt x="119" y="4429"/>
                  </a:lnTo>
                  <a:lnTo>
                    <a:pt x="237" y="4842"/>
                  </a:lnTo>
                  <a:lnTo>
                    <a:pt x="473" y="5196"/>
                  </a:lnTo>
                  <a:lnTo>
                    <a:pt x="709" y="5492"/>
                  </a:lnTo>
                  <a:lnTo>
                    <a:pt x="1004" y="5787"/>
                  </a:lnTo>
                  <a:lnTo>
                    <a:pt x="1358" y="6082"/>
                  </a:lnTo>
                  <a:lnTo>
                    <a:pt x="1713" y="6318"/>
                  </a:lnTo>
                  <a:lnTo>
                    <a:pt x="2185" y="6436"/>
                  </a:lnTo>
                  <a:lnTo>
                    <a:pt x="2657" y="6613"/>
                  </a:lnTo>
                  <a:lnTo>
                    <a:pt x="3189" y="6672"/>
                  </a:lnTo>
                  <a:lnTo>
                    <a:pt x="3661" y="6672"/>
                  </a:lnTo>
                  <a:lnTo>
                    <a:pt x="4133" y="6613"/>
                  </a:lnTo>
                  <a:lnTo>
                    <a:pt x="4605" y="6436"/>
                  </a:lnTo>
                  <a:lnTo>
                    <a:pt x="4960" y="6259"/>
                  </a:lnTo>
                  <a:lnTo>
                    <a:pt x="5373" y="6023"/>
                  </a:lnTo>
                  <a:lnTo>
                    <a:pt x="5668" y="5787"/>
                  </a:lnTo>
                  <a:lnTo>
                    <a:pt x="5963" y="5492"/>
                  </a:lnTo>
                  <a:lnTo>
                    <a:pt x="6436" y="3484"/>
                  </a:lnTo>
                  <a:lnTo>
                    <a:pt x="3130" y="2776"/>
                  </a:lnTo>
                  <a:lnTo>
                    <a:pt x="2834" y="4193"/>
                  </a:lnTo>
                  <a:lnTo>
                    <a:pt x="4428" y="4547"/>
                  </a:lnTo>
                  <a:lnTo>
                    <a:pt x="4192" y="4724"/>
                  </a:lnTo>
                  <a:lnTo>
                    <a:pt x="3897" y="4842"/>
                  </a:lnTo>
                  <a:lnTo>
                    <a:pt x="3543" y="4901"/>
                  </a:lnTo>
                  <a:lnTo>
                    <a:pt x="3189" y="4901"/>
                  </a:lnTo>
                  <a:lnTo>
                    <a:pt x="2893" y="4783"/>
                  </a:lnTo>
                  <a:lnTo>
                    <a:pt x="2598" y="4665"/>
                  </a:lnTo>
                  <a:lnTo>
                    <a:pt x="2362" y="4488"/>
                  </a:lnTo>
                  <a:lnTo>
                    <a:pt x="2185" y="4252"/>
                  </a:lnTo>
                  <a:lnTo>
                    <a:pt x="2126" y="4016"/>
                  </a:lnTo>
                  <a:lnTo>
                    <a:pt x="2067" y="3779"/>
                  </a:lnTo>
                  <a:lnTo>
                    <a:pt x="2067" y="3425"/>
                  </a:lnTo>
                  <a:lnTo>
                    <a:pt x="2067" y="3071"/>
                  </a:lnTo>
                  <a:lnTo>
                    <a:pt x="2185" y="2776"/>
                  </a:lnTo>
                  <a:lnTo>
                    <a:pt x="2303" y="2540"/>
                  </a:lnTo>
                  <a:lnTo>
                    <a:pt x="2421" y="2304"/>
                  </a:lnTo>
                  <a:lnTo>
                    <a:pt x="2598" y="2126"/>
                  </a:lnTo>
                  <a:lnTo>
                    <a:pt x="2834" y="2008"/>
                  </a:lnTo>
                  <a:lnTo>
                    <a:pt x="3070" y="1949"/>
                  </a:lnTo>
                  <a:lnTo>
                    <a:pt x="3307" y="1890"/>
                  </a:lnTo>
                  <a:lnTo>
                    <a:pt x="3602" y="1949"/>
                  </a:lnTo>
                  <a:lnTo>
                    <a:pt x="3897" y="2008"/>
                  </a:lnTo>
                  <a:lnTo>
                    <a:pt x="4074" y="2126"/>
                  </a:lnTo>
                  <a:lnTo>
                    <a:pt x="4251" y="2304"/>
                  </a:lnTo>
                  <a:lnTo>
                    <a:pt x="4369" y="2540"/>
                  </a:lnTo>
                  <a:lnTo>
                    <a:pt x="6495" y="2953"/>
                  </a:lnTo>
                  <a:lnTo>
                    <a:pt x="6495" y="2422"/>
                  </a:lnTo>
                  <a:lnTo>
                    <a:pt x="6377" y="1949"/>
                  </a:lnTo>
                  <a:lnTo>
                    <a:pt x="6200" y="1536"/>
                  </a:lnTo>
                  <a:lnTo>
                    <a:pt x="5904" y="1123"/>
                  </a:lnTo>
                  <a:lnTo>
                    <a:pt x="5550" y="768"/>
                  </a:lnTo>
                  <a:lnTo>
                    <a:pt x="5078" y="473"/>
                  </a:lnTo>
                  <a:lnTo>
                    <a:pt x="4546" y="237"/>
                  </a:lnTo>
                  <a:lnTo>
                    <a:pt x="3956" y="119"/>
                  </a:lnTo>
                  <a:lnTo>
                    <a:pt x="34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1"/>
            <p:cNvSpPr/>
            <p:nvPr/>
          </p:nvSpPr>
          <p:spPr>
            <a:xfrm>
              <a:off x="5984100" y="1075975"/>
              <a:ext cx="95975" cy="171250"/>
            </a:xfrm>
            <a:custGeom>
              <a:avLst/>
              <a:gdLst/>
              <a:ahLst/>
              <a:cxnLst/>
              <a:rect l="l" t="t" r="r" b="b"/>
              <a:pathLst>
                <a:path w="3839" h="6850" extrusionOk="0">
                  <a:moveTo>
                    <a:pt x="1831" y="1"/>
                  </a:moveTo>
                  <a:lnTo>
                    <a:pt x="1" y="6259"/>
                  </a:lnTo>
                  <a:lnTo>
                    <a:pt x="1949" y="6849"/>
                  </a:lnTo>
                  <a:lnTo>
                    <a:pt x="3838" y="591"/>
                  </a:lnTo>
                  <a:lnTo>
                    <a:pt x="18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1"/>
            <p:cNvSpPr/>
            <p:nvPr/>
          </p:nvSpPr>
          <p:spPr>
            <a:xfrm>
              <a:off x="6062325" y="1102550"/>
              <a:ext cx="205200" cy="208150"/>
            </a:xfrm>
            <a:custGeom>
              <a:avLst/>
              <a:gdLst/>
              <a:ahLst/>
              <a:cxnLst/>
              <a:rect l="l" t="t" r="r" b="b"/>
              <a:pathLst>
                <a:path w="8208" h="8326" extrusionOk="0">
                  <a:moveTo>
                    <a:pt x="2362" y="1"/>
                  </a:moveTo>
                  <a:lnTo>
                    <a:pt x="1" y="6082"/>
                  </a:lnTo>
                  <a:lnTo>
                    <a:pt x="1949" y="6790"/>
                  </a:lnTo>
                  <a:lnTo>
                    <a:pt x="3130" y="3779"/>
                  </a:lnTo>
                  <a:lnTo>
                    <a:pt x="3957" y="7617"/>
                  </a:lnTo>
                  <a:lnTo>
                    <a:pt x="5846" y="8325"/>
                  </a:lnTo>
                  <a:lnTo>
                    <a:pt x="8207" y="2244"/>
                  </a:lnTo>
                  <a:lnTo>
                    <a:pt x="6259" y="1476"/>
                  </a:lnTo>
                  <a:lnTo>
                    <a:pt x="5078" y="4606"/>
                  </a:lnTo>
                  <a:lnTo>
                    <a:pt x="4252" y="709"/>
                  </a:lnTo>
                  <a:lnTo>
                    <a:pt x="23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1"/>
            <p:cNvSpPr/>
            <p:nvPr/>
          </p:nvSpPr>
          <p:spPr>
            <a:xfrm>
              <a:off x="6236500" y="1177825"/>
              <a:ext cx="169775" cy="194850"/>
            </a:xfrm>
            <a:custGeom>
              <a:avLst/>
              <a:gdLst/>
              <a:ahLst/>
              <a:cxnLst/>
              <a:rect l="l" t="t" r="r" b="b"/>
              <a:pathLst>
                <a:path w="6791" h="7794" extrusionOk="0">
                  <a:moveTo>
                    <a:pt x="2893" y="0"/>
                  </a:moveTo>
                  <a:lnTo>
                    <a:pt x="1" y="5845"/>
                  </a:lnTo>
                  <a:lnTo>
                    <a:pt x="3897" y="7794"/>
                  </a:lnTo>
                  <a:lnTo>
                    <a:pt x="4606" y="6318"/>
                  </a:lnTo>
                  <a:lnTo>
                    <a:pt x="2539" y="5314"/>
                  </a:lnTo>
                  <a:lnTo>
                    <a:pt x="2953" y="4487"/>
                  </a:lnTo>
                  <a:lnTo>
                    <a:pt x="4783" y="5373"/>
                  </a:lnTo>
                  <a:lnTo>
                    <a:pt x="5432" y="4015"/>
                  </a:lnTo>
                  <a:lnTo>
                    <a:pt x="3661" y="3071"/>
                  </a:lnTo>
                  <a:lnTo>
                    <a:pt x="4015" y="2362"/>
                  </a:lnTo>
                  <a:lnTo>
                    <a:pt x="6082" y="3366"/>
                  </a:lnTo>
                  <a:lnTo>
                    <a:pt x="6790" y="1949"/>
                  </a:lnTo>
                  <a:lnTo>
                    <a:pt x="28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1"/>
            <p:cNvSpPr/>
            <p:nvPr/>
          </p:nvSpPr>
          <p:spPr>
            <a:xfrm>
              <a:off x="6356050" y="1245725"/>
              <a:ext cx="177150" cy="194850"/>
            </a:xfrm>
            <a:custGeom>
              <a:avLst/>
              <a:gdLst/>
              <a:ahLst/>
              <a:cxnLst/>
              <a:rect l="l" t="t" r="r" b="b"/>
              <a:pathLst>
                <a:path w="7086" h="7794" extrusionOk="0">
                  <a:moveTo>
                    <a:pt x="3366" y="0"/>
                  </a:moveTo>
                  <a:lnTo>
                    <a:pt x="1" y="5550"/>
                  </a:lnTo>
                  <a:lnTo>
                    <a:pt x="3779" y="7793"/>
                  </a:lnTo>
                  <a:lnTo>
                    <a:pt x="4606" y="6436"/>
                  </a:lnTo>
                  <a:lnTo>
                    <a:pt x="2598" y="5255"/>
                  </a:lnTo>
                  <a:lnTo>
                    <a:pt x="3071" y="4428"/>
                  </a:lnTo>
                  <a:lnTo>
                    <a:pt x="4842" y="5491"/>
                  </a:lnTo>
                  <a:lnTo>
                    <a:pt x="5609" y="4192"/>
                  </a:lnTo>
                  <a:lnTo>
                    <a:pt x="3897" y="3129"/>
                  </a:lnTo>
                  <a:lnTo>
                    <a:pt x="4311" y="2421"/>
                  </a:lnTo>
                  <a:lnTo>
                    <a:pt x="6259" y="3602"/>
                  </a:lnTo>
                  <a:lnTo>
                    <a:pt x="7085" y="2244"/>
                  </a:lnTo>
                  <a:lnTo>
                    <a:pt x="33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1"/>
            <p:cNvSpPr/>
            <p:nvPr/>
          </p:nvSpPr>
          <p:spPr>
            <a:xfrm>
              <a:off x="6472650" y="1323950"/>
              <a:ext cx="186000" cy="212550"/>
            </a:xfrm>
            <a:custGeom>
              <a:avLst/>
              <a:gdLst/>
              <a:ahLst/>
              <a:cxnLst/>
              <a:rect l="l" t="t" r="r" b="b"/>
              <a:pathLst>
                <a:path w="7440" h="8502" extrusionOk="0">
                  <a:moveTo>
                    <a:pt x="4488" y="2598"/>
                  </a:moveTo>
                  <a:lnTo>
                    <a:pt x="5137" y="3070"/>
                  </a:lnTo>
                  <a:lnTo>
                    <a:pt x="5314" y="3248"/>
                  </a:lnTo>
                  <a:lnTo>
                    <a:pt x="5373" y="3425"/>
                  </a:lnTo>
                  <a:lnTo>
                    <a:pt x="5373" y="3661"/>
                  </a:lnTo>
                  <a:lnTo>
                    <a:pt x="5255" y="3838"/>
                  </a:lnTo>
                  <a:lnTo>
                    <a:pt x="5078" y="4015"/>
                  </a:lnTo>
                  <a:lnTo>
                    <a:pt x="4901" y="4133"/>
                  </a:lnTo>
                  <a:lnTo>
                    <a:pt x="4724" y="4074"/>
                  </a:lnTo>
                  <a:lnTo>
                    <a:pt x="4488" y="3956"/>
                  </a:lnTo>
                  <a:lnTo>
                    <a:pt x="3838" y="3484"/>
                  </a:lnTo>
                  <a:lnTo>
                    <a:pt x="4488" y="2598"/>
                  </a:lnTo>
                  <a:close/>
                  <a:moveTo>
                    <a:pt x="3838" y="0"/>
                  </a:moveTo>
                  <a:lnTo>
                    <a:pt x="1" y="5255"/>
                  </a:lnTo>
                  <a:lnTo>
                    <a:pt x="1654" y="6495"/>
                  </a:lnTo>
                  <a:lnTo>
                    <a:pt x="3012" y="4605"/>
                  </a:lnTo>
                  <a:lnTo>
                    <a:pt x="2658" y="7203"/>
                  </a:lnTo>
                  <a:lnTo>
                    <a:pt x="4429" y="8502"/>
                  </a:lnTo>
                  <a:lnTo>
                    <a:pt x="4783" y="5668"/>
                  </a:lnTo>
                  <a:lnTo>
                    <a:pt x="5137" y="5727"/>
                  </a:lnTo>
                  <a:lnTo>
                    <a:pt x="5432" y="5786"/>
                  </a:lnTo>
                  <a:lnTo>
                    <a:pt x="5728" y="5786"/>
                  </a:lnTo>
                  <a:lnTo>
                    <a:pt x="6023" y="5668"/>
                  </a:lnTo>
                  <a:lnTo>
                    <a:pt x="6318" y="5550"/>
                  </a:lnTo>
                  <a:lnTo>
                    <a:pt x="6613" y="5432"/>
                  </a:lnTo>
                  <a:lnTo>
                    <a:pt x="6849" y="5196"/>
                  </a:lnTo>
                  <a:lnTo>
                    <a:pt x="7027" y="4960"/>
                  </a:lnTo>
                  <a:lnTo>
                    <a:pt x="7204" y="4723"/>
                  </a:lnTo>
                  <a:lnTo>
                    <a:pt x="7322" y="4487"/>
                  </a:lnTo>
                  <a:lnTo>
                    <a:pt x="7381" y="4192"/>
                  </a:lnTo>
                  <a:lnTo>
                    <a:pt x="7440" y="3897"/>
                  </a:lnTo>
                  <a:lnTo>
                    <a:pt x="7440" y="3661"/>
                  </a:lnTo>
                  <a:lnTo>
                    <a:pt x="7440" y="3366"/>
                  </a:lnTo>
                  <a:lnTo>
                    <a:pt x="7322" y="3070"/>
                  </a:lnTo>
                  <a:lnTo>
                    <a:pt x="7204" y="2834"/>
                  </a:lnTo>
                  <a:lnTo>
                    <a:pt x="7027" y="2539"/>
                  </a:lnTo>
                  <a:lnTo>
                    <a:pt x="6849" y="2244"/>
                  </a:lnTo>
                  <a:lnTo>
                    <a:pt x="6554" y="2008"/>
                  </a:lnTo>
                  <a:lnTo>
                    <a:pt x="6259" y="1772"/>
                  </a:lnTo>
                  <a:lnTo>
                    <a:pt x="3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1"/>
            <p:cNvSpPr/>
            <p:nvPr/>
          </p:nvSpPr>
          <p:spPr>
            <a:xfrm>
              <a:off x="6639450" y="1464175"/>
              <a:ext cx="186000" cy="153525"/>
            </a:xfrm>
            <a:custGeom>
              <a:avLst/>
              <a:gdLst/>
              <a:ahLst/>
              <a:cxnLst/>
              <a:rect l="l" t="t" r="r" b="b"/>
              <a:pathLst>
                <a:path w="7440" h="6141" extrusionOk="0">
                  <a:moveTo>
                    <a:pt x="4782" y="2598"/>
                  </a:moveTo>
                  <a:lnTo>
                    <a:pt x="5255" y="3011"/>
                  </a:lnTo>
                  <a:lnTo>
                    <a:pt x="5432" y="3188"/>
                  </a:lnTo>
                  <a:lnTo>
                    <a:pt x="5491" y="3424"/>
                  </a:lnTo>
                  <a:lnTo>
                    <a:pt x="5432" y="3661"/>
                  </a:lnTo>
                  <a:lnTo>
                    <a:pt x="5314" y="3838"/>
                  </a:lnTo>
                  <a:lnTo>
                    <a:pt x="5078" y="4015"/>
                  </a:lnTo>
                  <a:lnTo>
                    <a:pt x="4841" y="4074"/>
                  </a:lnTo>
                  <a:lnTo>
                    <a:pt x="4664" y="4015"/>
                  </a:lnTo>
                  <a:lnTo>
                    <a:pt x="4428" y="3838"/>
                  </a:lnTo>
                  <a:lnTo>
                    <a:pt x="4015" y="3483"/>
                  </a:lnTo>
                  <a:lnTo>
                    <a:pt x="4782" y="2598"/>
                  </a:lnTo>
                  <a:close/>
                  <a:moveTo>
                    <a:pt x="4428" y="0"/>
                  </a:moveTo>
                  <a:lnTo>
                    <a:pt x="0" y="4782"/>
                  </a:lnTo>
                  <a:lnTo>
                    <a:pt x="1476" y="6140"/>
                  </a:lnTo>
                  <a:lnTo>
                    <a:pt x="2893" y="4664"/>
                  </a:lnTo>
                  <a:lnTo>
                    <a:pt x="3484" y="5196"/>
                  </a:lnTo>
                  <a:lnTo>
                    <a:pt x="3779" y="5432"/>
                  </a:lnTo>
                  <a:lnTo>
                    <a:pt x="4074" y="5609"/>
                  </a:lnTo>
                  <a:lnTo>
                    <a:pt x="4369" y="5786"/>
                  </a:lnTo>
                  <a:lnTo>
                    <a:pt x="4664" y="5904"/>
                  </a:lnTo>
                  <a:lnTo>
                    <a:pt x="4960" y="5963"/>
                  </a:lnTo>
                  <a:lnTo>
                    <a:pt x="5550" y="5963"/>
                  </a:lnTo>
                  <a:lnTo>
                    <a:pt x="5845" y="5904"/>
                  </a:lnTo>
                  <a:lnTo>
                    <a:pt x="6081" y="5786"/>
                  </a:lnTo>
                  <a:lnTo>
                    <a:pt x="6317" y="5668"/>
                  </a:lnTo>
                  <a:lnTo>
                    <a:pt x="6554" y="5491"/>
                  </a:lnTo>
                  <a:lnTo>
                    <a:pt x="6790" y="5255"/>
                  </a:lnTo>
                  <a:lnTo>
                    <a:pt x="7085" y="4900"/>
                  </a:lnTo>
                  <a:lnTo>
                    <a:pt x="7321" y="4487"/>
                  </a:lnTo>
                  <a:lnTo>
                    <a:pt x="7439" y="4074"/>
                  </a:lnTo>
                  <a:lnTo>
                    <a:pt x="7439" y="3661"/>
                  </a:lnTo>
                  <a:lnTo>
                    <a:pt x="7380" y="3188"/>
                  </a:lnTo>
                  <a:lnTo>
                    <a:pt x="7203" y="2775"/>
                  </a:lnTo>
                  <a:lnTo>
                    <a:pt x="6908" y="2362"/>
                  </a:lnTo>
                  <a:lnTo>
                    <a:pt x="6495" y="1948"/>
                  </a:lnTo>
                  <a:lnTo>
                    <a:pt x="44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1"/>
            <p:cNvSpPr/>
            <p:nvPr/>
          </p:nvSpPr>
          <p:spPr>
            <a:xfrm>
              <a:off x="6782625" y="1611750"/>
              <a:ext cx="168275" cy="168300"/>
            </a:xfrm>
            <a:custGeom>
              <a:avLst/>
              <a:gdLst/>
              <a:ahLst/>
              <a:cxnLst/>
              <a:rect l="l" t="t" r="r" b="b"/>
              <a:pathLst>
                <a:path w="6731" h="6732" extrusionOk="0">
                  <a:moveTo>
                    <a:pt x="3542" y="1949"/>
                  </a:moveTo>
                  <a:lnTo>
                    <a:pt x="3779" y="2008"/>
                  </a:lnTo>
                  <a:lnTo>
                    <a:pt x="4015" y="2067"/>
                  </a:lnTo>
                  <a:lnTo>
                    <a:pt x="4251" y="2185"/>
                  </a:lnTo>
                  <a:lnTo>
                    <a:pt x="4428" y="2422"/>
                  </a:lnTo>
                  <a:lnTo>
                    <a:pt x="4605" y="2658"/>
                  </a:lnTo>
                  <a:lnTo>
                    <a:pt x="4723" y="2894"/>
                  </a:lnTo>
                  <a:lnTo>
                    <a:pt x="4782" y="3130"/>
                  </a:lnTo>
                  <a:lnTo>
                    <a:pt x="4782" y="3366"/>
                  </a:lnTo>
                  <a:lnTo>
                    <a:pt x="4723" y="3602"/>
                  </a:lnTo>
                  <a:lnTo>
                    <a:pt x="4605" y="3898"/>
                  </a:lnTo>
                  <a:lnTo>
                    <a:pt x="4428" y="4075"/>
                  </a:lnTo>
                  <a:lnTo>
                    <a:pt x="4192" y="4311"/>
                  </a:lnTo>
                  <a:lnTo>
                    <a:pt x="3956" y="4547"/>
                  </a:lnTo>
                  <a:lnTo>
                    <a:pt x="3720" y="4665"/>
                  </a:lnTo>
                  <a:lnTo>
                    <a:pt x="3424" y="4724"/>
                  </a:lnTo>
                  <a:lnTo>
                    <a:pt x="3188" y="4783"/>
                  </a:lnTo>
                  <a:lnTo>
                    <a:pt x="2952" y="4724"/>
                  </a:lnTo>
                  <a:lnTo>
                    <a:pt x="2716" y="4665"/>
                  </a:lnTo>
                  <a:lnTo>
                    <a:pt x="2480" y="4547"/>
                  </a:lnTo>
                  <a:lnTo>
                    <a:pt x="2244" y="4311"/>
                  </a:lnTo>
                  <a:lnTo>
                    <a:pt x="2125" y="4075"/>
                  </a:lnTo>
                  <a:lnTo>
                    <a:pt x="2007" y="3839"/>
                  </a:lnTo>
                  <a:lnTo>
                    <a:pt x="1948" y="3602"/>
                  </a:lnTo>
                  <a:lnTo>
                    <a:pt x="1948" y="3366"/>
                  </a:lnTo>
                  <a:lnTo>
                    <a:pt x="2007" y="3071"/>
                  </a:lnTo>
                  <a:lnTo>
                    <a:pt x="2125" y="2835"/>
                  </a:lnTo>
                  <a:lnTo>
                    <a:pt x="2303" y="2658"/>
                  </a:lnTo>
                  <a:lnTo>
                    <a:pt x="2539" y="2422"/>
                  </a:lnTo>
                  <a:lnTo>
                    <a:pt x="2775" y="2185"/>
                  </a:lnTo>
                  <a:lnTo>
                    <a:pt x="3011" y="2067"/>
                  </a:lnTo>
                  <a:lnTo>
                    <a:pt x="3306" y="2008"/>
                  </a:lnTo>
                  <a:lnTo>
                    <a:pt x="3542" y="1949"/>
                  </a:lnTo>
                  <a:close/>
                  <a:moveTo>
                    <a:pt x="3188" y="1"/>
                  </a:moveTo>
                  <a:lnTo>
                    <a:pt x="2716" y="60"/>
                  </a:lnTo>
                  <a:lnTo>
                    <a:pt x="2303" y="178"/>
                  </a:lnTo>
                  <a:lnTo>
                    <a:pt x="1889" y="296"/>
                  </a:lnTo>
                  <a:lnTo>
                    <a:pt x="1535" y="532"/>
                  </a:lnTo>
                  <a:lnTo>
                    <a:pt x="1122" y="828"/>
                  </a:lnTo>
                  <a:lnTo>
                    <a:pt x="827" y="1182"/>
                  </a:lnTo>
                  <a:lnTo>
                    <a:pt x="531" y="1536"/>
                  </a:lnTo>
                  <a:lnTo>
                    <a:pt x="295" y="1890"/>
                  </a:lnTo>
                  <a:lnTo>
                    <a:pt x="177" y="2304"/>
                  </a:lnTo>
                  <a:lnTo>
                    <a:pt x="59" y="2717"/>
                  </a:lnTo>
                  <a:lnTo>
                    <a:pt x="0" y="3130"/>
                  </a:lnTo>
                  <a:lnTo>
                    <a:pt x="0" y="3602"/>
                  </a:lnTo>
                  <a:lnTo>
                    <a:pt x="59" y="4016"/>
                  </a:lnTo>
                  <a:lnTo>
                    <a:pt x="177" y="4429"/>
                  </a:lnTo>
                  <a:lnTo>
                    <a:pt x="354" y="4842"/>
                  </a:lnTo>
                  <a:lnTo>
                    <a:pt x="531" y="5196"/>
                  </a:lnTo>
                  <a:lnTo>
                    <a:pt x="827" y="5551"/>
                  </a:lnTo>
                  <a:lnTo>
                    <a:pt x="1122" y="5905"/>
                  </a:lnTo>
                  <a:lnTo>
                    <a:pt x="1476" y="6141"/>
                  </a:lnTo>
                  <a:lnTo>
                    <a:pt x="1889" y="6377"/>
                  </a:lnTo>
                  <a:lnTo>
                    <a:pt x="2244" y="6554"/>
                  </a:lnTo>
                  <a:lnTo>
                    <a:pt x="2657" y="6672"/>
                  </a:lnTo>
                  <a:lnTo>
                    <a:pt x="3129" y="6731"/>
                  </a:lnTo>
                  <a:lnTo>
                    <a:pt x="3542" y="6731"/>
                  </a:lnTo>
                  <a:lnTo>
                    <a:pt x="3956" y="6672"/>
                  </a:lnTo>
                  <a:lnTo>
                    <a:pt x="4369" y="6554"/>
                  </a:lnTo>
                  <a:lnTo>
                    <a:pt x="4782" y="6377"/>
                  </a:lnTo>
                  <a:lnTo>
                    <a:pt x="5196" y="6200"/>
                  </a:lnTo>
                  <a:lnTo>
                    <a:pt x="5550" y="5905"/>
                  </a:lnTo>
                  <a:lnTo>
                    <a:pt x="5904" y="5551"/>
                  </a:lnTo>
                  <a:lnTo>
                    <a:pt x="6199" y="5196"/>
                  </a:lnTo>
                  <a:lnTo>
                    <a:pt x="6376" y="4842"/>
                  </a:lnTo>
                  <a:lnTo>
                    <a:pt x="6553" y="4429"/>
                  </a:lnTo>
                  <a:lnTo>
                    <a:pt x="6672" y="4016"/>
                  </a:lnTo>
                  <a:lnTo>
                    <a:pt x="6731" y="3602"/>
                  </a:lnTo>
                  <a:lnTo>
                    <a:pt x="6731" y="3130"/>
                  </a:lnTo>
                  <a:lnTo>
                    <a:pt x="6672" y="2717"/>
                  </a:lnTo>
                  <a:lnTo>
                    <a:pt x="6553" y="2304"/>
                  </a:lnTo>
                  <a:lnTo>
                    <a:pt x="6376" y="1890"/>
                  </a:lnTo>
                  <a:lnTo>
                    <a:pt x="6140" y="1536"/>
                  </a:lnTo>
                  <a:lnTo>
                    <a:pt x="5904" y="1182"/>
                  </a:lnTo>
                  <a:lnTo>
                    <a:pt x="5550" y="828"/>
                  </a:lnTo>
                  <a:lnTo>
                    <a:pt x="5196" y="591"/>
                  </a:lnTo>
                  <a:lnTo>
                    <a:pt x="4841" y="355"/>
                  </a:lnTo>
                  <a:lnTo>
                    <a:pt x="4428" y="178"/>
                  </a:lnTo>
                  <a:lnTo>
                    <a:pt x="4015" y="60"/>
                  </a:lnTo>
                  <a:lnTo>
                    <a:pt x="36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1"/>
            <p:cNvSpPr/>
            <p:nvPr/>
          </p:nvSpPr>
          <p:spPr>
            <a:xfrm>
              <a:off x="6874125" y="1740175"/>
              <a:ext cx="191900" cy="206650"/>
            </a:xfrm>
            <a:custGeom>
              <a:avLst/>
              <a:gdLst/>
              <a:ahLst/>
              <a:cxnLst/>
              <a:rect l="l" t="t" r="r" b="b"/>
              <a:pathLst>
                <a:path w="7676" h="8266" extrusionOk="0">
                  <a:moveTo>
                    <a:pt x="5137" y="2657"/>
                  </a:moveTo>
                  <a:lnTo>
                    <a:pt x="5609" y="3307"/>
                  </a:lnTo>
                  <a:lnTo>
                    <a:pt x="5727" y="3543"/>
                  </a:lnTo>
                  <a:lnTo>
                    <a:pt x="5727" y="3720"/>
                  </a:lnTo>
                  <a:lnTo>
                    <a:pt x="5668" y="3956"/>
                  </a:lnTo>
                  <a:lnTo>
                    <a:pt x="5491" y="4074"/>
                  </a:lnTo>
                  <a:lnTo>
                    <a:pt x="5255" y="4192"/>
                  </a:lnTo>
                  <a:lnTo>
                    <a:pt x="5078" y="4192"/>
                  </a:lnTo>
                  <a:lnTo>
                    <a:pt x="4842" y="4133"/>
                  </a:lnTo>
                  <a:lnTo>
                    <a:pt x="4665" y="3956"/>
                  </a:lnTo>
                  <a:lnTo>
                    <a:pt x="4192" y="3248"/>
                  </a:lnTo>
                  <a:lnTo>
                    <a:pt x="5137" y="2657"/>
                  </a:lnTo>
                  <a:close/>
                  <a:moveTo>
                    <a:pt x="5314" y="0"/>
                  </a:moveTo>
                  <a:lnTo>
                    <a:pt x="1" y="3720"/>
                  </a:lnTo>
                  <a:lnTo>
                    <a:pt x="1181" y="5373"/>
                  </a:lnTo>
                  <a:lnTo>
                    <a:pt x="3130" y="4074"/>
                  </a:lnTo>
                  <a:lnTo>
                    <a:pt x="1890" y="6436"/>
                  </a:lnTo>
                  <a:lnTo>
                    <a:pt x="3189" y="8266"/>
                  </a:lnTo>
                  <a:lnTo>
                    <a:pt x="4428" y="5668"/>
                  </a:lnTo>
                  <a:lnTo>
                    <a:pt x="4724" y="5845"/>
                  </a:lnTo>
                  <a:lnTo>
                    <a:pt x="5019" y="5963"/>
                  </a:lnTo>
                  <a:lnTo>
                    <a:pt x="5314" y="6081"/>
                  </a:lnTo>
                  <a:lnTo>
                    <a:pt x="5904" y="6081"/>
                  </a:lnTo>
                  <a:lnTo>
                    <a:pt x="6200" y="5963"/>
                  </a:lnTo>
                  <a:lnTo>
                    <a:pt x="6495" y="5904"/>
                  </a:lnTo>
                  <a:lnTo>
                    <a:pt x="6790" y="5727"/>
                  </a:lnTo>
                  <a:lnTo>
                    <a:pt x="7026" y="5550"/>
                  </a:lnTo>
                  <a:lnTo>
                    <a:pt x="7203" y="5314"/>
                  </a:lnTo>
                  <a:lnTo>
                    <a:pt x="7380" y="5078"/>
                  </a:lnTo>
                  <a:lnTo>
                    <a:pt x="7498" y="4842"/>
                  </a:lnTo>
                  <a:lnTo>
                    <a:pt x="7617" y="4605"/>
                  </a:lnTo>
                  <a:lnTo>
                    <a:pt x="7676" y="4310"/>
                  </a:lnTo>
                  <a:lnTo>
                    <a:pt x="7676" y="4015"/>
                  </a:lnTo>
                  <a:lnTo>
                    <a:pt x="7617" y="3720"/>
                  </a:lnTo>
                  <a:lnTo>
                    <a:pt x="7558" y="3425"/>
                  </a:lnTo>
                  <a:lnTo>
                    <a:pt x="7439" y="3070"/>
                  </a:lnTo>
                  <a:lnTo>
                    <a:pt x="7321" y="2775"/>
                  </a:lnTo>
                  <a:lnTo>
                    <a:pt x="7085" y="2480"/>
                  </a:lnTo>
                  <a:lnTo>
                    <a:pt x="53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1"/>
            <p:cNvSpPr/>
            <p:nvPr/>
          </p:nvSpPr>
          <p:spPr>
            <a:xfrm>
              <a:off x="6983350" y="1877450"/>
              <a:ext cx="187475" cy="162375"/>
            </a:xfrm>
            <a:custGeom>
              <a:avLst/>
              <a:gdLst/>
              <a:ahLst/>
              <a:cxnLst/>
              <a:rect l="l" t="t" r="r" b="b"/>
              <a:pathLst>
                <a:path w="7499" h="6495" extrusionOk="0">
                  <a:moveTo>
                    <a:pt x="4783" y="0"/>
                  </a:moveTo>
                  <a:lnTo>
                    <a:pt x="3366" y="768"/>
                  </a:lnTo>
                  <a:lnTo>
                    <a:pt x="4251" y="2244"/>
                  </a:lnTo>
                  <a:lnTo>
                    <a:pt x="0" y="4723"/>
                  </a:lnTo>
                  <a:lnTo>
                    <a:pt x="1004" y="6494"/>
                  </a:lnTo>
                  <a:lnTo>
                    <a:pt x="5255" y="4015"/>
                  </a:lnTo>
                  <a:lnTo>
                    <a:pt x="6081" y="5550"/>
                  </a:lnTo>
                  <a:lnTo>
                    <a:pt x="7498" y="4723"/>
                  </a:lnTo>
                  <a:lnTo>
                    <a:pt x="47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1"/>
            <p:cNvSpPr/>
            <p:nvPr/>
          </p:nvSpPr>
          <p:spPr>
            <a:xfrm>
              <a:off x="7039425" y="2028000"/>
              <a:ext cx="196350" cy="129900"/>
            </a:xfrm>
            <a:custGeom>
              <a:avLst/>
              <a:gdLst/>
              <a:ahLst/>
              <a:cxnLst/>
              <a:rect l="l" t="t" r="r" b="b"/>
              <a:pathLst>
                <a:path w="7854" h="5196" extrusionOk="0">
                  <a:moveTo>
                    <a:pt x="5905" y="0"/>
                  </a:moveTo>
                  <a:lnTo>
                    <a:pt x="1" y="2716"/>
                  </a:lnTo>
                  <a:lnTo>
                    <a:pt x="827" y="4605"/>
                  </a:lnTo>
                  <a:lnTo>
                    <a:pt x="3071" y="3542"/>
                  </a:lnTo>
                  <a:lnTo>
                    <a:pt x="3838" y="5195"/>
                  </a:lnTo>
                  <a:lnTo>
                    <a:pt x="5255" y="4546"/>
                  </a:lnTo>
                  <a:lnTo>
                    <a:pt x="4488" y="2893"/>
                  </a:lnTo>
                  <a:lnTo>
                    <a:pt x="5314" y="2539"/>
                  </a:lnTo>
                  <a:lnTo>
                    <a:pt x="6377" y="4841"/>
                  </a:lnTo>
                  <a:lnTo>
                    <a:pt x="7853" y="4133"/>
                  </a:lnTo>
                  <a:lnTo>
                    <a:pt x="59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1"/>
            <p:cNvSpPr/>
            <p:nvPr/>
          </p:nvSpPr>
          <p:spPr>
            <a:xfrm>
              <a:off x="7117650" y="2185925"/>
              <a:ext cx="168300" cy="168275"/>
            </a:xfrm>
            <a:custGeom>
              <a:avLst/>
              <a:gdLst/>
              <a:ahLst/>
              <a:cxnLst/>
              <a:rect l="l" t="t" r="r" b="b"/>
              <a:pathLst>
                <a:path w="6732" h="6731" extrusionOk="0">
                  <a:moveTo>
                    <a:pt x="3780" y="2067"/>
                  </a:moveTo>
                  <a:lnTo>
                    <a:pt x="4075" y="2126"/>
                  </a:lnTo>
                  <a:lnTo>
                    <a:pt x="4252" y="2244"/>
                  </a:lnTo>
                  <a:lnTo>
                    <a:pt x="4488" y="2421"/>
                  </a:lnTo>
                  <a:lnTo>
                    <a:pt x="4606" y="2598"/>
                  </a:lnTo>
                  <a:lnTo>
                    <a:pt x="4724" y="2893"/>
                  </a:lnTo>
                  <a:lnTo>
                    <a:pt x="4783" y="3188"/>
                  </a:lnTo>
                  <a:lnTo>
                    <a:pt x="4842" y="3424"/>
                  </a:lnTo>
                  <a:lnTo>
                    <a:pt x="4783" y="3661"/>
                  </a:lnTo>
                  <a:lnTo>
                    <a:pt x="4665" y="3897"/>
                  </a:lnTo>
                  <a:lnTo>
                    <a:pt x="4547" y="4133"/>
                  </a:lnTo>
                  <a:lnTo>
                    <a:pt x="4311" y="4310"/>
                  </a:lnTo>
                  <a:lnTo>
                    <a:pt x="4075" y="4428"/>
                  </a:lnTo>
                  <a:lnTo>
                    <a:pt x="3780" y="4546"/>
                  </a:lnTo>
                  <a:lnTo>
                    <a:pt x="3484" y="4664"/>
                  </a:lnTo>
                  <a:lnTo>
                    <a:pt x="2953" y="4664"/>
                  </a:lnTo>
                  <a:lnTo>
                    <a:pt x="2658" y="4605"/>
                  </a:lnTo>
                  <a:lnTo>
                    <a:pt x="2481" y="4487"/>
                  </a:lnTo>
                  <a:lnTo>
                    <a:pt x="2244" y="4310"/>
                  </a:lnTo>
                  <a:lnTo>
                    <a:pt x="2126" y="4133"/>
                  </a:lnTo>
                  <a:lnTo>
                    <a:pt x="2008" y="3838"/>
                  </a:lnTo>
                  <a:lnTo>
                    <a:pt x="1949" y="3543"/>
                  </a:lnTo>
                  <a:lnTo>
                    <a:pt x="1890" y="3306"/>
                  </a:lnTo>
                  <a:lnTo>
                    <a:pt x="1949" y="3070"/>
                  </a:lnTo>
                  <a:lnTo>
                    <a:pt x="2067" y="2834"/>
                  </a:lnTo>
                  <a:lnTo>
                    <a:pt x="2185" y="2598"/>
                  </a:lnTo>
                  <a:lnTo>
                    <a:pt x="2422" y="2421"/>
                  </a:lnTo>
                  <a:lnTo>
                    <a:pt x="2658" y="2303"/>
                  </a:lnTo>
                  <a:lnTo>
                    <a:pt x="2953" y="2185"/>
                  </a:lnTo>
                  <a:lnTo>
                    <a:pt x="3248" y="2067"/>
                  </a:lnTo>
                  <a:close/>
                  <a:moveTo>
                    <a:pt x="3130" y="0"/>
                  </a:moveTo>
                  <a:lnTo>
                    <a:pt x="2717" y="59"/>
                  </a:lnTo>
                  <a:lnTo>
                    <a:pt x="2244" y="177"/>
                  </a:lnTo>
                  <a:lnTo>
                    <a:pt x="1831" y="354"/>
                  </a:lnTo>
                  <a:lnTo>
                    <a:pt x="1418" y="591"/>
                  </a:lnTo>
                  <a:lnTo>
                    <a:pt x="1064" y="886"/>
                  </a:lnTo>
                  <a:lnTo>
                    <a:pt x="768" y="1181"/>
                  </a:lnTo>
                  <a:lnTo>
                    <a:pt x="532" y="1535"/>
                  </a:lnTo>
                  <a:lnTo>
                    <a:pt x="296" y="1949"/>
                  </a:lnTo>
                  <a:lnTo>
                    <a:pt x="178" y="2303"/>
                  </a:lnTo>
                  <a:lnTo>
                    <a:pt x="60" y="2716"/>
                  </a:lnTo>
                  <a:lnTo>
                    <a:pt x="1" y="3188"/>
                  </a:lnTo>
                  <a:lnTo>
                    <a:pt x="1" y="3602"/>
                  </a:lnTo>
                  <a:lnTo>
                    <a:pt x="60" y="4074"/>
                  </a:lnTo>
                  <a:lnTo>
                    <a:pt x="178" y="4487"/>
                  </a:lnTo>
                  <a:lnTo>
                    <a:pt x="355" y="4900"/>
                  </a:lnTo>
                  <a:lnTo>
                    <a:pt x="591" y="5255"/>
                  </a:lnTo>
                  <a:lnTo>
                    <a:pt x="887" y="5609"/>
                  </a:lnTo>
                  <a:lnTo>
                    <a:pt x="1182" y="5904"/>
                  </a:lnTo>
                  <a:lnTo>
                    <a:pt x="1536" y="6199"/>
                  </a:lnTo>
                  <a:lnTo>
                    <a:pt x="1890" y="6376"/>
                  </a:lnTo>
                  <a:lnTo>
                    <a:pt x="2304" y="6554"/>
                  </a:lnTo>
                  <a:lnTo>
                    <a:pt x="2717" y="6672"/>
                  </a:lnTo>
                  <a:lnTo>
                    <a:pt x="3130" y="6731"/>
                  </a:lnTo>
                  <a:lnTo>
                    <a:pt x="3602" y="6731"/>
                  </a:lnTo>
                  <a:lnTo>
                    <a:pt x="4016" y="6672"/>
                  </a:lnTo>
                  <a:lnTo>
                    <a:pt x="4488" y="6495"/>
                  </a:lnTo>
                  <a:lnTo>
                    <a:pt x="4901" y="6317"/>
                  </a:lnTo>
                  <a:lnTo>
                    <a:pt x="5315" y="6140"/>
                  </a:lnTo>
                  <a:lnTo>
                    <a:pt x="5669" y="5845"/>
                  </a:lnTo>
                  <a:lnTo>
                    <a:pt x="5964" y="5550"/>
                  </a:lnTo>
                  <a:lnTo>
                    <a:pt x="6200" y="5196"/>
                  </a:lnTo>
                  <a:lnTo>
                    <a:pt x="6436" y="4782"/>
                  </a:lnTo>
                  <a:lnTo>
                    <a:pt x="6554" y="4428"/>
                  </a:lnTo>
                  <a:lnTo>
                    <a:pt x="6672" y="4015"/>
                  </a:lnTo>
                  <a:lnTo>
                    <a:pt x="6731" y="3543"/>
                  </a:lnTo>
                  <a:lnTo>
                    <a:pt x="6731" y="3129"/>
                  </a:lnTo>
                  <a:lnTo>
                    <a:pt x="6613" y="2716"/>
                  </a:lnTo>
                  <a:lnTo>
                    <a:pt x="6495" y="2244"/>
                  </a:lnTo>
                  <a:lnTo>
                    <a:pt x="6318" y="1830"/>
                  </a:lnTo>
                  <a:lnTo>
                    <a:pt x="6141" y="1476"/>
                  </a:lnTo>
                  <a:lnTo>
                    <a:pt x="5846" y="1122"/>
                  </a:lnTo>
                  <a:lnTo>
                    <a:pt x="5551" y="827"/>
                  </a:lnTo>
                  <a:lnTo>
                    <a:pt x="5196" y="532"/>
                  </a:lnTo>
                  <a:lnTo>
                    <a:pt x="4842" y="295"/>
                  </a:lnTo>
                  <a:lnTo>
                    <a:pt x="4429" y="177"/>
                  </a:lnTo>
                  <a:lnTo>
                    <a:pt x="4016" y="59"/>
                  </a:lnTo>
                  <a:lnTo>
                    <a:pt x="36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1"/>
            <p:cNvSpPr/>
            <p:nvPr/>
          </p:nvSpPr>
          <p:spPr>
            <a:xfrm>
              <a:off x="7157525" y="2361550"/>
              <a:ext cx="171225" cy="137300"/>
            </a:xfrm>
            <a:custGeom>
              <a:avLst/>
              <a:gdLst/>
              <a:ahLst/>
              <a:cxnLst/>
              <a:rect l="l" t="t" r="r" b="b"/>
              <a:pathLst>
                <a:path w="6849" h="5492" extrusionOk="0">
                  <a:moveTo>
                    <a:pt x="6317" y="1"/>
                  </a:moveTo>
                  <a:lnTo>
                    <a:pt x="0" y="1595"/>
                  </a:lnTo>
                  <a:lnTo>
                    <a:pt x="1004" y="5492"/>
                  </a:lnTo>
                  <a:lnTo>
                    <a:pt x="2480" y="5078"/>
                  </a:lnTo>
                  <a:lnTo>
                    <a:pt x="2007" y="3189"/>
                  </a:lnTo>
                  <a:lnTo>
                    <a:pt x="6849" y="2008"/>
                  </a:lnTo>
                  <a:lnTo>
                    <a:pt x="6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1"/>
            <p:cNvSpPr/>
            <p:nvPr/>
          </p:nvSpPr>
          <p:spPr>
            <a:xfrm>
              <a:off x="7187025" y="2492925"/>
              <a:ext cx="169775" cy="79725"/>
            </a:xfrm>
            <a:custGeom>
              <a:avLst/>
              <a:gdLst/>
              <a:ahLst/>
              <a:cxnLst/>
              <a:rect l="l" t="t" r="r" b="b"/>
              <a:pathLst>
                <a:path w="6791" h="3189" extrusionOk="0">
                  <a:moveTo>
                    <a:pt x="6377" y="0"/>
                  </a:moveTo>
                  <a:lnTo>
                    <a:pt x="1" y="1181"/>
                  </a:lnTo>
                  <a:lnTo>
                    <a:pt x="355" y="3188"/>
                  </a:lnTo>
                  <a:lnTo>
                    <a:pt x="6790" y="2008"/>
                  </a:lnTo>
                  <a:lnTo>
                    <a:pt x="63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1"/>
            <p:cNvSpPr/>
            <p:nvPr/>
          </p:nvSpPr>
          <p:spPr>
            <a:xfrm>
              <a:off x="7207700" y="2588850"/>
              <a:ext cx="168275" cy="168300"/>
            </a:xfrm>
            <a:custGeom>
              <a:avLst/>
              <a:gdLst/>
              <a:ahLst/>
              <a:cxnLst/>
              <a:rect l="l" t="t" r="r" b="b"/>
              <a:pathLst>
                <a:path w="6731" h="6732" extrusionOk="0">
                  <a:moveTo>
                    <a:pt x="3543" y="2067"/>
                  </a:moveTo>
                  <a:lnTo>
                    <a:pt x="3838" y="2126"/>
                  </a:lnTo>
                  <a:lnTo>
                    <a:pt x="4133" y="2185"/>
                  </a:lnTo>
                  <a:lnTo>
                    <a:pt x="4369" y="2303"/>
                  </a:lnTo>
                  <a:lnTo>
                    <a:pt x="4546" y="2481"/>
                  </a:lnTo>
                  <a:lnTo>
                    <a:pt x="4664" y="2717"/>
                  </a:lnTo>
                  <a:lnTo>
                    <a:pt x="4783" y="2953"/>
                  </a:lnTo>
                  <a:lnTo>
                    <a:pt x="4842" y="3248"/>
                  </a:lnTo>
                  <a:lnTo>
                    <a:pt x="4842" y="3543"/>
                  </a:lnTo>
                  <a:lnTo>
                    <a:pt x="4783" y="3779"/>
                  </a:lnTo>
                  <a:lnTo>
                    <a:pt x="4664" y="4016"/>
                  </a:lnTo>
                  <a:lnTo>
                    <a:pt x="4546" y="4193"/>
                  </a:lnTo>
                  <a:lnTo>
                    <a:pt x="4310" y="4370"/>
                  </a:lnTo>
                  <a:lnTo>
                    <a:pt x="4074" y="4488"/>
                  </a:lnTo>
                  <a:lnTo>
                    <a:pt x="3838" y="4606"/>
                  </a:lnTo>
                  <a:lnTo>
                    <a:pt x="3484" y="4665"/>
                  </a:lnTo>
                  <a:lnTo>
                    <a:pt x="3189" y="4665"/>
                  </a:lnTo>
                  <a:lnTo>
                    <a:pt x="2893" y="4606"/>
                  </a:lnTo>
                  <a:lnTo>
                    <a:pt x="2657" y="4547"/>
                  </a:lnTo>
                  <a:lnTo>
                    <a:pt x="2421" y="4429"/>
                  </a:lnTo>
                  <a:lnTo>
                    <a:pt x="2244" y="4252"/>
                  </a:lnTo>
                  <a:lnTo>
                    <a:pt x="2067" y="4075"/>
                  </a:lnTo>
                  <a:lnTo>
                    <a:pt x="2008" y="3779"/>
                  </a:lnTo>
                  <a:lnTo>
                    <a:pt x="1949" y="3543"/>
                  </a:lnTo>
                  <a:lnTo>
                    <a:pt x="1949" y="3248"/>
                  </a:lnTo>
                  <a:lnTo>
                    <a:pt x="2008" y="2953"/>
                  </a:lnTo>
                  <a:lnTo>
                    <a:pt x="2067" y="2717"/>
                  </a:lnTo>
                  <a:lnTo>
                    <a:pt x="2244" y="2540"/>
                  </a:lnTo>
                  <a:lnTo>
                    <a:pt x="2421" y="2362"/>
                  </a:lnTo>
                  <a:lnTo>
                    <a:pt x="2657" y="2244"/>
                  </a:lnTo>
                  <a:lnTo>
                    <a:pt x="2952" y="2185"/>
                  </a:lnTo>
                  <a:lnTo>
                    <a:pt x="3248" y="2126"/>
                  </a:lnTo>
                  <a:lnTo>
                    <a:pt x="3543" y="2067"/>
                  </a:lnTo>
                  <a:close/>
                  <a:moveTo>
                    <a:pt x="3484" y="1"/>
                  </a:moveTo>
                  <a:lnTo>
                    <a:pt x="3011" y="60"/>
                  </a:lnTo>
                  <a:lnTo>
                    <a:pt x="2598" y="119"/>
                  </a:lnTo>
                  <a:lnTo>
                    <a:pt x="2126" y="237"/>
                  </a:lnTo>
                  <a:lnTo>
                    <a:pt x="1713" y="414"/>
                  </a:lnTo>
                  <a:lnTo>
                    <a:pt x="1358" y="650"/>
                  </a:lnTo>
                  <a:lnTo>
                    <a:pt x="1004" y="946"/>
                  </a:lnTo>
                  <a:lnTo>
                    <a:pt x="768" y="1241"/>
                  </a:lnTo>
                  <a:lnTo>
                    <a:pt x="473" y="1595"/>
                  </a:lnTo>
                  <a:lnTo>
                    <a:pt x="296" y="2008"/>
                  </a:lnTo>
                  <a:lnTo>
                    <a:pt x="178" y="2421"/>
                  </a:lnTo>
                  <a:lnTo>
                    <a:pt x="59" y="2835"/>
                  </a:lnTo>
                  <a:lnTo>
                    <a:pt x="0" y="3248"/>
                  </a:lnTo>
                  <a:lnTo>
                    <a:pt x="59" y="3720"/>
                  </a:lnTo>
                  <a:lnTo>
                    <a:pt x="118" y="4193"/>
                  </a:lnTo>
                  <a:lnTo>
                    <a:pt x="237" y="4606"/>
                  </a:lnTo>
                  <a:lnTo>
                    <a:pt x="414" y="4960"/>
                  </a:lnTo>
                  <a:lnTo>
                    <a:pt x="650" y="5373"/>
                  </a:lnTo>
                  <a:lnTo>
                    <a:pt x="945" y="5669"/>
                  </a:lnTo>
                  <a:lnTo>
                    <a:pt x="1240" y="5964"/>
                  </a:lnTo>
                  <a:lnTo>
                    <a:pt x="1594" y="6259"/>
                  </a:lnTo>
                  <a:lnTo>
                    <a:pt x="1949" y="6436"/>
                  </a:lnTo>
                  <a:lnTo>
                    <a:pt x="2362" y="6613"/>
                  </a:lnTo>
                  <a:lnTo>
                    <a:pt x="2834" y="6672"/>
                  </a:lnTo>
                  <a:lnTo>
                    <a:pt x="3248" y="6731"/>
                  </a:lnTo>
                  <a:lnTo>
                    <a:pt x="3720" y="6672"/>
                  </a:lnTo>
                  <a:lnTo>
                    <a:pt x="4192" y="6613"/>
                  </a:lnTo>
                  <a:lnTo>
                    <a:pt x="4605" y="6495"/>
                  </a:lnTo>
                  <a:lnTo>
                    <a:pt x="5019" y="6318"/>
                  </a:lnTo>
                  <a:lnTo>
                    <a:pt x="5373" y="6082"/>
                  </a:lnTo>
                  <a:lnTo>
                    <a:pt x="5727" y="5787"/>
                  </a:lnTo>
                  <a:lnTo>
                    <a:pt x="6022" y="5492"/>
                  </a:lnTo>
                  <a:lnTo>
                    <a:pt x="6259" y="5137"/>
                  </a:lnTo>
                  <a:lnTo>
                    <a:pt x="6436" y="4724"/>
                  </a:lnTo>
                  <a:lnTo>
                    <a:pt x="6613" y="4370"/>
                  </a:lnTo>
                  <a:lnTo>
                    <a:pt x="6672" y="3897"/>
                  </a:lnTo>
                  <a:lnTo>
                    <a:pt x="6731" y="3484"/>
                  </a:lnTo>
                  <a:lnTo>
                    <a:pt x="6731" y="3012"/>
                  </a:lnTo>
                  <a:lnTo>
                    <a:pt x="6613" y="2599"/>
                  </a:lnTo>
                  <a:lnTo>
                    <a:pt x="6495" y="2185"/>
                  </a:lnTo>
                  <a:lnTo>
                    <a:pt x="6318" y="1772"/>
                  </a:lnTo>
                  <a:lnTo>
                    <a:pt x="6081" y="1418"/>
                  </a:lnTo>
                  <a:lnTo>
                    <a:pt x="5845" y="1064"/>
                  </a:lnTo>
                  <a:lnTo>
                    <a:pt x="5550" y="768"/>
                  </a:lnTo>
                  <a:lnTo>
                    <a:pt x="5196" y="532"/>
                  </a:lnTo>
                  <a:lnTo>
                    <a:pt x="4783" y="296"/>
                  </a:lnTo>
                  <a:lnTo>
                    <a:pt x="4369" y="119"/>
                  </a:lnTo>
                  <a:lnTo>
                    <a:pt x="3956" y="60"/>
                  </a:lnTo>
                  <a:lnTo>
                    <a:pt x="34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1"/>
            <p:cNvSpPr/>
            <p:nvPr/>
          </p:nvSpPr>
          <p:spPr>
            <a:xfrm>
              <a:off x="7215075" y="2826500"/>
              <a:ext cx="166800" cy="178600"/>
            </a:xfrm>
            <a:custGeom>
              <a:avLst/>
              <a:gdLst/>
              <a:ahLst/>
              <a:cxnLst/>
              <a:rect l="l" t="t" r="r" b="b"/>
              <a:pathLst>
                <a:path w="6672" h="7144" extrusionOk="0">
                  <a:moveTo>
                    <a:pt x="2657" y="3070"/>
                  </a:moveTo>
                  <a:lnTo>
                    <a:pt x="4488" y="3720"/>
                  </a:lnTo>
                  <a:lnTo>
                    <a:pt x="2657" y="4251"/>
                  </a:lnTo>
                  <a:lnTo>
                    <a:pt x="2657" y="3070"/>
                  </a:lnTo>
                  <a:close/>
                  <a:moveTo>
                    <a:pt x="237" y="0"/>
                  </a:moveTo>
                  <a:lnTo>
                    <a:pt x="178" y="2185"/>
                  </a:lnTo>
                  <a:lnTo>
                    <a:pt x="1181" y="2539"/>
                  </a:lnTo>
                  <a:lnTo>
                    <a:pt x="1063" y="4664"/>
                  </a:lnTo>
                  <a:lnTo>
                    <a:pt x="119" y="4959"/>
                  </a:lnTo>
                  <a:lnTo>
                    <a:pt x="1" y="7144"/>
                  </a:lnTo>
                  <a:lnTo>
                    <a:pt x="1" y="7144"/>
                  </a:lnTo>
                  <a:lnTo>
                    <a:pt x="6613" y="4959"/>
                  </a:lnTo>
                  <a:lnTo>
                    <a:pt x="6672" y="2598"/>
                  </a:lnTo>
                  <a:lnTo>
                    <a:pt x="2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1"/>
            <p:cNvSpPr/>
            <p:nvPr/>
          </p:nvSpPr>
          <p:spPr>
            <a:xfrm>
              <a:off x="7200325" y="3030175"/>
              <a:ext cx="174175" cy="156475"/>
            </a:xfrm>
            <a:custGeom>
              <a:avLst/>
              <a:gdLst/>
              <a:ahLst/>
              <a:cxnLst/>
              <a:rect l="l" t="t" r="r" b="b"/>
              <a:pathLst>
                <a:path w="6967" h="6259" extrusionOk="0">
                  <a:moveTo>
                    <a:pt x="2480" y="1"/>
                  </a:moveTo>
                  <a:lnTo>
                    <a:pt x="2067" y="60"/>
                  </a:lnTo>
                  <a:lnTo>
                    <a:pt x="1712" y="178"/>
                  </a:lnTo>
                  <a:lnTo>
                    <a:pt x="1358" y="355"/>
                  </a:lnTo>
                  <a:lnTo>
                    <a:pt x="1063" y="532"/>
                  </a:lnTo>
                  <a:lnTo>
                    <a:pt x="827" y="768"/>
                  </a:lnTo>
                  <a:lnTo>
                    <a:pt x="591" y="1063"/>
                  </a:lnTo>
                  <a:lnTo>
                    <a:pt x="413" y="1358"/>
                  </a:lnTo>
                  <a:lnTo>
                    <a:pt x="236" y="1713"/>
                  </a:lnTo>
                  <a:lnTo>
                    <a:pt x="118" y="2067"/>
                  </a:lnTo>
                  <a:lnTo>
                    <a:pt x="59" y="2480"/>
                  </a:lnTo>
                  <a:lnTo>
                    <a:pt x="0" y="2834"/>
                  </a:lnTo>
                  <a:lnTo>
                    <a:pt x="59" y="3248"/>
                  </a:lnTo>
                  <a:lnTo>
                    <a:pt x="59" y="3602"/>
                  </a:lnTo>
                  <a:lnTo>
                    <a:pt x="177" y="4015"/>
                  </a:lnTo>
                  <a:lnTo>
                    <a:pt x="295" y="4310"/>
                  </a:lnTo>
                  <a:lnTo>
                    <a:pt x="532" y="4665"/>
                  </a:lnTo>
                  <a:lnTo>
                    <a:pt x="709" y="4901"/>
                  </a:lnTo>
                  <a:lnTo>
                    <a:pt x="1004" y="5196"/>
                  </a:lnTo>
                  <a:lnTo>
                    <a:pt x="1358" y="5373"/>
                  </a:lnTo>
                  <a:lnTo>
                    <a:pt x="1712" y="5550"/>
                  </a:lnTo>
                  <a:lnTo>
                    <a:pt x="2067" y="5668"/>
                  </a:lnTo>
                  <a:lnTo>
                    <a:pt x="2539" y="5786"/>
                  </a:lnTo>
                  <a:lnTo>
                    <a:pt x="6199" y="6259"/>
                  </a:lnTo>
                  <a:lnTo>
                    <a:pt x="6435" y="4251"/>
                  </a:lnTo>
                  <a:lnTo>
                    <a:pt x="2834" y="3779"/>
                  </a:lnTo>
                  <a:lnTo>
                    <a:pt x="2421" y="3661"/>
                  </a:lnTo>
                  <a:lnTo>
                    <a:pt x="2126" y="3425"/>
                  </a:lnTo>
                  <a:lnTo>
                    <a:pt x="2067" y="3307"/>
                  </a:lnTo>
                  <a:lnTo>
                    <a:pt x="2008" y="3130"/>
                  </a:lnTo>
                  <a:lnTo>
                    <a:pt x="1948" y="2953"/>
                  </a:lnTo>
                  <a:lnTo>
                    <a:pt x="1948" y="2775"/>
                  </a:lnTo>
                  <a:lnTo>
                    <a:pt x="2008" y="2539"/>
                  </a:lnTo>
                  <a:lnTo>
                    <a:pt x="2067" y="2421"/>
                  </a:lnTo>
                  <a:lnTo>
                    <a:pt x="2185" y="2244"/>
                  </a:lnTo>
                  <a:lnTo>
                    <a:pt x="2303" y="2185"/>
                  </a:lnTo>
                  <a:lnTo>
                    <a:pt x="2657" y="2067"/>
                  </a:lnTo>
                  <a:lnTo>
                    <a:pt x="3070" y="2067"/>
                  </a:lnTo>
                  <a:lnTo>
                    <a:pt x="6672" y="2598"/>
                  </a:lnTo>
                  <a:lnTo>
                    <a:pt x="6967" y="591"/>
                  </a:lnTo>
                  <a:lnTo>
                    <a:pt x="3306" y="60"/>
                  </a:lnTo>
                  <a:lnTo>
                    <a:pt x="28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1"/>
            <p:cNvSpPr/>
            <p:nvPr/>
          </p:nvSpPr>
          <p:spPr>
            <a:xfrm>
              <a:off x="7167850" y="3192525"/>
              <a:ext cx="178625" cy="171250"/>
            </a:xfrm>
            <a:custGeom>
              <a:avLst/>
              <a:gdLst/>
              <a:ahLst/>
              <a:cxnLst/>
              <a:rect l="l" t="t" r="r" b="b"/>
              <a:pathLst>
                <a:path w="7145" h="6850" extrusionOk="0">
                  <a:moveTo>
                    <a:pt x="2067" y="2421"/>
                  </a:moveTo>
                  <a:lnTo>
                    <a:pt x="4901" y="3130"/>
                  </a:lnTo>
                  <a:lnTo>
                    <a:pt x="4783" y="3602"/>
                  </a:lnTo>
                  <a:lnTo>
                    <a:pt x="4664" y="3957"/>
                  </a:lnTo>
                  <a:lnTo>
                    <a:pt x="4546" y="4193"/>
                  </a:lnTo>
                  <a:lnTo>
                    <a:pt x="4369" y="4429"/>
                  </a:lnTo>
                  <a:lnTo>
                    <a:pt x="4133" y="4606"/>
                  </a:lnTo>
                  <a:lnTo>
                    <a:pt x="3897" y="4724"/>
                  </a:lnTo>
                  <a:lnTo>
                    <a:pt x="3661" y="4783"/>
                  </a:lnTo>
                  <a:lnTo>
                    <a:pt x="3307" y="4783"/>
                  </a:lnTo>
                  <a:lnTo>
                    <a:pt x="3011" y="4724"/>
                  </a:lnTo>
                  <a:lnTo>
                    <a:pt x="2716" y="4606"/>
                  </a:lnTo>
                  <a:lnTo>
                    <a:pt x="2421" y="4488"/>
                  </a:lnTo>
                  <a:lnTo>
                    <a:pt x="2244" y="4311"/>
                  </a:lnTo>
                  <a:lnTo>
                    <a:pt x="2067" y="4075"/>
                  </a:lnTo>
                  <a:lnTo>
                    <a:pt x="1949" y="3838"/>
                  </a:lnTo>
                  <a:lnTo>
                    <a:pt x="1890" y="3543"/>
                  </a:lnTo>
                  <a:lnTo>
                    <a:pt x="1890" y="3248"/>
                  </a:lnTo>
                  <a:lnTo>
                    <a:pt x="1949" y="2894"/>
                  </a:lnTo>
                  <a:lnTo>
                    <a:pt x="2067" y="2421"/>
                  </a:lnTo>
                  <a:close/>
                  <a:moveTo>
                    <a:pt x="827" y="1"/>
                  </a:moveTo>
                  <a:lnTo>
                    <a:pt x="118" y="2658"/>
                  </a:lnTo>
                  <a:lnTo>
                    <a:pt x="59" y="3130"/>
                  </a:lnTo>
                  <a:lnTo>
                    <a:pt x="0" y="3602"/>
                  </a:lnTo>
                  <a:lnTo>
                    <a:pt x="59" y="4075"/>
                  </a:lnTo>
                  <a:lnTo>
                    <a:pt x="118" y="4488"/>
                  </a:lnTo>
                  <a:lnTo>
                    <a:pt x="296" y="4901"/>
                  </a:lnTo>
                  <a:lnTo>
                    <a:pt x="473" y="5255"/>
                  </a:lnTo>
                  <a:lnTo>
                    <a:pt x="709" y="5610"/>
                  </a:lnTo>
                  <a:lnTo>
                    <a:pt x="1004" y="5905"/>
                  </a:lnTo>
                  <a:lnTo>
                    <a:pt x="1299" y="6200"/>
                  </a:lnTo>
                  <a:lnTo>
                    <a:pt x="1653" y="6436"/>
                  </a:lnTo>
                  <a:lnTo>
                    <a:pt x="2067" y="6613"/>
                  </a:lnTo>
                  <a:lnTo>
                    <a:pt x="2480" y="6731"/>
                  </a:lnTo>
                  <a:lnTo>
                    <a:pt x="2952" y="6849"/>
                  </a:lnTo>
                  <a:lnTo>
                    <a:pt x="3838" y="6849"/>
                  </a:lnTo>
                  <a:lnTo>
                    <a:pt x="4251" y="6731"/>
                  </a:lnTo>
                  <a:lnTo>
                    <a:pt x="4605" y="6613"/>
                  </a:lnTo>
                  <a:lnTo>
                    <a:pt x="5019" y="6377"/>
                  </a:lnTo>
                  <a:lnTo>
                    <a:pt x="5314" y="6141"/>
                  </a:lnTo>
                  <a:lnTo>
                    <a:pt x="5668" y="5846"/>
                  </a:lnTo>
                  <a:lnTo>
                    <a:pt x="5904" y="5492"/>
                  </a:lnTo>
                  <a:lnTo>
                    <a:pt x="6140" y="5137"/>
                  </a:lnTo>
                  <a:lnTo>
                    <a:pt x="6318" y="4724"/>
                  </a:lnTo>
                  <a:lnTo>
                    <a:pt x="6495" y="4252"/>
                  </a:lnTo>
                  <a:lnTo>
                    <a:pt x="7144" y="1595"/>
                  </a:lnTo>
                  <a:lnTo>
                    <a:pt x="8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1"/>
            <p:cNvSpPr/>
            <p:nvPr/>
          </p:nvSpPr>
          <p:spPr>
            <a:xfrm>
              <a:off x="7125050" y="3365225"/>
              <a:ext cx="171225" cy="100400"/>
            </a:xfrm>
            <a:custGeom>
              <a:avLst/>
              <a:gdLst/>
              <a:ahLst/>
              <a:cxnLst/>
              <a:rect l="l" t="t" r="r" b="b"/>
              <a:pathLst>
                <a:path w="6849" h="4016" extrusionOk="0">
                  <a:moveTo>
                    <a:pt x="650" y="0"/>
                  </a:moveTo>
                  <a:lnTo>
                    <a:pt x="0" y="1949"/>
                  </a:lnTo>
                  <a:lnTo>
                    <a:pt x="6199" y="4015"/>
                  </a:lnTo>
                  <a:lnTo>
                    <a:pt x="6849" y="2067"/>
                  </a:lnTo>
                  <a:lnTo>
                    <a:pt x="6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1"/>
            <p:cNvSpPr/>
            <p:nvPr/>
          </p:nvSpPr>
          <p:spPr>
            <a:xfrm>
              <a:off x="7077800" y="3464125"/>
              <a:ext cx="168300" cy="168275"/>
            </a:xfrm>
            <a:custGeom>
              <a:avLst/>
              <a:gdLst/>
              <a:ahLst/>
              <a:cxnLst/>
              <a:rect l="l" t="t" r="r" b="b"/>
              <a:pathLst>
                <a:path w="6732" h="6731" extrusionOk="0">
                  <a:moveTo>
                    <a:pt x="3248" y="2066"/>
                  </a:moveTo>
                  <a:lnTo>
                    <a:pt x="3543" y="2125"/>
                  </a:lnTo>
                  <a:lnTo>
                    <a:pt x="3838" y="2185"/>
                  </a:lnTo>
                  <a:lnTo>
                    <a:pt x="4134" y="2362"/>
                  </a:lnTo>
                  <a:lnTo>
                    <a:pt x="4370" y="2539"/>
                  </a:lnTo>
                  <a:lnTo>
                    <a:pt x="4547" y="2716"/>
                  </a:lnTo>
                  <a:lnTo>
                    <a:pt x="4724" y="2952"/>
                  </a:lnTo>
                  <a:lnTo>
                    <a:pt x="4783" y="3188"/>
                  </a:lnTo>
                  <a:lnTo>
                    <a:pt x="4783" y="3424"/>
                  </a:lnTo>
                  <a:lnTo>
                    <a:pt x="4783" y="3661"/>
                  </a:lnTo>
                  <a:lnTo>
                    <a:pt x="4665" y="3956"/>
                  </a:lnTo>
                  <a:lnTo>
                    <a:pt x="4547" y="4192"/>
                  </a:lnTo>
                  <a:lnTo>
                    <a:pt x="4370" y="4428"/>
                  </a:lnTo>
                  <a:lnTo>
                    <a:pt x="4193" y="4546"/>
                  </a:lnTo>
                  <a:lnTo>
                    <a:pt x="3957" y="4664"/>
                  </a:lnTo>
                  <a:lnTo>
                    <a:pt x="3720" y="4723"/>
                  </a:lnTo>
                  <a:lnTo>
                    <a:pt x="3425" y="4723"/>
                  </a:lnTo>
                  <a:lnTo>
                    <a:pt x="3130" y="4664"/>
                  </a:lnTo>
                  <a:lnTo>
                    <a:pt x="2835" y="4546"/>
                  </a:lnTo>
                  <a:lnTo>
                    <a:pt x="2540" y="4428"/>
                  </a:lnTo>
                  <a:lnTo>
                    <a:pt x="2362" y="4251"/>
                  </a:lnTo>
                  <a:lnTo>
                    <a:pt x="2126" y="4074"/>
                  </a:lnTo>
                  <a:lnTo>
                    <a:pt x="2008" y="3838"/>
                  </a:lnTo>
                  <a:lnTo>
                    <a:pt x="1949" y="3601"/>
                  </a:lnTo>
                  <a:lnTo>
                    <a:pt x="1890" y="3365"/>
                  </a:lnTo>
                  <a:lnTo>
                    <a:pt x="1949" y="3070"/>
                  </a:lnTo>
                  <a:lnTo>
                    <a:pt x="2008" y="2834"/>
                  </a:lnTo>
                  <a:lnTo>
                    <a:pt x="2126" y="2539"/>
                  </a:lnTo>
                  <a:lnTo>
                    <a:pt x="2303" y="2362"/>
                  </a:lnTo>
                  <a:lnTo>
                    <a:pt x="2540" y="2185"/>
                  </a:lnTo>
                  <a:lnTo>
                    <a:pt x="2776" y="2066"/>
                  </a:lnTo>
                  <a:close/>
                  <a:moveTo>
                    <a:pt x="2894" y="0"/>
                  </a:moveTo>
                  <a:lnTo>
                    <a:pt x="2481" y="118"/>
                  </a:lnTo>
                  <a:lnTo>
                    <a:pt x="2067" y="236"/>
                  </a:lnTo>
                  <a:lnTo>
                    <a:pt x="1654" y="413"/>
                  </a:lnTo>
                  <a:lnTo>
                    <a:pt x="1300" y="709"/>
                  </a:lnTo>
                  <a:lnTo>
                    <a:pt x="1005" y="945"/>
                  </a:lnTo>
                  <a:lnTo>
                    <a:pt x="709" y="1299"/>
                  </a:lnTo>
                  <a:lnTo>
                    <a:pt x="473" y="1653"/>
                  </a:lnTo>
                  <a:lnTo>
                    <a:pt x="237" y="2066"/>
                  </a:lnTo>
                  <a:lnTo>
                    <a:pt x="119" y="2480"/>
                  </a:lnTo>
                  <a:lnTo>
                    <a:pt x="1" y="2893"/>
                  </a:lnTo>
                  <a:lnTo>
                    <a:pt x="1" y="3365"/>
                  </a:lnTo>
                  <a:lnTo>
                    <a:pt x="1" y="3779"/>
                  </a:lnTo>
                  <a:lnTo>
                    <a:pt x="60" y="4192"/>
                  </a:lnTo>
                  <a:lnTo>
                    <a:pt x="237" y="4605"/>
                  </a:lnTo>
                  <a:lnTo>
                    <a:pt x="414" y="5018"/>
                  </a:lnTo>
                  <a:lnTo>
                    <a:pt x="650" y="5373"/>
                  </a:lnTo>
                  <a:lnTo>
                    <a:pt x="887" y="5727"/>
                  </a:lnTo>
                  <a:lnTo>
                    <a:pt x="1241" y="6022"/>
                  </a:lnTo>
                  <a:lnTo>
                    <a:pt x="1595" y="6258"/>
                  </a:lnTo>
                  <a:lnTo>
                    <a:pt x="2067" y="6435"/>
                  </a:lnTo>
                  <a:lnTo>
                    <a:pt x="2481" y="6612"/>
                  </a:lnTo>
                  <a:lnTo>
                    <a:pt x="2894" y="6731"/>
                  </a:lnTo>
                  <a:lnTo>
                    <a:pt x="3779" y="6731"/>
                  </a:lnTo>
                  <a:lnTo>
                    <a:pt x="4252" y="6612"/>
                  </a:lnTo>
                  <a:lnTo>
                    <a:pt x="4606" y="6494"/>
                  </a:lnTo>
                  <a:lnTo>
                    <a:pt x="5019" y="6317"/>
                  </a:lnTo>
                  <a:lnTo>
                    <a:pt x="5374" y="6081"/>
                  </a:lnTo>
                  <a:lnTo>
                    <a:pt x="5669" y="5786"/>
                  </a:lnTo>
                  <a:lnTo>
                    <a:pt x="5964" y="5432"/>
                  </a:lnTo>
                  <a:lnTo>
                    <a:pt x="6200" y="5077"/>
                  </a:lnTo>
                  <a:lnTo>
                    <a:pt x="6436" y="4664"/>
                  </a:lnTo>
                  <a:lnTo>
                    <a:pt x="6554" y="4251"/>
                  </a:lnTo>
                  <a:lnTo>
                    <a:pt x="6672" y="3838"/>
                  </a:lnTo>
                  <a:lnTo>
                    <a:pt x="6731" y="3424"/>
                  </a:lnTo>
                  <a:lnTo>
                    <a:pt x="6672" y="2952"/>
                  </a:lnTo>
                  <a:lnTo>
                    <a:pt x="6613" y="2539"/>
                  </a:lnTo>
                  <a:lnTo>
                    <a:pt x="6495" y="2125"/>
                  </a:lnTo>
                  <a:lnTo>
                    <a:pt x="6318" y="1771"/>
                  </a:lnTo>
                  <a:lnTo>
                    <a:pt x="6082" y="1358"/>
                  </a:lnTo>
                  <a:lnTo>
                    <a:pt x="5787" y="1063"/>
                  </a:lnTo>
                  <a:lnTo>
                    <a:pt x="5433" y="768"/>
                  </a:lnTo>
                  <a:lnTo>
                    <a:pt x="5078" y="472"/>
                  </a:lnTo>
                  <a:lnTo>
                    <a:pt x="4665" y="295"/>
                  </a:lnTo>
                  <a:lnTo>
                    <a:pt x="4193" y="118"/>
                  </a:lnTo>
                  <a:lnTo>
                    <a:pt x="3779" y="59"/>
                  </a:lnTo>
                  <a:lnTo>
                    <a:pt x="33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1"/>
            <p:cNvSpPr/>
            <p:nvPr/>
          </p:nvSpPr>
          <p:spPr>
            <a:xfrm>
              <a:off x="6964150" y="3658950"/>
              <a:ext cx="194875" cy="175650"/>
            </a:xfrm>
            <a:custGeom>
              <a:avLst/>
              <a:gdLst/>
              <a:ahLst/>
              <a:cxnLst/>
              <a:rect l="l" t="t" r="r" b="b"/>
              <a:pathLst>
                <a:path w="7795" h="7026" extrusionOk="0">
                  <a:moveTo>
                    <a:pt x="2185" y="0"/>
                  </a:moveTo>
                  <a:lnTo>
                    <a:pt x="1" y="3720"/>
                  </a:lnTo>
                  <a:lnTo>
                    <a:pt x="1359" y="4546"/>
                  </a:lnTo>
                  <a:lnTo>
                    <a:pt x="2540" y="2598"/>
                  </a:lnTo>
                  <a:lnTo>
                    <a:pt x="3366" y="3011"/>
                  </a:lnTo>
                  <a:lnTo>
                    <a:pt x="2303" y="4782"/>
                  </a:lnTo>
                  <a:lnTo>
                    <a:pt x="3661" y="5550"/>
                  </a:lnTo>
                  <a:lnTo>
                    <a:pt x="4665" y="3838"/>
                  </a:lnTo>
                  <a:lnTo>
                    <a:pt x="5373" y="4192"/>
                  </a:lnTo>
                  <a:lnTo>
                    <a:pt x="4193" y="6199"/>
                  </a:lnTo>
                  <a:lnTo>
                    <a:pt x="5610" y="7026"/>
                  </a:lnTo>
                  <a:lnTo>
                    <a:pt x="7794" y="3247"/>
                  </a:lnTo>
                  <a:lnTo>
                    <a:pt x="21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1"/>
            <p:cNvSpPr/>
            <p:nvPr/>
          </p:nvSpPr>
          <p:spPr>
            <a:xfrm>
              <a:off x="6859375" y="3775550"/>
              <a:ext cx="222900" cy="221425"/>
            </a:xfrm>
            <a:custGeom>
              <a:avLst/>
              <a:gdLst/>
              <a:ahLst/>
              <a:cxnLst/>
              <a:rect l="l" t="t" r="r" b="b"/>
              <a:pathLst>
                <a:path w="8916" h="8857" extrusionOk="0">
                  <a:moveTo>
                    <a:pt x="3602" y="0"/>
                  </a:moveTo>
                  <a:lnTo>
                    <a:pt x="2421" y="1653"/>
                  </a:lnTo>
                  <a:lnTo>
                    <a:pt x="5077" y="3543"/>
                  </a:lnTo>
                  <a:lnTo>
                    <a:pt x="5077" y="3543"/>
                  </a:lnTo>
                  <a:lnTo>
                    <a:pt x="1181" y="3425"/>
                  </a:lnTo>
                  <a:lnTo>
                    <a:pt x="0" y="5078"/>
                  </a:lnTo>
                  <a:lnTo>
                    <a:pt x="5255" y="8856"/>
                  </a:lnTo>
                  <a:lnTo>
                    <a:pt x="6494" y="7203"/>
                  </a:lnTo>
                  <a:lnTo>
                    <a:pt x="3779" y="5255"/>
                  </a:lnTo>
                  <a:lnTo>
                    <a:pt x="7734" y="5432"/>
                  </a:lnTo>
                  <a:lnTo>
                    <a:pt x="8915" y="3779"/>
                  </a:lnTo>
                  <a:lnTo>
                    <a:pt x="36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1"/>
            <p:cNvSpPr/>
            <p:nvPr/>
          </p:nvSpPr>
          <p:spPr>
            <a:xfrm>
              <a:off x="6764900" y="3952675"/>
              <a:ext cx="169775" cy="169750"/>
            </a:xfrm>
            <a:custGeom>
              <a:avLst/>
              <a:gdLst/>
              <a:ahLst/>
              <a:cxnLst/>
              <a:rect l="l" t="t" r="r" b="b"/>
              <a:pathLst>
                <a:path w="6791" h="6790" extrusionOk="0">
                  <a:moveTo>
                    <a:pt x="3189" y="0"/>
                  </a:moveTo>
                  <a:lnTo>
                    <a:pt x="2775" y="59"/>
                  </a:lnTo>
                  <a:lnTo>
                    <a:pt x="2362" y="177"/>
                  </a:lnTo>
                  <a:lnTo>
                    <a:pt x="2008" y="354"/>
                  </a:lnTo>
                  <a:lnTo>
                    <a:pt x="1595" y="590"/>
                  </a:lnTo>
                  <a:lnTo>
                    <a:pt x="1240" y="886"/>
                  </a:lnTo>
                  <a:lnTo>
                    <a:pt x="886" y="1181"/>
                  </a:lnTo>
                  <a:lnTo>
                    <a:pt x="532" y="1653"/>
                  </a:lnTo>
                  <a:lnTo>
                    <a:pt x="296" y="2066"/>
                  </a:lnTo>
                  <a:lnTo>
                    <a:pt x="119" y="2539"/>
                  </a:lnTo>
                  <a:lnTo>
                    <a:pt x="1" y="2952"/>
                  </a:lnTo>
                  <a:lnTo>
                    <a:pt x="1" y="3424"/>
                  </a:lnTo>
                  <a:lnTo>
                    <a:pt x="1" y="3838"/>
                  </a:lnTo>
                  <a:lnTo>
                    <a:pt x="60" y="4251"/>
                  </a:lnTo>
                  <a:lnTo>
                    <a:pt x="178" y="4664"/>
                  </a:lnTo>
                  <a:lnTo>
                    <a:pt x="1713" y="6022"/>
                  </a:lnTo>
                  <a:lnTo>
                    <a:pt x="3897" y="3542"/>
                  </a:lnTo>
                  <a:lnTo>
                    <a:pt x="2834" y="2598"/>
                  </a:lnTo>
                  <a:lnTo>
                    <a:pt x="1772" y="3779"/>
                  </a:lnTo>
                  <a:lnTo>
                    <a:pt x="1713" y="3483"/>
                  </a:lnTo>
                  <a:lnTo>
                    <a:pt x="1772" y="3129"/>
                  </a:lnTo>
                  <a:lnTo>
                    <a:pt x="1890" y="2834"/>
                  </a:lnTo>
                  <a:lnTo>
                    <a:pt x="2067" y="2598"/>
                  </a:lnTo>
                  <a:lnTo>
                    <a:pt x="2362" y="2303"/>
                  </a:lnTo>
                  <a:lnTo>
                    <a:pt x="2598" y="2125"/>
                  </a:lnTo>
                  <a:lnTo>
                    <a:pt x="2834" y="2066"/>
                  </a:lnTo>
                  <a:lnTo>
                    <a:pt x="3130" y="2007"/>
                  </a:lnTo>
                  <a:lnTo>
                    <a:pt x="3366" y="2007"/>
                  </a:lnTo>
                  <a:lnTo>
                    <a:pt x="3661" y="2125"/>
                  </a:lnTo>
                  <a:lnTo>
                    <a:pt x="3897" y="2244"/>
                  </a:lnTo>
                  <a:lnTo>
                    <a:pt x="4192" y="2480"/>
                  </a:lnTo>
                  <a:lnTo>
                    <a:pt x="4429" y="2716"/>
                  </a:lnTo>
                  <a:lnTo>
                    <a:pt x="4606" y="2952"/>
                  </a:lnTo>
                  <a:lnTo>
                    <a:pt x="4724" y="3188"/>
                  </a:lnTo>
                  <a:lnTo>
                    <a:pt x="4783" y="3424"/>
                  </a:lnTo>
                  <a:lnTo>
                    <a:pt x="4783" y="3660"/>
                  </a:lnTo>
                  <a:lnTo>
                    <a:pt x="4724" y="3897"/>
                  </a:lnTo>
                  <a:lnTo>
                    <a:pt x="4606" y="4133"/>
                  </a:lnTo>
                  <a:lnTo>
                    <a:pt x="4429" y="4369"/>
                  </a:lnTo>
                  <a:lnTo>
                    <a:pt x="4251" y="4546"/>
                  </a:lnTo>
                  <a:lnTo>
                    <a:pt x="4015" y="4664"/>
                  </a:lnTo>
                  <a:lnTo>
                    <a:pt x="3779" y="4723"/>
                  </a:lnTo>
                  <a:lnTo>
                    <a:pt x="3543" y="4723"/>
                  </a:lnTo>
                  <a:lnTo>
                    <a:pt x="2126" y="6376"/>
                  </a:lnTo>
                  <a:lnTo>
                    <a:pt x="2539" y="6612"/>
                  </a:lnTo>
                  <a:lnTo>
                    <a:pt x="3012" y="6730"/>
                  </a:lnTo>
                  <a:lnTo>
                    <a:pt x="3484" y="6790"/>
                  </a:lnTo>
                  <a:lnTo>
                    <a:pt x="4015" y="6730"/>
                  </a:lnTo>
                  <a:lnTo>
                    <a:pt x="4488" y="6612"/>
                  </a:lnTo>
                  <a:lnTo>
                    <a:pt x="4960" y="6376"/>
                  </a:lnTo>
                  <a:lnTo>
                    <a:pt x="5432" y="6022"/>
                  </a:lnTo>
                  <a:lnTo>
                    <a:pt x="5845" y="5609"/>
                  </a:lnTo>
                  <a:lnTo>
                    <a:pt x="6141" y="5255"/>
                  </a:lnTo>
                  <a:lnTo>
                    <a:pt x="6377" y="4841"/>
                  </a:lnTo>
                  <a:lnTo>
                    <a:pt x="6554" y="4428"/>
                  </a:lnTo>
                  <a:lnTo>
                    <a:pt x="6731" y="4015"/>
                  </a:lnTo>
                  <a:lnTo>
                    <a:pt x="6790" y="3601"/>
                  </a:lnTo>
                  <a:lnTo>
                    <a:pt x="6790" y="3188"/>
                  </a:lnTo>
                  <a:lnTo>
                    <a:pt x="6731" y="2775"/>
                  </a:lnTo>
                  <a:lnTo>
                    <a:pt x="6613" y="2421"/>
                  </a:lnTo>
                  <a:lnTo>
                    <a:pt x="6436" y="2007"/>
                  </a:lnTo>
                  <a:lnTo>
                    <a:pt x="6200" y="1653"/>
                  </a:lnTo>
                  <a:lnTo>
                    <a:pt x="5905" y="1299"/>
                  </a:lnTo>
                  <a:lnTo>
                    <a:pt x="5550" y="945"/>
                  </a:lnTo>
                  <a:lnTo>
                    <a:pt x="5196" y="649"/>
                  </a:lnTo>
                  <a:lnTo>
                    <a:pt x="4842" y="413"/>
                  </a:lnTo>
                  <a:lnTo>
                    <a:pt x="4429" y="236"/>
                  </a:lnTo>
                  <a:lnTo>
                    <a:pt x="4015" y="118"/>
                  </a:lnTo>
                  <a:lnTo>
                    <a:pt x="36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1"/>
            <p:cNvSpPr/>
            <p:nvPr/>
          </p:nvSpPr>
          <p:spPr>
            <a:xfrm>
              <a:off x="6680775" y="4057450"/>
              <a:ext cx="149100" cy="153525"/>
            </a:xfrm>
            <a:custGeom>
              <a:avLst/>
              <a:gdLst/>
              <a:ahLst/>
              <a:cxnLst/>
              <a:rect l="l" t="t" r="r" b="b"/>
              <a:pathLst>
                <a:path w="5964" h="6141" extrusionOk="0">
                  <a:moveTo>
                    <a:pt x="1476" y="1"/>
                  </a:moveTo>
                  <a:lnTo>
                    <a:pt x="0" y="1418"/>
                  </a:lnTo>
                  <a:lnTo>
                    <a:pt x="4487" y="6141"/>
                  </a:lnTo>
                  <a:lnTo>
                    <a:pt x="5963" y="4724"/>
                  </a:lnTo>
                  <a:lnTo>
                    <a:pt x="14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1"/>
            <p:cNvSpPr/>
            <p:nvPr/>
          </p:nvSpPr>
          <p:spPr>
            <a:xfrm>
              <a:off x="6537600" y="4115025"/>
              <a:ext cx="224375" cy="225850"/>
            </a:xfrm>
            <a:custGeom>
              <a:avLst/>
              <a:gdLst/>
              <a:ahLst/>
              <a:cxnLst/>
              <a:rect l="l" t="t" r="r" b="b"/>
              <a:pathLst>
                <a:path w="8975" h="9034" extrusionOk="0">
                  <a:moveTo>
                    <a:pt x="4842" y="0"/>
                  </a:moveTo>
                  <a:lnTo>
                    <a:pt x="3248" y="1299"/>
                  </a:lnTo>
                  <a:lnTo>
                    <a:pt x="5373" y="3838"/>
                  </a:lnTo>
                  <a:lnTo>
                    <a:pt x="1595" y="2657"/>
                  </a:lnTo>
                  <a:lnTo>
                    <a:pt x="1" y="3956"/>
                  </a:lnTo>
                  <a:lnTo>
                    <a:pt x="4133" y="9033"/>
                  </a:lnTo>
                  <a:lnTo>
                    <a:pt x="5727" y="7734"/>
                  </a:lnTo>
                  <a:lnTo>
                    <a:pt x="3602" y="5137"/>
                  </a:lnTo>
                  <a:lnTo>
                    <a:pt x="7380" y="6318"/>
                  </a:lnTo>
                  <a:lnTo>
                    <a:pt x="8975" y="5078"/>
                  </a:lnTo>
                  <a:lnTo>
                    <a:pt x="48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1"/>
            <p:cNvSpPr/>
            <p:nvPr/>
          </p:nvSpPr>
          <p:spPr>
            <a:xfrm>
              <a:off x="6422475" y="4230150"/>
              <a:ext cx="181575" cy="196325"/>
            </a:xfrm>
            <a:custGeom>
              <a:avLst/>
              <a:gdLst/>
              <a:ahLst/>
              <a:cxnLst/>
              <a:rect l="l" t="t" r="r" b="b"/>
              <a:pathLst>
                <a:path w="7263" h="7853" extrusionOk="0">
                  <a:moveTo>
                    <a:pt x="3602" y="0"/>
                  </a:moveTo>
                  <a:lnTo>
                    <a:pt x="0" y="2421"/>
                  </a:lnTo>
                  <a:lnTo>
                    <a:pt x="886" y="3779"/>
                  </a:lnTo>
                  <a:lnTo>
                    <a:pt x="2834" y="2539"/>
                  </a:lnTo>
                  <a:lnTo>
                    <a:pt x="3366" y="3307"/>
                  </a:lnTo>
                  <a:lnTo>
                    <a:pt x="1654" y="4428"/>
                  </a:lnTo>
                  <a:lnTo>
                    <a:pt x="2539" y="5668"/>
                  </a:lnTo>
                  <a:lnTo>
                    <a:pt x="4192" y="4546"/>
                  </a:lnTo>
                  <a:lnTo>
                    <a:pt x="4665" y="5196"/>
                  </a:lnTo>
                  <a:lnTo>
                    <a:pt x="2716" y="6495"/>
                  </a:lnTo>
                  <a:lnTo>
                    <a:pt x="3661" y="7853"/>
                  </a:lnTo>
                  <a:lnTo>
                    <a:pt x="7262" y="5432"/>
                  </a:lnTo>
                  <a:lnTo>
                    <a:pt x="36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1"/>
            <p:cNvSpPr/>
            <p:nvPr/>
          </p:nvSpPr>
          <p:spPr>
            <a:xfrm>
              <a:off x="6304400" y="4305425"/>
              <a:ext cx="174175" cy="194850"/>
            </a:xfrm>
            <a:custGeom>
              <a:avLst/>
              <a:gdLst/>
              <a:ahLst/>
              <a:cxnLst/>
              <a:rect l="l" t="t" r="r" b="b"/>
              <a:pathLst>
                <a:path w="6967" h="7794" extrusionOk="0">
                  <a:moveTo>
                    <a:pt x="3838" y="0"/>
                  </a:moveTo>
                  <a:lnTo>
                    <a:pt x="0" y="2126"/>
                  </a:lnTo>
                  <a:lnTo>
                    <a:pt x="827" y="3543"/>
                  </a:lnTo>
                  <a:lnTo>
                    <a:pt x="2834" y="2421"/>
                  </a:lnTo>
                  <a:lnTo>
                    <a:pt x="3248" y="3188"/>
                  </a:lnTo>
                  <a:lnTo>
                    <a:pt x="1476" y="4192"/>
                  </a:lnTo>
                  <a:lnTo>
                    <a:pt x="2244" y="5550"/>
                  </a:lnTo>
                  <a:lnTo>
                    <a:pt x="4015" y="4546"/>
                  </a:lnTo>
                  <a:lnTo>
                    <a:pt x="4428" y="5255"/>
                  </a:lnTo>
                  <a:lnTo>
                    <a:pt x="2421" y="6377"/>
                  </a:lnTo>
                  <a:lnTo>
                    <a:pt x="3188" y="7794"/>
                  </a:lnTo>
                  <a:lnTo>
                    <a:pt x="6967" y="5668"/>
                  </a:lnTo>
                  <a:lnTo>
                    <a:pt x="3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1"/>
            <p:cNvSpPr/>
            <p:nvPr/>
          </p:nvSpPr>
          <p:spPr>
            <a:xfrm>
              <a:off x="6155325" y="4370375"/>
              <a:ext cx="191900" cy="187475"/>
            </a:xfrm>
            <a:custGeom>
              <a:avLst/>
              <a:gdLst/>
              <a:ahLst/>
              <a:cxnLst/>
              <a:rect l="l" t="t" r="r" b="b"/>
              <a:pathLst>
                <a:path w="7676" h="7499" extrusionOk="0">
                  <a:moveTo>
                    <a:pt x="4664" y="4192"/>
                  </a:moveTo>
                  <a:lnTo>
                    <a:pt x="5137" y="5196"/>
                  </a:lnTo>
                  <a:lnTo>
                    <a:pt x="4369" y="5550"/>
                  </a:lnTo>
                  <a:lnTo>
                    <a:pt x="4133" y="5609"/>
                  </a:lnTo>
                  <a:lnTo>
                    <a:pt x="3956" y="5609"/>
                  </a:lnTo>
                  <a:lnTo>
                    <a:pt x="3779" y="5491"/>
                  </a:lnTo>
                  <a:lnTo>
                    <a:pt x="3602" y="5255"/>
                  </a:lnTo>
                  <a:lnTo>
                    <a:pt x="3543" y="5018"/>
                  </a:lnTo>
                  <a:lnTo>
                    <a:pt x="3602" y="4841"/>
                  </a:lnTo>
                  <a:lnTo>
                    <a:pt x="3720" y="4664"/>
                  </a:lnTo>
                  <a:lnTo>
                    <a:pt x="3956" y="4546"/>
                  </a:lnTo>
                  <a:lnTo>
                    <a:pt x="4664" y="4192"/>
                  </a:lnTo>
                  <a:close/>
                  <a:moveTo>
                    <a:pt x="5019" y="0"/>
                  </a:moveTo>
                  <a:lnTo>
                    <a:pt x="3189" y="827"/>
                  </a:lnTo>
                  <a:lnTo>
                    <a:pt x="4133" y="2952"/>
                  </a:lnTo>
                  <a:lnTo>
                    <a:pt x="2067" y="1358"/>
                  </a:lnTo>
                  <a:lnTo>
                    <a:pt x="0" y="2244"/>
                  </a:lnTo>
                  <a:lnTo>
                    <a:pt x="2303" y="3956"/>
                  </a:lnTo>
                  <a:lnTo>
                    <a:pt x="2067" y="4192"/>
                  </a:lnTo>
                  <a:lnTo>
                    <a:pt x="1890" y="4487"/>
                  </a:lnTo>
                  <a:lnTo>
                    <a:pt x="1713" y="4723"/>
                  </a:lnTo>
                  <a:lnTo>
                    <a:pt x="1653" y="5018"/>
                  </a:lnTo>
                  <a:lnTo>
                    <a:pt x="1594" y="5373"/>
                  </a:lnTo>
                  <a:lnTo>
                    <a:pt x="1594" y="5668"/>
                  </a:lnTo>
                  <a:lnTo>
                    <a:pt x="1653" y="5963"/>
                  </a:lnTo>
                  <a:lnTo>
                    <a:pt x="1772" y="6258"/>
                  </a:lnTo>
                  <a:lnTo>
                    <a:pt x="1949" y="6494"/>
                  </a:lnTo>
                  <a:lnTo>
                    <a:pt x="2067" y="6731"/>
                  </a:lnTo>
                  <a:lnTo>
                    <a:pt x="2303" y="6967"/>
                  </a:lnTo>
                  <a:lnTo>
                    <a:pt x="2480" y="7144"/>
                  </a:lnTo>
                  <a:lnTo>
                    <a:pt x="2716" y="7262"/>
                  </a:lnTo>
                  <a:lnTo>
                    <a:pt x="3011" y="7380"/>
                  </a:lnTo>
                  <a:lnTo>
                    <a:pt x="3248" y="7439"/>
                  </a:lnTo>
                  <a:lnTo>
                    <a:pt x="3602" y="7498"/>
                  </a:lnTo>
                  <a:lnTo>
                    <a:pt x="3897" y="7498"/>
                  </a:lnTo>
                  <a:lnTo>
                    <a:pt x="4251" y="7439"/>
                  </a:lnTo>
                  <a:lnTo>
                    <a:pt x="4546" y="7321"/>
                  </a:lnTo>
                  <a:lnTo>
                    <a:pt x="4901" y="7203"/>
                  </a:lnTo>
                  <a:lnTo>
                    <a:pt x="7675" y="5963"/>
                  </a:lnTo>
                  <a:lnTo>
                    <a:pt x="50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1"/>
            <p:cNvSpPr/>
            <p:nvPr/>
          </p:nvSpPr>
          <p:spPr>
            <a:xfrm>
              <a:off x="5988525" y="4451550"/>
              <a:ext cx="146150" cy="180075"/>
            </a:xfrm>
            <a:custGeom>
              <a:avLst/>
              <a:gdLst/>
              <a:ahLst/>
              <a:cxnLst/>
              <a:rect l="l" t="t" r="r" b="b"/>
              <a:pathLst>
                <a:path w="5846" h="7203" extrusionOk="0">
                  <a:moveTo>
                    <a:pt x="3071" y="4133"/>
                  </a:moveTo>
                  <a:lnTo>
                    <a:pt x="3425" y="5255"/>
                  </a:lnTo>
                  <a:lnTo>
                    <a:pt x="2894" y="5432"/>
                  </a:lnTo>
                  <a:lnTo>
                    <a:pt x="2599" y="5491"/>
                  </a:lnTo>
                  <a:lnTo>
                    <a:pt x="2363" y="5432"/>
                  </a:lnTo>
                  <a:lnTo>
                    <a:pt x="2244" y="5255"/>
                  </a:lnTo>
                  <a:lnTo>
                    <a:pt x="2126" y="5019"/>
                  </a:lnTo>
                  <a:lnTo>
                    <a:pt x="2067" y="4782"/>
                  </a:lnTo>
                  <a:lnTo>
                    <a:pt x="2126" y="4546"/>
                  </a:lnTo>
                  <a:lnTo>
                    <a:pt x="2303" y="4369"/>
                  </a:lnTo>
                  <a:lnTo>
                    <a:pt x="2540" y="4251"/>
                  </a:lnTo>
                  <a:lnTo>
                    <a:pt x="3071" y="4133"/>
                  </a:lnTo>
                  <a:close/>
                  <a:moveTo>
                    <a:pt x="3957" y="0"/>
                  </a:moveTo>
                  <a:lnTo>
                    <a:pt x="2008" y="591"/>
                  </a:lnTo>
                  <a:lnTo>
                    <a:pt x="2599" y="2539"/>
                  </a:lnTo>
                  <a:lnTo>
                    <a:pt x="1831" y="2775"/>
                  </a:lnTo>
                  <a:lnTo>
                    <a:pt x="1477" y="2952"/>
                  </a:lnTo>
                  <a:lnTo>
                    <a:pt x="1182" y="3070"/>
                  </a:lnTo>
                  <a:lnTo>
                    <a:pt x="887" y="3247"/>
                  </a:lnTo>
                  <a:lnTo>
                    <a:pt x="650" y="3484"/>
                  </a:lnTo>
                  <a:lnTo>
                    <a:pt x="414" y="3720"/>
                  </a:lnTo>
                  <a:lnTo>
                    <a:pt x="296" y="3956"/>
                  </a:lnTo>
                  <a:lnTo>
                    <a:pt x="178" y="4192"/>
                  </a:lnTo>
                  <a:lnTo>
                    <a:pt x="60" y="4487"/>
                  </a:lnTo>
                  <a:lnTo>
                    <a:pt x="1" y="4782"/>
                  </a:lnTo>
                  <a:lnTo>
                    <a:pt x="1" y="5078"/>
                  </a:lnTo>
                  <a:lnTo>
                    <a:pt x="60" y="5373"/>
                  </a:lnTo>
                  <a:lnTo>
                    <a:pt x="119" y="5668"/>
                  </a:lnTo>
                  <a:lnTo>
                    <a:pt x="296" y="6081"/>
                  </a:lnTo>
                  <a:lnTo>
                    <a:pt x="532" y="6495"/>
                  </a:lnTo>
                  <a:lnTo>
                    <a:pt x="827" y="6790"/>
                  </a:lnTo>
                  <a:lnTo>
                    <a:pt x="1182" y="7026"/>
                  </a:lnTo>
                  <a:lnTo>
                    <a:pt x="1654" y="7144"/>
                  </a:lnTo>
                  <a:lnTo>
                    <a:pt x="2067" y="7203"/>
                  </a:lnTo>
                  <a:lnTo>
                    <a:pt x="2599" y="7203"/>
                  </a:lnTo>
                  <a:lnTo>
                    <a:pt x="3130" y="7085"/>
                  </a:lnTo>
                  <a:lnTo>
                    <a:pt x="5846" y="6199"/>
                  </a:lnTo>
                  <a:lnTo>
                    <a:pt x="3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1"/>
            <p:cNvSpPr/>
            <p:nvPr/>
          </p:nvSpPr>
          <p:spPr>
            <a:xfrm>
              <a:off x="5792225" y="4507625"/>
              <a:ext cx="168300" cy="168300"/>
            </a:xfrm>
            <a:custGeom>
              <a:avLst/>
              <a:gdLst/>
              <a:ahLst/>
              <a:cxnLst/>
              <a:rect l="l" t="t" r="r" b="b"/>
              <a:pathLst>
                <a:path w="6732" h="6732" extrusionOk="0">
                  <a:moveTo>
                    <a:pt x="3602" y="1949"/>
                  </a:moveTo>
                  <a:lnTo>
                    <a:pt x="3897" y="2008"/>
                  </a:lnTo>
                  <a:lnTo>
                    <a:pt x="4074" y="2185"/>
                  </a:lnTo>
                  <a:lnTo>
                    <a:pt x="4252" y="2362"/>
                  </a:lnTo>
                  <a:lnTo>
                    <a:pt x="4429" y="2539"/>
                  </a:lnTo>
                  <a:lnTo>
                    <a:pt x="4547" y="2835"/>
                  </a:lnTo>
                  <a:lnTo>
                    <a:pt x="4606" y="3130"/>
                  </a:lnTo>
                  <a:lnTo>
                    <a:pt x="4665" y="3425"/>
                  </a:lnTo>
                  <a:lnTo>
                    <a:pt x="4665" y="3720"/>
                  </a:lnTo>
                  <a:lnTo>
                    <a:pt x="4606" y="4015"/>
                  </a:lnTo>
                  <a:lnTo>
                    <a:pt x="4488" y="4252"/>
                  </a:lnTo>
                  <a:lnTo>
                    <a:pt x="4370" y="4429"/>
                  </a:lnTo>
                  <a:lnTo>
                    <a:pt x="4133" y="4606"/>
                  </a:lnTo>
                  <a:lnTo>
                    <a:pt x="3897" y="4724"/>
                  </a:lnTo>
                  <a:lnTo>
                    <a:pt x="3661" y="4783"/>
                  </a:lnTo>
                  <a:lnTo>
                    <a:pt x="3366" y="4842"/>
                  </a:lnTo>
                  <a:lnTo>
                    <a:pt x="3071" y="4842"/>
                  </a:lnTo>
                  <a:lnTo>
                    <a:pt x="2835" y="4724"/>
                  </a:lnTo>
                  <a:lnTo>
                    <a:pt x="2657" y="4606"/>
                  </a:lnTo>
                  <a:lnTo>
                    <a:pt x="2480" y="4429"/>
                  </a:lnTo>
                  <a:lnTo>
                    <a:pt x="2303" y="4193"/>
                  </a:lnTo>
                  <a:lnTo>
                    <a:pt x="2185" y="3956"/>
                  </a:lnTo>
                  <a:lnTo>
                    <a:pt x="2126" y="3602"/>
                  </a:lnTo>
                  <a:lnTo>
                    <a:pt x="2067" y="3307"/>
                  </a:lnTo>
                  <a:lnTo>
                    <a:pt x="2067" y="3012"/>
                  </a:lnTo>
                  <a:lnTo>
                    <a:pt x="2126" y="2776"/>
                  </a:lnTo>
                  <a:lnTo>
                    <a:pt x="2244" y="2539"/>
                  </a:lnTo>
                  <a:lnTo>
                    <a:pt x="2362" y="2303"/>
                  </a:lnTo>
                  <a:lnTo>
                    <a:pt x="2539" y="2185"/>
                  </a:lnTo>
                  <a:lnTo>
                    <a:pt x="2776" y="2067"/>
                  </a:lnTo>
                  <a:lnTo>
                    <a:pt x="3071" y="1949"/>
                  </a:lnTo>
                  <a:close/>
                  <a:moveTo>
                    <a:pt x="3602" y="1"/>
                  </a:moveTo>
                  <a:lnTo>
                    <a:pt x="3130" y="60"/>
                  </a:lnTo>
                  <a:lnTo>
                    <a:pt x="2717" y="119"/>
                  </a:lnTo>
                  <a:lnTo>
                    <a:pt x="2303" y="178"/>
                  </a:lnTo>
                  <a:lnTo>
                    <a:pt x="1890" y="355"/>
                  </a:lnTo>
                  <a:lnTo>
                    <a:pt x="1477" y="591"/>
                  </a:lnTo>
                  <a:lnTo>
                    <a:pt x="1122" y="827"/>
                  </a:lnTo>
                  <a:lnTo>
                    <a:pt x="827" y="1122"/>
                  </a:lnTo>
                  <a:lnTo>
                    <a:pt x="591" y="1477"/>
                  </a:lnTo>
                  <a:lnTo>
                    <a:pt x="355" y="1831"/>
                  </a:lnTo>
                  <a:lnTo>
                    <a:pt x="178" y="2244"/>
                  </a:lnTo>
                  <a:lnTo>
                    <a:pt x="60" y="2657"/>
                  </a:lnTo>
                  <a:lnTo>
                    <a:pt x="1" y="3130"/>
                  </a:lnTo>
                  <a:lnTo>
                    <a:pt x="1" y="3543"/>
                  </a:lnTo>
                  <a:lnTo>
                    <a:pt x="60" y="4015"/>
                  </a:lnTo>
                  <a:lnTo>
                    <a:pt x="178" y="4488"/>
                  </a:lnTo>
                  <a:lnTo>
                    <a:pt x="355" y="4901"/>
                  </a:lnTo>
                  <a:lnTo>
                    <a:pt x="591" y="5255"/>
                  </a:lnTo>
                  <a:lnTo>
                    <a:pt x="827" y="5609"/>
                  </a:lnTo>
                  <a:lnTo>
                    <a:pt x="1122" y="5964"/>
                  </a:lnTo>
                  <a:lnTo>
                    <a:pt x="1477" y="6200"/>
                  </a:lnTo>
                  <a:lnTo>
                    <a:pt x="1831" y="6377"/>
                  </a:lnTo>
                  <a:lnTo>
                    <a:pt x="2244" y="6554"/>
                  </a:lnTo>
                  <a:lnTo>
                    <a:pt x="2657" y="6672"/>
                  </a:lnTo>
                  <a:lnTo>
                    <a:pt x="3130" y="6731"/>
                  </a:lnTo>
                  <a:lnTo>
                    <a:pt x="3543" y="6731"/>
                  </a:lnTo>
                  <a:lnTo>
                    <a:pt x="4015" y="6672"/>
                  </a:lnTo>
                  <a:lnTo>
                    <a:pt x="4429" y="6554"/>
                  </a:lnTo>
                  <a:lnTo>
                    <a:pt x="4842" y="6377"/>
                  </a:lnTo>
                  <a:lnTo>
                    <a:pt x="5196" y="6200"/>
                  </a:lnTo>
                  <a:lnTo>
                    <a:pt x="5550" y="5905"/>
                  </a:lnTo>
                  <a:lnTo>
                    <a:pt x="5905" y="5609"/>
                  </a:lnTo>
                  <a:lnTo>
                    <a:pt x="6141" y="5255"/>
                  </a:lnTo>
                  <a:lnTo>
                    <a:pt x="6377" y="4901"/>
                  </a:lnTo>
                  <a:lnTo>
                    <a:pt x="6554" y="4488"/>
                  </a:lnTo>
                  <a:lnTo>
                    <a:pt x="6672" y="4074"/>
                  </a:lnTo>
                  <a:lnTo>
                    <a:pt x="6731" y="3661"/>
                  </a:lnTo>
                  <a:lnTo>
                    <a:pt x="6731" y="3189"/>
                  </a:lnTo>
                  <a:lnTo>
                    <a:pt x="6672" y="2717"/>
                  </a:lnTo>
                  <a:lnTo>
                    <a:pt x="6554" y="2303"/>
                  </a:lnTo>
                  <a:lnTo>
                    <a:pt x="6377" y="1890"/>
                  </a:lnTo>
                  <a:lnTo>
                    <a:pt x="6141" y="1477"/>
                  </a:lnTo>
                  <a:lnTo>
                    <a:pt x="5905" y="1122"/>
                  </a:lnTo>
                  <a:lnTo>
                    <a:pt x="5550" y="827"/>
                  </a:lnTo>
                  <a:lnTo>
                    <a:pt x="5196" y="591"/>
                  </a:lnTo>
                  <a:lnTo>
                    <a:pt x="4842" y="355"/>
                  </a:lnTo>
                  <a:lnTo>
                    <a:pt x="4429" y="178"/>
                  </a:lnTo>
                  <a:lnTo>
                    <a:pt x="4015" y="60"/>
                  </a:lnTo>
                  <a:lnTo>
                    <a:pt x="36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1"/>
            <p:cNvSpPr/>
            <p:nvPr/>
          </p:nvSpPr>
          <p:spPr>
            <a:xfrm>
              <a:off x="5615125" y="4529775"/>
              <a:ext cx="153525" cy="169750"/>
            </a:xfrm>
            <a:custGeom>
              <a:avLst/>
              <a:gdLst/>
              <a:ahLst/>
              <a:cxnLst/>
              <a:rect l="l" t="t" r="r" b="b"/>
              <a:pathLst>
                <a:path w="6141" h="6790" extrusionOk="0">
                  <a:moveTo>
                    <a:pt x="3838" y="3897"/>
                  </a:moveTo>
                  <a:lnTo>
                    <a:pt x="3956" y="5019"/>
                  </a:lnTo>
                  <a:lnTo>
                    <a:pt x="3129" y="5078"/>
                  </a:lnTo>
                  <a:lnTo>
                    <a:pt x="2893" y="5078"/>
                  </a:lnTo>
                  <a:lnTo>
                    <a:pt x="2657" y="4960"/>
                  </a:lnTo>
                  <a:lnTo>
                    <a:pt x="2539" y="4782"/>
                  </a:lnTo>
                  <a:lnTo>
                    <a:pt x="2480" y="4546"/>
                  </a:lnTo>
                  <a:lnTo>
                    <a:pt x="2480" y="4310"/>
                  </a:lnTo>
                  <a:lnTo>
                    <a:pt x="2598" y="4133"/>
                  </a:lnTo>
                  <a:lnTo>
                    <a:pt x="2775" y="4015"/>
                  </a:lnTo>
                  <a:lnTo>
                    <a:pt x="3011" y="3956"/>
                  </a:lnTo>
                  <a:lnTo>
                    <a:pt x="3838" y="3897"/>
                  </a:lnTo>
                  <a:close/>
                  <a:moveTo>
                    <a:pt x="5550" y="0"/>
                  </a:moveTo>
                  <a:lnTo>
                    <a:pt x="3483" y="177"/>
                  </a:lnTo>
                  <a:lnTo>
                    <a:pt x="3719" y="2539"/>
                  </a:lnTo>
                  <a:lnTo>
                    <a:pt x="2244" y="296"/>
                  </a:lnTo>
                  <a:lnTo>
                    <a:pt x="0" y="532"/>
                  </a:lnTo>
                  <a:lnTo>
                    <a:pt x="1653" y="2893"/>
                  </a:lnTo>
                  <a:lnTo>
                    <a:pt x="1358" y="3011"/>
                  </a:lnTo>
                  <a:lnTo>
                    <a:pt x="1063" y="3247"/>
                  </a:lnTo>
                  <a:lnTo>
                    <a:pt x="886" y="3425"/>
                  </a:lnTo>
                  <a:lnTo>
                    <a:pt x="708" y="3720"/>
                  </a:lnTo>
                  <a:lnTo>
                    <a:pt x="531" y="3956"/>
                  </a:lnTo>
                  <a:lnTo>
                    <a:pt x="472" y="4251"/>
                  </a:lnTo>
                  <a:lnTo>
                    <a:pt x="413" y="4546"/>
                  </a:lnTo>
                  <a:lnTo>
                    <a:pt x="413" y="4901"/>
                  </a:lnTo>
                  <a:lnTo>
                    <a:pt x="472" y="5196"/>
                  </a:lnTo>
                  <a:lnTo>
                    <a:pt x="531" y="5432"/>
                  </a:lnTo>
                  <a:lnTo>
                    <a:pt x="649" y="5727"/>
                  </a:lnTo>
                  <a:lnTo>
                    <a:pt x="827" y="5963"/>
                  </a:lnTo>
                  <a:lnTo>
                    <a:pt x="1004" y="6140"/>
                  </a:lnTo>
                  <a:lnTo>
                    <a:pt x="1181" y="6317"/>
                  </a:lnTo>
                  <a:lnTo>
                    <a:pt x="1417" y="6495"/>
                  </a:lnTo>
                  <a:lnTo>
                    <a:pt x="1712" y="6613"/>
                  </a:lnTo>
                  <a:lnTo>
                    <a:pt x="2007" y="6731"/>
                  </a:lnTo>
                  <a:lnTo>
                    <a:pt x="2362" y="6790"/>
                  </a:lnTo>
                  <a:lnTo>
                    <a:pt x="3070" y="6790"/>
                  </a:lnTo>
                  <a:lnTo>
                    <a:pt x="6140" y="6495"/>
                  </a:lnTo>
                  <a:lnTo>
                    <a:pt x="55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1"/>
            <p:cNvSpPr/>
            <p:nvPr/>
          </p:nvSpPr>
          <p:spPr>
            <a:xfrm>
              <a:off x="5461600" y="4543050"/>
              <a:ext cx="138775" cy="163850"/>
            </a:xfrm>
            <a:custGeom>
              <a:avLst/>
              <a:gdLst/>
              <a:ahLst/>
              <a:cxnLst/>
              <a:rect l="l" t="t" r="r" b="b"/>
              <a:pathLst>
                <a:path w="5551" h="6554" extrusionOk="0">
                  <a:moveTo>
                    <a:pt x="1831" y="1"/>
                  </a:moveTo>
                  <a:lnTo>
                    <a:pt x="1772" y="4901"/>
                  </a:lnTo>
                  <a:lnTo>
                    <a:pt x="60" y="4842"/>
                  </a:lnTo>
                  <a:lnTo>
                    <a:pt x="1" y="6495"/>
                  </a:lnTo>
                  <a:lnTo>
                    <a:pt x="5492" y="6554"/>
                  </a:lnTo>
                  <a:lnTo>
                    <a:pt x="5551" y="4960"/>
                  </a:lnTo>
                  <a:lnTo>
                    <a:pt x="3838" y="4901"/>
                  </a:lnTo>
                  <a:lnTo>
                    <a:pt x="3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1"/>
            <p:cNvSpPr/>
            <p:nvPr/>
          </p:nvSpPr>
          <p:spPr>
            <a:xfrm>
              <a:off x="5315500" y="4537150"/>
              <a:ext cx="128425" cy="166800"/>
            </a:xfrm>
            <a:custGeom>
              <a:avLst/>
              <a:gdLst/>
              <a:ahLst/>
              <a:cxnLst/>
              <a:rect l="l" t="t" r="r" b="b"/>
              <a:pathLst>
                <a:path w="5137" h="6672" extrusionOk="0">
                  <a:moveTo>
                    <a:pt x="3070" y="1"/>
                  </a:moveTo>
                  <a:lnTo>
                    <a:pt x="2893" y="2480"/>
                  </a:lnTo>
                  <a:lnTo>
                    <a:pt x="1063" y="2303"/>
                  </a:lnTo>
                  <a:lnTo>
                    <a:pt x="886" y="3838"/>
                  </a:lnTo>
                  <a:lnTo>
                    <a:pt x="2716" y="3956"/>
                  </a:lnTo>
                  <a:lnTo>
                    <a:pt x="2657" y="4901"/>
                  </a:lnTo>
                  <a:lnTo>
                    <a:pt x="118" y="4665"/>
                  </a:lnTo>
                  <a:lnTo>
                    <a:pt x="0" y="6259"/>
                  </a:lnTo>
                  <a:lnTo>
                    <a:pt x="4546" y="6672"/>
                  </a:lnTo>
                  <a:lnTo>
                    <a:pt x="5136" y="178"/>
                  </a:lnTo>
                  <a:lnTo>
                    <a:pt x="3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1"/>
            <p:cNvSpPr/>
            <p:nvPr/>
          </p:nvSpPr>
          <p:spPr>
            <a:xfrm>
              <a:off x="5128050" y="4512050"/>
              <a:ext cx="168275" cy="166825"/>
            </a:xfrm>
            <a:custGeom>
              <a:avLst/>
              <a:gdLst/>
              <a:ahLst/>
              <a:cxnLst/>
              <a:rect l="l" t="t" r="r" b="b"/>
              <a:pathLst>
                <a:path w="6731" h="6673" extrusionOk="0">
                  <a:moveTo>
                    <a:pt x="3306" y="1890"/>
                  </a:moveTo>
                  <a:lnTo>
                    <a:pt x="3601" y="1949"/>
                  </a:lnTo>
                  <a:lnTo>
                    <a:pt x="3897" y="2008"/>
                  </a:lnTo>
                  <a:lnTo>
                    <a:pt x="4133" y="2126"/>
                  </a:lnTo>
                  <a:lnTo>
                    <a:pt x="4310" y="2303"/>
                  </a:lnTo>
                  <a:lnTo>
                    <a:pt x="4487" y="2480"/>
                  </a:lnTo>
                  <a:lnTo>
                    <a:pt x="4546" y="2717"/>
                  </a:lnTo>
                  <a:lnTo>
                    <a:pt x="4605" y="3012"/>
                  </a:lnTo>
                  <a:lnTo>
                    <a:pt x="4664" y="3248"/>
                  </a:lnTo>
                  <a:lnTo>
                    <a:pt x="4605" y="3602"/>
                  </a:lnTo>
                  <a:lnTo>
                    <a:pt x="4546" y="3897"/>
                  </a:lnTo>
                  <a:lnTo>
                    <a:pt x="4428" y="4193"/>
                  </a:lnTo>
                  <a:lnTo>
                    <a:pt x="4251" y="4370"/>
                  </a:lnTo>
                  <a:lnTo>
                    <a:pt x="4074" y="4547"/>
                  </a:lnTo>
                  <a:lnTo>
                    <a:pt x="3897" y="4724"/>
                  </a:lnTo>
                  <a:lnTo>
                    <a:pt x="3601" y="4783"/>
                  </a:lnTo>
                  <a:lnTo>
                    <a:pt x="3365" y="4842"/>
                  </a:lnTo>
                  <a:lnTo>
                    <a:pt x="3070" y="4783"/>
                  </a:lnTo>
                  <a:lnTo>
                    <a:pt x="2775" y="4724"/>
                  </a:lnTo>
                  <a:lnTo>
                    <a:pt x="2539" y="4606"/>
                  </a:lnTo>
                  <a:lnTo>
                    <a:pt x="2362" y="4429"/>
                  </a:lnTo>
                  <a:lnTo>
                    <a:pt x="2244" y="4252"/>
                  </a:lnTo>
                  <a:lnTo>
                    <a:pt x="2125" y="4016"/>
                  </a:lnTo>
                  <a:lnTo>
                    <a:pt x="2066" y="3720"/>
                  </a:lnTo>
                  <a:lnTo>
                    <a:pt x="2066" y="3425"/>
                  </a:lnTo>
                  <a:lnTo>
                    <a:pt x="2066" y="3130"/>
                  </a:lnTo>
                  <a:lnTo>
                    <a:pt x="2185" y="2835"/>
                  </a:lnTo>
                  <a:lnTo>
                    <a:pt x="2303" y="2540"/>
                  </a:lnTo>
                  <a:lnTo>
                    <a:pt x="2421" y="2303"/>
                  </a:lnTo>
                  <a:lnTo>
                    <a:pt x="2598" y="2126"/>
                  </a:lnTo>
                  <a:lnTo>
                    <a:pt x="2834" y="2008"/>
                  </a:lnTo>
                  <a:lnTo>
                    <a:pt x="3070" y="1949"/>
                  </a:lnTo>
                  <a:lnTo>
                    <a:pt x="3306" y="1890"/>
                  </a:lnTo>
                  <a:close/>
                  <a:moveTo>
                    <a:pt x="3070" y="1"/>
                  </a:moveTo>
                  <a:lnTo>
                    <a:pt x="2657" y="60"/>
                  </a:lnTo>
                  <a:lnTo>
                    <a:pt x="2244" y="178"/>
                  </a:lnTo>
                  <a:lnTo>
                    <a:pt x="1830" y="355"/>
                  </a:lnTo>
                  <a:lnTo>
                    <a:pt x="1417" y="532"/>
                  </a:lnTo>
                  <a:lnTo>
                    <a:pt x="1122" y="827"/>
                  </a:lnTo>
                  <a:lnTo>
                    <a:pt x="827" y="1123"/>
                  </a:lnTo>
                  <a:lnTo>
                    <a:pt x="531" y="1477"/>
                  </a:lnTo>
                  <a:lnTo>
                    <a:pt x="354" y="1890"/>
                  </a:lnTo>
                  <a:lnTo>
                    <a:pt x="177" y="2303"/>
                  </a:lnTo>
                  <a:lnTo>
                    <a:pt x="59" y="2776"/>
                  </a:lnTo>
                  <a:lnTo>
                    <a:pt x="0" y="3189"/>
                  </a:lnTo>
                  <a:lnTo>
                    <a:pt x="0" y="3661"/>
                  </a:lnTo>
                  <a:lnTo>
                    <a:pt x="59" y="4075"/>
                  </a:lnTo>
                  <a:lnTo>
                    <a:pt x="177" y="4547"/>
                  </a:lnTo>
                  <a:lnTo>
                    <a:pt x="354" y="4901"/>
                  </a:lnTo>
                  <a:lnTo>
                    <a:pt x="590" y="5314"/>
                  </a:lnTo>
                  <a:lnTo>
                    <a:pt x="827" y="5610"/>
                  </a:lnTo>
                  <a:lnTo>
                    <a:pt x="1181" y="5905"/>
                  </a:lnTo>
                  <a:lnTo>
                    <a:pt x="1535" y="6200"/>
                  </a:lnTo>
                  <a:lnTo>
                    <a:pt x="1889" y="6377"/>
                  </a:lnTo>
                  <a:lnTo>
                    <a:pt x="2303" y="6554"/>
                  </a:lnTo>
                  <a:lnTo>
                    <a:pt x="2716" y="6672"/>
                  </a:lnTo>
                  <a:lnTo>
                    <a:pt x="3601" y="6672"/>
                  </a:lnTo>
                  <a:lnTo>
                    <a:pt x="4074" y="6613"/>
                  </a:lnTo>
                  <a:lnTo>
                    <a:pt x="4487" y="6554"/>
                  </a:lnTo>
                  <a:lnTo>
                    <a:pt x="4900" y="6377"/>
                  </a:lnTo>
                  <a:lnTo>
                    <a:pt x="5255" y="6141"/>
                  </a:lnTo>
                  <a:lnTo>
                    <a:pt x="5609" y="5905"/>
                  </a:lnTo>
                  <a:lnTo>
                    <a:pt x="5904" y="5551"/>
                  </a:lnTo>
                  <a:lnTo>
                    <a:pt x="6140" y="5196"/>
                  </a:lnTo>
                  <a:lnTo>
                    <a:pt x="6376" y="4842"/>
                  </a:lnTo>
                  <a:lnTo>
                    <a:pt x="6553" y="4429"/>
                  </a:lnTo>
                  <a:lnTo>
                    <a:pt x="6671" y="3956"/>
                  </a:lnTo>
                  <a:lnTo>
                    <a:pt x="6731" y="3484"/>
                  </a:lnTo>
                  <a:lnTo>
                    <a:pt x="6671" y="3071"/>
                  </a:lnTo>
                  <a:lnTo>
                    <a:pt x="6612" y="2599"/>
                  </a:lnTo>
                  <a:lnTo>
                    <a:pt x="6494" y="2185"/>
                  </a:lnTo>
                  <a:lnTo>
                    <a:pt x="6317" y="1772"/>
                  </a:lnTo>
                  <a:lnTo>
                    <a:pt x="6140" y="1418"/>
                  </a:lnTo>
                  <a:lnTo>
                    <a:pt x="5845" y="1064"/>
                  </a:lnTo>
                  <a:lnTo>
                    <a:pt x="5550" y="768"/>
                  </a:lnTo>
                  <a:lnTo>
                    <a:pt x="5196" y="532"/>
                  </a:lnTo>
                  <a:lnTo>
                    <a:pt x="4782" y="296"/>
                  </a:lnTo>
                  <a:lnTo>
                    <a:pt x="4369" y="178"/>
                  </a:lnTo>
                  <a:lnTo>
                    <a:pt x="3956" y="60"/>
                  </a:lnTo>
                  <a:lnTo>
                    <a:pt x="34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1"/>
            <p:cNvSpPr/>
            <p:nvPr/>
          </p:nvSpPr>
          <p:spPr>
            <a:xfrm>
              <a:off x="5012925" y="4464825"/>
              <a:ext cx="106275" cy="184525"/>
            </a:xfrm>
            <a:custGeom>
              <a:avLst/>
              <a:gdLst/>
              <a:ahLst/>
              <a:cxnLst/>
              <a:rect l="l" t="t" r="r" b="b"/>
              <a:pathLst>
                <a:path w="4251" h="7381" extrusionOk="0">
                  <a:moveTo>
                    <a:pt x="413" y="1"/>
                  </a:moveTo>
                  <a:lnTo>
                    <a:pt x="0" y="1477"/>
                  </a:lnTo>
                  <a:lnTo>
                    <a:pt x="1889" y="2067"/>
                  </a:lnTo>
                  <a:lnTo>
                    <a:pt x="531" y="6849"/>
                  </a:lnTo>
                  <a:lnTo>
                    <a:pt x="2480" y="7380"/>
                  </a:lnTo>
                  <a:lnTo>
                    <a:pt x="4251" y="1122"/>
                  </a:lnTo>
                  <a:lnTo>
                    <a:pt x="4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1"/>
            <p:cNvSpPr/>
            <p:nvPr/>
          </p:nvSpPr>
          <p:spPr>
            <a:xfrm>
              <a:off x="4897775" y="4439725"/>
              <a:ext cx="101875" cy="171250"/>
            </a:xfrm>
            <a:custGeom>
              <a:avLst/>
              <a:gdLst/>
              <a:ahLst/>
              <a:cxnLst/>
              <a:rect l="l" t="t" r="r" b="b"/>
              <a:pathLst>
                <a:path w="4075" h="6850" extrusionOk="0">
                  <a:moveTo>
                    <a:pt x="2185" y="1"/>
                  </a:moveTo>
                  <a:lnTo>
                    <a:pt x="1" y="6141"/>
                  </a:lnTo>
                  <a:lnTo>
                    <a:pt x="1949" y="6849"/>
                  </a:lnTo>
                  <a:lnTo>
                    <a:pt x="4075" y="709"/>
                  </a:lnTo>
                  <a:lnTo>
                    <a:pt x="21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1"/>
            <p:cNvSpPr/>
            <p:nvPr/>
          </p:nvSpPr>
          <p:spPr>
            <a:xfrm>
              <a:off x="4732475" y="4389550"/>
              <a:ext cx="168300" cy="168300"/>
            </a:xfrm>
            <a:custGeom>
              <a:avLst/>
              <a:gdLst/>
              <a:ahLst/>
              <a:cxnLst/>
              <a:rect l="l" t="t" r="r" b="b"/>
              <a:pathLst>
                <a:path w="6732" h="6732" extrusionOk="0">
                  <a:moveTo>
                    <a:pt x="3425" y="1890"/>
                  </a:moveTo>
                  <a:lnTo>
                    <a:pt x="3720" y="1949"/>
                  </a:lnTo>
                  <a:lnTo>
                    <a:pt x="3956" y="2067"/>
                  </a:lnTo>
                  <a:lnTo>
                    <a:pt x="4192" y="2185"/>
                  </a:lnTo>
                  <a:lnTo>
                    <a:pt x="4428" y="2362"/>
                  </a:lnTo>
                  <a:lnTo>
                    <a:pt x="4547" y="2539"/>
                  </a:lnTo>
                  <a:lnTo>
                    <a:pt x="4665" y="2775"/>
                  </a:lnTo>
                  <a:lnTo>
                    <a:pt x="4724" y="3071"/>
                  </a:lnTo>
                  <a:lnTo>
                    <a:pt x="4724" y="3307"/>
                  </a:lnTo>
                  <a:lnTo>
                    <a:pt x="4665" y="3602"/>
                  </a:lnTo>
                  <a:lnTo>
                    <a:pt x="4547" y="3897"/>
                  </a:lnTo>
                  <a:lnTo>
                    <a:pt x="4428" y="4192"/>
                  </a:lnTo>
                  <a:lnTo>
                    <a:pt x="4251" y="4429"/>
                  </a:lnTo>
                  <a:lnTo>
                    <a:pt x="4015" y="4606"/>
                  </a:lnTo>
                  <a:lnTo>
                    <a:pt x="3838" y="4724"/>
                  </a:lnTo>
                  <a:lnTo>
                    <a:pt x="3602" y="4783"/>
                  </a:lnTo>
                  <a:lnTo>
                    <a:pt x="3307" y="4842"/>
                  </a:lnTo>
                  <a:lnTo>
                    <a:pt x="3071" y="4783"/>
                  </a:lnTo>
                  <a:lnTo>
                    <a:pt x="2775" y="4724"/>
                  </a:lnTo>
                  <a:lnTo>
                    <a:pt x="2539" y="4547"/>
                  </a:lnTo>
                  <a:lnTo>
                    <a:pt x="2362" y="4369"/>
                  </a:lnTo>
                  <a:lnTo>
                    <a:pt x="2185" y="4192"/>
                  </a:lnTo>
                  <a:lnTo>
                    <a:pt x="2067" y="3956"/>
                  </a:lnTo>
                  <a:lnTo>
                    <a:pt x="2067" y="3720"/>
                  </a:lnTo>
                  <a:lnTo>
                    <a:pt x="2067" y="3425"/>
                  </a:lnTo>
                  <a:lnTo>
                    <a:pt x="2126" y="3130"/>
                  </a:lnTo>
                  <a:lnTo>
                    <a:pt x="2244" y="2834"/>
                  </a:lnTo>
                  <a:lnTo>
                    <a:pt x="2362" y="2598"/>
                  </a:lnTo>
                  <a:lnTo>
                    <a:pt x="2539" y="2362"/>
                  </a:lnTo>
                  <a:lnTo>
                    <a:pt x="2716" y="2185"/>
                  </a:lnTo>
                  <a:lnTo>
                    <a:pt x="2953" y="2008"/>
                  </a:lnTo>
                  <a:lnTo>
                    <a:pt x="3189" y="1949"/>
                  </a:lnTo>
                  <a:lnTo>
                    <a:pt x="3425" y="1890"/>
                  </a:lnTo>
                  <a:close/>
                  <a:moveTo>
                    <a:pt x="3012" y="1"/>
                  </a:moveTo>
                  <a:lnTo>
                    <a:pt x="2598" y="60"/>
                  </a:lnTo>
                  <a:lnTo>
                    <a:pt x="2185" y="237"/>
                  </a:lnTo>
                  <a:lnTo>
                    <a:pt x="1772" y="414"/>
                  </a:lnTo>
                  <a:lnTo>
                    <a:pt x="1417" y="591"/>
                  </a:lnTo>
                  <a:lnTo>
                    <a:pt x="1063" y="886"/>
                  </a:lnTo>
                  <a:lnTo>
                    <a:pt x="768" y="1240"/>
                  </a:lnTo>
                  <a:lnTo>
                    <a:pt x="532" y="1595"/>
                  </a:lnTo>
                  <a:lnTo>
                    <a:pt x="296" y="2008"/>
                  </a:lnTo>
                  <a:lnTo>
                    <a:pt x="178" y="2421"/>
                  </a:lnTo>
                  <a:lnTo>
                    <a:pt x="60" y="2894"/>
                  </a:lnTo>
                  <a:lnTo>
                    <a:pt x="1" y="3307"/>
                  </a:lnTo>
                  <a:lnTo>
                    <a:pt x="60" y="3779"/>
                  </a:lnTo>
                  <a:lnTo>
                    <a:pt x="119" y="4192"/>
                  </a:lnTo>
                  <a:lnTo>
                    <a:pt x="237" y="4606"/>
                  </a:lnTo>
                  <a:lnTo>
                    <a:pt x="414" y="4960"/>
                  </a:lnTo>
                  <a:lnTo>
                    <a:pt x="650" y="5373"/>
                  </a:lnTo>
                  <a:lnTo>
                    <a:pt x="945" y="5668"/>
                  </a:lnTo>
                  <a:lnTo>
                    <a:pt x="1240" y="5964"/>
                  </a:lnTo>
                  <a:lnTo>
                    <a:pt x="1595" y="6200"/>
                  </a:lnTo>
                  <a:lnTo>
                    <a:pt x="2008" y="6436"/>
                  </a:lnTo>
                  <a:lnTo>
                    <a:pt x="2421" y="6554"/>
                  </a:lnTo>
                  <a:lnTo>
                    <a:pt x="2893" y="6672"/>
                  </a:lnTo>
                  <a:lnTo>
                    <a:pt x="3307" y="6731"/>
                  </a:lnTo>
                  <a:lnTo>
                    <a:pt x="3720" y="6731"/>
                  </a:lnTo>
                  <a:lnTo>
                    <a:pt x="4192" y="6672"/>
                  </a:lnTo>
                  <a:lnTo>
                    <a:pt x="4606" y="6554"/>
                  </a:lnTo>
                  <a:lnTo>
                    <a:pt x="4960" y="6377"/>
                  </a:lnTo>
                  <a:lnTo>
                    <a:pt x="5314" y="6141"/>
                  </a:lnTo>
                  <a:lnTo>
                    <a:pt x="5668" y="5845"/>
                  </a:lnTo>
                  <a:lnTo>
                    <a:pt x="5964" y="5491"/>
                  </a:lnTo>
                  <a:lnTo>
                    <a:pt x="6259" y="5137"/>
                  </a:lnTo>
                  <a:lnTo>
                    <a:pt x="6436" y="4724"/>
                  </a:lnTo>
                  <a:lnTo>
                    <a:pt x="6613" y="4310"/>
                  </a:lnTo>
                  <a:lnTo>
                    <a:pt x="6731" y="3838"/>
                  </a:lnTo>
                  <a:lnTo>
                    <a:pt x="6731" y="3425"/>
                  </a:lnTo>
                  <a:lnTo>
                    <a:pt x="6731" y="2953"/>
                  </a:lnTo>
                  <a:lnTo>
                    <a:pt x="6672" y="2539"/>
                  </a:lnTo>
                  <a:lnTo>
                    <a:pt x="6554" y="2126"/>
                  </a:lnTo>
                  <a:lnTo>
                    <a:pt x="6318" y="1772"/>
                  </a:lnTo>
                  <a:lnTo>
                    <a:pt x="6082" y="1358"/>
                  </a:lnTo>
                  <a:lnTo>
                    <a:pt x="5845" y="1063"/>
                  </a:lnTo>
                  <a:lnTo>
                    <a:pt x="5491" y="768"/>
                  </a:lnTo>
                  <a:lnTo>
                    <a:pt x="5137" y="532"/>
                  </a:lnTo>
                  <a:lnTo>
                    <a:pt x="4724" y="296"/>
                  </a:lnTo>
                  <a:lnTo>
                    <a:pt x="4310" y="178"/>
                  </a:lnTo>
                  <a:lnTo>
                    <a:pt x="3897" y="60"/>
                  </a:lnTo>
                  <a:lnTo>
                    <a:pt x="34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1"/>
            <p:cNvSpPr/>
            <p:nvPr/>
          </p:nvSpPr>
          <p:spPr>
            <a:xfrm>
              <a:off x="4531750" y="4241950"/>
              <a:ext cx="187475" cy="200750"/>
            </a:xfrm>
            <a:custGeom>
              <a:avLst/>
              <a:gdLst/>
              <a:ahLst/>
              <a:cxnLst/>
              <a:rect l="l" t="t" r="r" b="b"/>
              <a:pathLst>
                <a:path w="7499" h="8030" extrusionOk="0">
                  <a:moveTo>
                    <a:pt x="2657" y="3720"/>
                  </a:moveTo>
                  <a:lnTo>
                    <a:pt x="3661" y="4311"/>
                  </a:lnTo>
                  <a:lnTo>
                    <a:pt x="2185" y="5550"/>
                  </a:lnTo>
                  <a:lnTo>
                    <a:pt x="2657" y="3720"/>
                  </a:lnTo>
                  <a:close/>
                  <a:moveTo>
                    <a:pt x="1417" y="1"/>
                  </a:moveTo>
                  <a:lnTo>
                    <a:pt x="0" y="6790"/>
                  </a:lnTo>
                  <a:lnTo>
                    <a:pt x="2008" y="8030"/>
                  </a:lnTo>
                  <a:lnTo>
                    <a:pt x="7498" y="3779"/>
                  </a:lnTo>
                  <a:lnTo>
                    <a:pt x="5668" y="2598"/>
                  </a:lnTo>
                  <a:lnTo>
                    <a:pt x="4900" y="3307"/>
                  </a:lnTo>
                  <a:lnTo>
                    <a:pt x="3011" y="2126"/>
                  </a:lnTo>
                  <a:lnTo>
                    <a:pt x="3247" y="1122"/>
                  </a:lnTo>
                  <a:lnTo>
                    <a:pt x="14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1"/>
            <p:cNvSpPr/>
            <p:nvPr/>
          </p:nvSpPr>
          <p:spPr>
            <a:xfrm>
              <a:off x="4339875" y="4168150"/>
              <a:ext cx="188950" cy="191900"/>
            </a:xfrm>
            <a:custGeom>
              <a:avLst/>
              <a:gdLst/>
              <a:ahLst/>
              <a:cxnLst/>
              <a:rect l="l" t="t" r="r" b="b"/>
              <a:pathLst>
                <a:path w="7558" h="7676" extrusionOk="0">
                  <a:moveTo>
                    <a:pt x="4251" y="1"/>
                  </a:moveTo>
                  <a:lnTo>
                    <a:pt x="3897" y="60"/>
                  </a:lnTo>
                  <a:lnTo>
                    <a:pt x="3542" y="178"/>
                  </a:lnTo>
                  <a:lnTo>
                    <a:pt x="3188" y="355"/>
                  </a:lnTo>
                  <a:lnTo>
                    <a:pt x="2893" y="591"/>
                  </a:lnTo>
                  <a:lnTo>
                    <a:pt x="2598" y="886"/>
                  </a:lnTo>
                  <a:lnTo>
                    <a:pt x="2303" y="1241"/>
                  </a:lnTo>
                  <a:lnTo>
                    <a:pt x="0" y="4133"/>
                  </a:lnTo>
                  <a:lnTo>
                    <a:pt x="1594" y="5373"/>
                  </a:lnTo>
                  <a:lnTo>
                    <a:pt x="3897" y="2480"/>
                  </a:lnTo>
                  <a:lnTo>
                    <a:pt x="4192" y="2185"/>
                  </a:lnTo>
                  <a:lnTo>
                    <a:pt x="4487" y="2008"/>
                  </a:lnTo>
                  <a:lnTo>
                    <a:pt x="4664" y="2008"/>
                  </a:lnTo>
                  <a:lnTo>
                    <a:pt x="4841" y="2067"/>
                  </a:lnTo>
                  <a:lnTo>
                    <a:pt x="4959" y="2126"/>
                  </a:lnTo>
                  <a:lnTo>
                    <a:pt x="5137" y="2244"/>
                  </a:lnTo>
                  <a:lnTo>
                    <a:pt x="5314" y="2362"/>
                  </a:lnTo>
                  <a:lnTo>
                    <a:pt x="5432" y="2539"/>
                  </a:lnTo>
                  <a:lnTo>
                    <a:pt x="5491" y="2657"/>
                  </a:lnTo>
                  <a:lnTo>
                    <a:pt x="5491" y="2835"/>
                  </a:lnTo>
                  <a:lnTo>
                    <a:pt x="5432" y="3189"/>
                  </a:lnTo>
                  <a:lnTo>
                    <a:pt x="5196" y="3484"/>
                  </a:lnTo>
                  <a:lnTo>
                    <a:pt x="2952" y="6436"/>
                  </a:lnTo>
                  <a:lnTo>
                    <a:pt x="4546" y="7676"/>
                  </a:lnTo>
                  <a:lnTo>
                    <a:pt x="6849" y="4783"/>
                  </a:lnTo>
                  <a:lnTo>
                    <a:pt x="7085" y="4370"/>
                  </a:lnTo>
                  <a:lnTo>
                    <a:pt x="7262" y="4015"/>
                  </a:lnTo>
                  <a:lnTo>
                    <a:pt x="7439" y="3661"/>
                  </a:lnTo>
                  <a:lnTo>
                    <a:pt x="7498" y="3307"/>
                  </a:lnTo>
                  <a:lnTo>
                    <a:pt x="7557" y="2953"/>
                  </a:lnTo>
                  <a:lnTo>
                    <a:pt x="7557" y="2598"/>
                  </a:lnTo>
                  <a:lnTo>
                    <a:pt x="7439" y="2244"/>
                  </a:lnTo>
                  <a:lnTo>
                    <a:pt x="7321" y="1890"/>
                  </a:lnTo>
                  <a:lnTo>
                    <a:pt x="7144" y="1595"/>
                  </a:lnTo>
                  <a:lnTo>
                    <a:pt x="6967" y="1300"/>
                  </a:lnTo>
                  <a:lnTo>
                    <a:pt x="6672" y="1004"/>
                  </a:lnTo>
                  <a:lnTo>
                    <a:pt x="6376" y="709"/>
                  </a:lnTo>
                  <a:lnTo>
                    <a:pt x="6081" y="473"/>
                  </a:lnTo>
                  <a:lnTo>
                    <a:pt x="5727" y="296"/>
                  </a:lnTo>
                  <a:lnTo>
                    <a:pt x="5373" y="178"/>
                  </a:lnTo>
                  <a:lnTo>
                    <a:pt x="5018" y="60"/>
                  </a:lnTo>
                  <a:lnTo>
                    <a:pt x="46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1"/>
            <p:cNvSpPr/>
            <p:nvPr/>
          </p:nvSpPr>
          <p:spPr>
            <a:xfrm>
              <a:off x="4227700" y="4050075"/>
              <a:ext cx="190425" cy="190425"/>
            </a:xfrm>
            <a:custGeom>
              <a:avLst/>
              <a:gdLst/>
              <a:ahLst/>
              <a:cxnLst/>
              <a:rect l="l" t="t" r="r" b="b"/>
              <a:pathLst>
                <a:path w="7617" h="7617" extrusionOk="0">
                  <a:moveTo>
                    <a:pt x="3483" y="2008"/>
                  </a:moveTo>
                  <a:lnTo>
                    <a:pt x="3779" y="2067"/>
                  </a:lnTo>
                  <a:lnTo>
                    <a:pt x="4015" y="2126"/>
                  </a:lnTo>
                  <a:lnTo>
                    <a:pt x="4310" y="2303"/>
                  </a:lnTo>
                  <a:lnTo>
                    <a:pt x="4546" y="2480"/>
                  </a:lnTo>
                  <a:lnTo>
                    <a:pt x="4900" y="2834"/>
                  </a:lnTo>
                  <a:lnTo>
                    <a:pt x="2893" y="4901"/>
                  </a:lnTo>
                  <a:lnTo>
                    <a:pt x="2539" y="4606"/>
                  </a:lnTo>
                  <a:lnTo>
                    <a:pt x="2303" y="4369"/>
                  </a:lnTo>
                  <a:lnTo>
                    <a:pt x="2126" y="4074"/>
                  </a:lnTo>
                  <a:lnTo>
                    <a:pt x="2066" y="3838"/>
                  </a:lnTo>
                  <a:lnTo>
                    <a:pt x="2007" y="3543"/>
                  </a:lnTo>
                  <a:lnTo>
                    <a:pt x="2007" y="3307"/>
                  </a:lnTo>
                  <a:lnTo>
                    <a:pt x="2126" y="3012"/>
                  </a:lnTo>
                  <a:lnTo>
                    <a:pt x="2244" y="2775"/>
                  </a:lnTo>
                  <a:lnTo>
                    <a:pt x="2480" y="2480"/>
                  </a:lnTo>
                  <a:lnTo>
                    <a:pt x="2716" y="2303"/>
                  </a:lnTo>
                  <a:lnTo>
                    <a:pt x="2952" y="2126"/>
                  </a:lnTo>
                  <a:lnTo>
                    <a:pt x="3247" y="2008"/>
                  </a:lnTo>
                  <a:close/>
                  <a:moveTo>
                    <a:pt x="3247" y="1"/>
                  </a:moveTo>
                  <a:lnTo>
                    <a:pt x="2834" y="60"/>
                  </a:lnTo>
                  <a:lnTo>
                    <a:pt x="2421" y="119"/>
                  </a:lnTo>
                  <a:lnTo>
                    <a:pt x="2007" y="296"/>
                  </a:lnTo>
                  <a:lnTo>
                    <a:pt x="1653" y="473"/>
                  </a:lnTo>
                  <a:lnTo>
                    <a:pt x="1299" y="768"/>
                  </a:lnTo>
                  <a:lnTo>
                    <a:pt x="945" y="1063"/>
                  </a:lnTo>
                  <a:lnTo>
                    <a:pt x="650" y="1418"/>
                  </a:lnTo>
                  <a:lnTo>
                    <a:pt x="413" y="1772"/>
                  </a:lnTo>
                  <a:lnTo>
                    <a:pt x="236" y="2185"/>
                  </a:lnTo>
                  <a:lnTo>
                    <a:pt x="118" y="2539"/>
                  </a:lnTo>
                  <a:lnTo>
                    <a:pt x="0" y="2953"/>
                  </a:lnTo>
                  <a:lnTo>
                    <a:pt x="0" y="3366"/>
                  </a:lnTo>
                  <a:lnTo>
                    <a:pt x="59" y="3779"/>
                  </a:lnTo>
                  <a:lnTo>
                    <a:pt x="177" y="4192"/>
                  </a:lnTo>
                  <a:lnTo>
                    <a:pt x="295" y="4606"/>
                  </a:lnTo>
                  <a:lnTo>
                    <a:pt x="531" y="5019"/>
                  </a:lnTo>
                  <a:lnTo>
                    <a:pt x="827" y="5373"/>
                  </a:lnTo>
                  <a:lnTo>
                    <a:pt x="1181" y="5727"/>
                  </a:lnTo>
                  <a:lnTo>
                    <a:pt x="3129" y="7617"/>
                  </a:lnTo>
                  <a:lnTo>
                    <a:pt x="7616" y="2953"/>
                  </a:lnTo>
                  <a:lnTo>
                    <a:pt x="5668" y="1063"/>
                  </a:lnTo>
                  <a:lnTo>
                    <a:pt x="5314" y="709"/>
                  </a:lnTo>
                  <a:lnTo>
                    <a:pt x="4900" y="473"/>
                  </a:lnTo>
                  <a:lnTo>
                    <a:pt x="4487" y="237"/>
                  </a:lnTo>
                  <a:lnTo>
                    <a:pt x="4074" y="119"/>
                  </a:lnTo>
                  <a:lnTo>
                    <a:pt x="3661" y="60"/>
                  </a:lnTo>
                  <a:lnTo>
                    <a:pt x="32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1"/>
            <p:cNvSpPr/>
            <p:nvPr/>
          </p:nvSpPr>
          <p:spPr>
            <a:xfrm>
              <a:off x="4136175" y="3958575"/>
              <a:ext cx="156475" cy="147625"/>
            </a:xfrm>
            <a:custGeom>
              <a:avLst/>
              <a:gdLst/>
              <a:ahLst/>
              <a:cxnLst/>
              <a:rect l="l" t="t" r="r" b="b"/>
              <a:pathLst>
                <a:path w="6259" h="5905" extrusionOk="0">
                  <a:moveTo>
                    <a:pt x="4901" y="0"/>
                  </a:moveTo>
                  <a:lnTo>
                    <a:pt x="1" y="4369"/>
                  </a:lnTo>
                  <a:lnTo>
                    <a:pt x="1359" y="5904"/>
                  </a:lnTo>
                  <a:lnTo>
                    <a:pt x="6259" y="1535"/>
                  </a:lnTo>
                  <a:lnTo>
                    <a:pt x="49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1"/>
            <p:cNvSpPr/>
            <p:nvPr/>
          </p:nvSpPr>
          <p:spPr>
            <a:xfrm>
              <a:off x="4038775" y="3839025"/>
              <a:ext cx="169750" cy="168275"/>
            </a:xfrm>
            <a:custGeom>
              <a:avLst/>
              <a:gdLst/>
              <a:ahLst/>
              <a:cxnLst/>
              <a:rect l="l" t="t" r="r" b="b"/>
              <a:pathLst>
                <a:path w="6790" h="6731" extrusionOk="0">
                  <a:moveTo>
                    <a:pt x="3897" y="2007"/>
                  </a:moveTo>
                  <a:lnTo>
                    <a:pt x="4133" y="2125"/>
                  </a:lnTo>
                  <a:lnTo>
                    <a:pt x="4369" y="2303"/>
                  </a:lnTo>
                  <a:lnTo>
                    <a:pt x="4546" y="2480"/>
                  </a:lnTo>
                  <a:lnTo>
                    <a:pt x="4723" y="2775"/>
                  </a:lnTo>
                  <a:lnTo>
                    <a:pt x="4782" y="3011"/>
                  </a:lnTo>
                  <a:lnTo>
                    <a:pt x="4841" y="3247"/>
                  </a:lnTo>
                  <a:lnTo>
                    <a:pt x="4782" y="3483"/>
                  </a:lnTo>
                  <a:lnTo>
                    <a:pt x="4723" y="3719"/>
                  </a:lnTo>
                  <a:lnTo>
                    <a:pt x="4605" y="3956"/>
                  </a:lnTo>
                  <a:lnTo>
                    <a:pt x="4428" y="4192"/>
                  </a:lnTo>
                  <a:lnTo>
                    <a:pt x="4192" y="4369"/>
                  </a:lnTo>
                  <a:lnTo>
                    <a:pt x="3897" y="4546"/>
                  </a:lnTo>
                  <a:lnTo>
                    <a:pt x="3661" y="4664"/>
                  </a:lnTo>
                  <a:lnTo>
                    <a:pt x="3365" y="4782"/>
                  </a:lnTo>
                  <a:lnTo>
                    <a:pt x="3129" y="4782"/>
                  </a:lnTo>
                  <a:lnTo>
                    <a:pt x="2893" y="4723"/>
                  </a:lnTo>
                  <a:lnTo>
                    <a:pt x="2657" y="4605"/>
                  </a:lnTo>
                  <a:lnTo>
                    <a:pt x="2421" y="4487"/>
                  </a:lnTo>
                  <a:lnTo>
                    <a:pt x="2244" y="4251"/>
                  </a:lnTo>
                  <a:lnTo>
                    <a:pt x="2066" y="4015"/>
                  </a:lnTo>
                  <a:lnTo>
                    <a:pt x="2007" y="3779"/>
                  </a:lnTo>
                  <a:lnTo>
                    <a:pt x="1948" y="3542"/>
                  </a:lnTo>
                  <a:lnTo>
                    <a:pt x="1948" y="3247"/>
                  </a:lnTo>
                  <a:lnTo>
                    <a:pt x="2066" y="3011"/>
                  </a:lnTo>
                  <a:lnTo>
                    <a:pt x="2185" y="2775"/>
                  </a:lnTo>
                  <a:lnTo>
                    <a:pt x="2362" y="2598"/>
                  </a:lnTo>
                  <a:lnTo>
                    <a:pt x="2598" y="2362"/>
                  </a:lnTo>
                  <a:lnTo>
                    <a:pt x="2893" y="2184"/>
                  </a:lnTo>
                  <a:lnTo>
                    <a:pt x="3129" y="2066"/>
                  </a:lnTo>
                  <a:lnTo>
                    <a:pt x="3424" y="2007"/>
                  </a:lnTo>
                  <a:close/>
                  <a:moveTo>
                    <a:pt x="3011" y="0"/>
                  </a:moveTo>
                  <a:lnTo>
                    <a:pt x="2598" y="118"/>
                  </a:lnTo>
                  <a:lnTo>
                    <a:pt x="2185" y="236"/>
                  </a:lnTo>
                  <a:lnTo>
                    <a:pt x="1771" y="472"/>
                  </a:lnTo>
                  <a:lnTo>
                    <a:pt x="1358" y="708"/>
                  </a:lnTo>
                  <a:lnTo>
                    <a:pt x="1004" y="1004"/>
                  </a:lnTo>
                  <a:lnTo>
                    <a:pt x="709" y="1358"/>
                  </a:lnTo>
                  <a:lnTo>
                    <a:pt x="472" y="1712"/>
                  </a:lnTo>
                  <a:lnTo>
                    <a:pt x="295" y="2125"/>
                  </a:lnTo>
                  <a:lnTo>
                    <a:pt x="118" y="2539"/>
                  </a:lnTo>
                  <a:lnTo>
                    <a:pt x="59" y="2952"/>
                  </a:lnTo>
                  <a:lnTo>
                    <a:pt x="0" y="3365"/>
                  </a:lnTo>
                  <a:lnTo>
                    <a:pt x="59" y="3779"/>
                  </a:lnTo>
                  <a:lnTo>
                    <a:pt x="118" y="4192"/>
                  </a:lnTo>
                  <a:lnTo>
                    <a:pt x="295" y="4605"/>
                  </a:lnTo>
                  <a:lnTo>
                    <a:pt x="472" y="5018"/>
                  </a:lnTo>
                  <a:lnTo>
                    <a:pt x="709" y="5373"/>
                  </a:lnTo>
                  <a:lnTo>
                    <a:pt x="1004" y="5727"/>
                  </a:lnTo>
                  <a:lnTo>
                    <a:pt x="1358" y="6022"/>
                  </a:lnTo>
                  <a:lnTo>
                    <a:pt x="1712" y="6258"/>
                  </a:lnTo>
                  <a:lnTo>
                    <a:pt x="2066" y="6494"/>
                  </a:lnTo>
                  <a:lnTo>
                    <a:pt x="2480" y="6612"/>
                  </a:lnTo>
                  <a:lnTo>
                    <a:pt x="2893" y="6730"/>
                  </a:lnTo>
                  <a:lnTo>
                    <a:pt x="3779" y="6730"/>
                  </a:lnTo>
                  <a:lnTo>
                    <a:pt x="4192" y="6671"/>
                  </a:lnTo>
                  <a:lnTo>
                    <a:pt x="4605" y="6494"/>
                  </a:lnTo>
                  <a:lnTo>
                    <a:pt x="5018" y="6317"/>
                  </a:lnTo>
                  <a:lnTo>
                    <a:pt x="5432" y="6081"/>
                  </a:lnTo>
                  <a:lnTo>
                    <a:pt x="5786" y="5727"/>
                  </a:lnTo>
                  <a:lnTo>
                    <a:pt x="6081" y="5432"/>
                  </a:lnTo>
                  <a:lnTo>
                    <a:pt x="6317" y="5077"/>
                  </a:lnTo>
                  <a:lnTo>
                    <a:pt x="6494" y="4664"/>
                  </a:lnTo>
                  <a:lnTo>
                    <a:pt x="6672" y="4251"/>
                  </a:lnTo>
                  <a:lnTo>
                    <a:pt x="6731" y="3838"/>
                  </a:lnTo>
                  <a:lnTo>
                    <a:pt x="6790" y="3365"/>
                  </a:lnTo>
                  <a:lnTo>
                    <a:pt x="6731" y="2952"/>
                  </a:lnTo>
                  <a:lnTo>
                    <a:pt x="6672" y="2539"/>
                  </a:lnTo>
                  <a:lnTo>
                    <a:pt x="6494" y="2125"/>
                  </a:lnTo>
                  <a:lnTo>
                    <a:pt x="6317" y="1712"/>
                  </a:lnTo>
                  <a:lnTo>
                    <a:pt x="6081" y="1358"/>
                  </a:lnTo>
                  <a:lnTo>
                    <a:pt x="5786" y="1004"/>
                  </a:lnTo>
                  <a:lnTo>
                    <a:pt x="5432" y="708"/>
                  </a:lnTo>
                  <a:lnTo>
                    <a:pt x="5077" y="472"/>
                  </a:lnTo>
                  <a:lnTo>
                    <a:pt x="4723" y="295"/>
                  </a:lnTo>
                  <a:lnTo>
                    <a:pt x="4310" y="118"/>
                  </a:lnTo>
                  <a:lnTo>
                    <a:pt x="3897" y="59"/>
                  </a:lnTo>
                  <a:lnTo>
                    <a:pt x="34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1"/>
            <p:cNvSpPr/>
            <p:nvPr/>
          </p:nvSpPr>
          <p:spPr>
            <a:xfrm>
              <a:off x="3904450" y="3650100"/>
              <a:ext cx="194850" cy="175650"/>
            </a:xfrm>
            <a:custGeom>
              <a:avLst/>
              <a:gdLst/>
              <a:ahLst/>
              <a:cxnLst/>
              <a:rect l="l" t="t" r="r" b="b"/>
              <a:pathLst>
                <a:path w="7794" h="7026" extrusionOk="0">
                  <a:moveTo>
                    <a:pt x="5609" y="0"/>
                  </a:moveTo>
                  <a:lnTo>
                    <a:pt x="4192" y="827"/>
                  </a:lnTo>
                  <a:lnTo>
                    <a:pt x="5373" y="2834"/>
                  </a:lnTo>
                  <a:lnTo>
                    <a:pt x="4547" y="3247"/>
                  </a:lnTo>
                  <a:lnTo>
                    <a:pt x="3543" y="1535"/>
                  </a:lnTo>
                  <a:lnTo>
                    <a:pt x="2244" y="2303"/>
                  </a:lnTo>
                  <a:lnTo>
                    <a:pt x="3248" y="4015"/>
                  </a:lnTo>
                  <a:lnTo>
                    <a:pt x="2539" y="4428"/>
                  </a:lnTo>
                  <a:lnTo>
                    <a:pt x="1358" y="2421"/>
                  </a:lnTo>
                  <a:lnTo>
                    <a:pt x="1" y="3247"/>
                  </a:lnTo>
                  <a:lnTo>
                    <a:pt x="2126" y="7026"/>
                  </a:lnTo>
                  <a:lnTo>
                    <a:pt x="7794" y="3779"/>
                  </a:lnTo>
                  <a:lnTo>
                    <a:pt x="56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1"/>
            <p:cNvSpPr/>
            <p:nvPr/>
          </p:nvSpPr>
          <p:spPr>
            <a:xfrm>
              <a:off x="3818850" y="3484775"/>
              <a:ext cx="212550" cy="209625"/>
            </a:xfrm>
            <a:custGeom>
              <a:avLst/>
              <a:gdLst/>
              <a:ahLst/>
              <a:cxnLst/>
              <a:rect l="l" t="t" r="r" b="b"/>
              <a:pathLst>
                <a:path w="8502" h="8385" extrusionOk="0">
                  <a:moveTo>
                    <a:pt x="5904" y="1"/>
                  </a:moveTo>
                  <a:lnTo>
                    <a:pt x="0" y="2716"/>
                  </a:lnTo>
                  <a:lnTo>
                    <a:pt x="827" y="4606"/>
                  </a:lnTo>
                  <a:lnTo>
                    <a:pt x="3897" y="3189"/>
                  </a:lnTo>
                  <a:lnTo>
                    <a:pt x="1771" y="6554"/>
                  </a:lnTo>
                  <a:lnTo>
                    <a:pt x="2598" y="8384"/>
                  </a:lnTo>
                  <a:lnTo>
                    <a:pt x="8502" y="5727"/>
                  </a:lnTo>
                  <a:lnTo>
                    <a:pt x="7675" y="3838"/>
                  </a:lnTo>
                  <a:lnTo>
                    <a:pt x="4723" y="5196"/>
                  </a:lnTo>
                  <a:lnTo>
                    <a:pt x="4723" y="5196"/>
                  </a:lnTo>
                  <a:lnTo>
                    <a:pt x="6790" y="1890"/>
                  </a:lnTo>
                  <a:lnTo>
                    <a:pt x="5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1"/>
            <p:cNvSpPr/>
            <p:nvPr/>
          </p:nvSpPr>
          <p:spPr>
            <a:xfrm>
              <a:off x="3770125" y="3323900"/>
              <a:ext cx="168300" cy="168275"/>
            </a:xfrm>
            <a:custGeom>
              <a:avLst/>
              <a:gdLst/>
              <a:ahLst/>
              <a:cxnLst/>
              <a:rect l="l" t="t" r="r" b="b"/>
              <a:pathLst>
                <a:path w="6732" h="6731" extrusionOk="0">
                  <a:moveTo>
                    <a:pt x="3898" y="0"/>
                  </a:moveTo>
                  <a:lnTo>
                    <a:pt x="1949" y="650"/>
                  </a:lnTo>
                  <a:lnTo>
                    <a:pt x="2953" y="3838"/>
                  </a:lnTo>
                  <a:lnTo>
                    <a:pt x="4370" y="3366"/>
                  </a:lnTo>
                  <a:lnTo>
                    <a:pt x="3838" y="1831"/>
                  </a:lnTo>
                  <a:lnTo>
                    <a:pt x="4134" y="1949"/>
                  </a:lnTo>
                  <a:lnTo>
                    <a:pt x="4429" y="2126"/>
                  </a:lnTo>
                  <a:lnTo>
                    <a:pt x="4606" y="2421"/>
                  </a:lnTo>
                  <a:lnTo>
                    <a:pt x="4724" y="2716"/>
                  </a:lnTo>
                  <a:lnTo>
                    <a:pt x="4842" y="3070"/>
                  </a:lnTo>
                  <a:lnTo>
                    <a:pt x="4842" y="3366"/>
                  </a:lnTo>
                  <a:lnTo>
                    <a:pt x="4842" y="3661"/>
                  </a:lnTo>
                  <a:lnTo>
                    <a:pt x="4724" y="3897"/>
                  </a:lnTo>
                  <a:lnTo>
                    <a:pt x="4606" y="4074"/>
                  </a:lnTo>
                  <a:lnTo>
                    <a:pt x="4370" y="4310"/>
                  </a:lnTo>
                  <a:lnTo>
                    <a:pt x="4075" y="4428"/>
                  </a:lnTo>
                  <a:lnTo>
                    <a:pt x="3779" y="4605"/>
                  </a:lnTo>
                  <a:lnTo>
                    <a:pt x="3484" y="4664"/>
                  </a:lnTo>
                  <a:lnTo>
                    <a:pt x="2894" y="4664"/>
                  </a:lnTo>
                  <a:lnTo>
                    <a:pt x="2658" y="4605"/>
                  </a:lnTo>
                  <a:lnTo>
                    <a:pt x="2481" y="4487"/>
                  </a:lnTo>
                  <a:lnTo>
                    <a:pt x="2244" y="4310"/>
                  </a:lnTo>
                  <a:lnTo>
                    <a:pt x="2126" y="4133"/>
                  </a:lnTo>
                  <a:lnTo>
                    <a:pt x="2008" y="3838"/>
                  </a:lnTo>
                  <a:lnTo>
                    <a:pt x="1949" y="3543"/>
                  </a:lnTo>
                  <a:lnTo>
                    <a:pt x="1949" y="3307"/>
                  </a:lnTo>
                  <a:lnTo>
                    <a:pt x="2008" y="3070"/>
                  </a:lnTo>
                  <a:lnTo>
                    <a:pt x="2126" y="2893"/>
                  </a:lnTo>
                  <a:lnTo>
                    <a:pt x="1477" y="827"/>
                  </a:lnTo>
                  <a:lnTo>
                    <a:pt x="1005" y="1122"/>
                  </a:lnTo>
                  <a:lnTo>
                    <a:pt x="650" y="1417"/>
                  </a:lnTo>
                  <a:lnTo>
                    <a:pt x="355" y="1831"/>
                  </a:lnTo>
                  <a:lnTo>
                    <a:pt x="178" y="2303"/>
                  </a:lnTo>
                  <a:lnTo>
                    <a:pt x="60" y="2775"/>
                  </a:lnTo>
                  <a:lnTo>
                    <a:pt x="1" y="3307"/>
                  </a:lnTo>
                  <a:lnTo>
                    <a:pt x="60" y="3838"/>
                  </a:lnTo>
                  <a:lnTo>
                    <a:pt x="237" y="4428"/>
                  </a:lnTo>
                  <a:lnTo>
                    <a:pt x="414" y="4901"/>
                  </a:lnTo>
                  <a:lnTo>
                    <a:pt x="650" y="5314"/>
                  </a:lnTo>
                  <a:lnTo>
                    <a:pt x="887" y="5668"/>
                  </a:lnTo>
                  <a:lnTo>
                    <a:pt x="1182" y="5963"/>
                  </a:lnTo>
                  <a:lnTo>
                    <a:pt x="1477" y="6259"/>
                  </a:lnTo>
                  <a:lnTo>
                    <a:pt x="1831" y="6436"/>
                  </a:lnTo>
                  <a:lnTo>
                    <a:pt x="2244" y="6613"/>
                  </a:lnTo>
                  <a:lnTo>
                    <a:pt x="2658" y="6731"/>
                  </a:lnTo>
                  <a:lnTo>
                    <a:pt x="3484" y="6731"/>
                  </a:lnTo>
                  <a:lnTo>
                    <a:pt x="3957" y="6672"/>
                  </a:lnTo>
                  <a:lnTo>
                    <a:pt x="4429" y="6554"/>
                  </a:lnTo>
                  <a:lnTo>
                    <a:pt x="4842" y="6377"/>
                  </a:lnTo>
                  <a:lnTo>
                    <a:pt x="5255" y="6140"/>
                  </a:lnTo>
                  <a:lnTo>
                    <a:pt x="5610" y="5904"/>
                  </a:lnTo>
                  <a:lnTo>
                    <a:pt x="5905" y="5609"/>
                  </a:lnTo>
                  <a:lnTo>
                    <a:pt x="6200" y="5314"/>
                  </a:lnTo>
                  <a:lnTo>
                    <a:pt x="6377" y="4960"/>
                  </a:lnTo>
                  <a:lnTo>
                    <a:pt x="6554" y="4546"/>
                  </a:lnTo>
                  <a:lnTo>
                    <a:pt x="6672" y="4192"/>
                  </a:lnTo>
                  <a:lnTo>
                    <a:pt x="6731" y="3720"/>
                  </a:lnTo>
                  <a:lnTo>
                    <a:pt x="6731" y="3307"/>
                  </a:lnTo>
                  <a:lnTo>
                    <a:pt x="6672" y="2834"/>
                  </a:lnTo>
                  <a:lnTo>
                    <a:pt x="6495" y="2362"/>
                  </a:lnTo>
                  <a:lnTo>
                    <a:pt x="6318" y="1831"/>
                  </a:lnTo>
                  <a:lnTo>
                    <a:pt x="6082" y="1417"/>
                  </a:lnTo>
                  <a:lnTo>
                    <a:pt x="5787" y="1063"/>
                  </a:lnTo>
                  <a:lnTo>
                    <a:pt x="5433" y="709"/>
                  </a:lnTo>
                  <a:lnTo>
                    <a:pt x="5078" y="473"/>
                  </a:lnTo>
                  <a:lnTo>
                    <a:pt x="4665" y="296"/>
                  </a:lnTo>
                  <a:lnTo>
                    <a:pt x="4311" y="118"/>
                  </a:lnTo>
                  <a:lnTo>
                    <a:pt x="38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1"/>
            <p:cNvSpPr/>
            <p:nvPr/>
          </p:nvSpPr>
          <p:spPr>
            <a:xfrm>
              <a:off x="3731750" y="3235350"/>
              <a:ext cx="171250" cy="88575"/>
            </a:xfrm>
            <a:custGeom>
              <a:avLst/>
              <a:gdLst/>
              <a:ahLst/>
              <a:cxnLst/>
              <a:rect l="l" t="t" r="r" b="b"/>
              <a:pathLst>
                <a:path w="6850" h="3543" extrusionOk="0">
                  <a:moveTo>
                    <a:pt x="6377" y="0"/>
                  </a:moveTo>
                  <a:lnTo>
                    <a:pt x="1" y="1535"/>
                  </a:lnTo>
                  <a:lnTo>
                    <a:pt x="532" y="3542"/>
                  </a:lnTo>
                  <a:lnTo>
                    <a:pt x="6849" y="2007"/>
                  </a:lnTo>
                  <a:lnTo>
                    <a:pt x="63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1"/>
            <p:cNvSpPr/>
            <p:nvPr/>
          </p:nvSpPr>
          <p:spPr>
            <a:xfrm>
              <a:off x="3696325" y="3050850"/>
              <a:ext cx="186000" cy="181550"/>
            </a:xfrm>
            <a:custGeom>
              <a:avLst/>
              <a:gdLst/>
              <a:ahLst/>
              <a:cxnLst/>
              <a:rect l="l" t="t" r="r" b="b"/>
              <a:pathLst>
                <a:path w="7440" h="7262" extrusionOk="0">
                  <a:moveTo>
                    <a:pt x="6436" y="0"/>
                  </a:moveTo>
                  <a:lnTo>
                    <a:pt x="1" y="1063"/>
                  </a:lnTo>
                  <a:lnTo>
                    <a:pt x="355" y="3070"/>
                  </a:lnTo>
                  <a:lnTo>
                    <a:pt x="3602" y="2539"/>
                  </a:lnTo>
                  <a:lnTo>
                    <a:pt x="3602" y="2539"/>
                  </a:lnTo>
                  <a:lnTo>
                    <a:pt x="709" y="5196"/>
                  </a:lnTo>
                  <a:lnTo>
                    <a:pt x="1005" y="7262"/>
                  </a:lnTo>
                  <a:lnTo>
                    <a:pt x="7440" y="6199"/>
                  </a:lnTo>
                  <a:lnTo>
                    <a:pt x="7145" y="4192"/>
                  </a:lnTo>
                  <a:lnTo>
                    <a:pt x="3898" y="4723"/>
                  </a:lnTo>
                  <a:lnTo>
                    <a:pt x="6790" y="2066"/>
                  </a:lnTo>
                  <a:lnTo>
                    <a:pt x="64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1"/>
            <p:cNvSpPr/>
            <p:nvPr/>
          </p:nvSpPr>
          <p:spPr>
            <a:xfrm>
              <a:off x="3686000" y="2913575"/>
              <a:ext cx="169775" cy="118100"/>
            </a:xfrm>
            <a:custGeom>
              <a:avLst/>
              <a:gdLst/>
              <a:ahLst/>
              <a:cxnLst/>
              <a:rect l="l" t="t" r="r" b="b"/>
              <a:pathLst>
                <a:path w="6791" h="4724" extrusionOk="0">
                  <a:moveTo>
                    <a:pt x="6495" y="0"/>
                  </a:moveTo>
                  <a:lnTo>
                    <a:pt x="4842" y="119"/>
                  </a:lnTo>
                  <a:lnTo>
                    <a:pt x="5019" y="2362"/>
                  </a:lnTo>
                  <a:lnTo>
                    <a:pt x="4074" y="2421"/>
                  </a:lnTo>
                  <a:lnTo>
                    <a:pt x="3956" y="414"/>
                  </a:lnTo>
                  <a:lnTo>
                    <a:pt x="2421" y="532"/>
                  </a:lnTo>
                  <a:lnTo>
                    <a:pt x="2539" y="2539"/>
                  </a:lnTo>
                  <a:lnTo>
                    <a:pt x="1772" y="2598"/>
                  </a:lnTo>
                  <a:lnTo>
                    <a:pt x="1595" y="296"/>
                  </a:lnTo>
                  <a:lnTo>
                    <a:pt x="1" y="414"/>
                  </a:lnTo>
                  <a:lnTo>
                    <a:pt x="296" y="4724"/>
                  </a:lnTo>
                  <a:lnTo>
                    <a:pt x="6790" y="4310"/>
                  </a:lnTo>
                  <a:lnTo>
                    <a:pt x="64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1"/>
            <p:cNvSpPr/>
            <p:nvPr/>
          </p:nvSpPr>
          <p:spPr>
            <a:xfrm>
              <a:off x="3684525" y="2774825"/>
              <a:ext cx="165350" cy="112200"/>
            </a:xfrm>
            <a:custGeom>
              <a:avLst/>
              <a:gdLst/>
              <a:ahLst/>
              <a:cxnLst/>
              <a:rect l="l" t="t" r="r" b="b"/>
              <a:pathLst>
                <a:path w="6614" h="4488" extrusionOk="0">
                  <a:moveTo>
                    <a:pt x="60" y="1"/>
                  </a:moveTo>
                  <a:lnTo>
                    <a:pt x="1" y="4370"/>
                  </a:lnTo>
                  <a:lnTo>
                    <a:pt x="6554" y="4488"/>
                  </a:lnTo>
                  <a:lnTo>
                    <a:pt x="6613" y="119"/>
                  </a:lnTo>
                  <a:lnTo>
                    <a:pt x="4960" y="60"/>
                  </a:lnTo>
                  <a:lnTo>
                    <a:pt x="4901" y="2362"/>
                  </a:lnTo>
                  <a:lnTo>
                    <a:pt x="4015" y="2362"/>
                  </a:lnTo>
                  <a:lnTo>
                    <a:pt x="4015" y="355"/>
                  </a:lnTo>
                  <a:lnTo>
                    <a:pt x="2480" y="296"/>
                  </a:lnTo>
                  <a:lnTo>
                    <a:pt x="2480" y="2362"/>
                  </a:lnTo>
                  <a:lnTo>
                    <a:pt x="1654" y="2362"/>
                  </a:lnTo>
                  <a:lnTo>
                    <a:pt x="1713" y="60"/>
                  </a:lnTo>
                  <a:lnTo>
                    <a:pt x="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1"/>
            <p:cNvSpPr/>
            <p:nvPr/>
          </p:nvSpPr>
          <p:spPr>
            <a:xfrm>
              <a:off x="3687475" y="2602150"/>
              <a:ext cx="177150" cy="149100"/>
            </a:xfrm>
            <a:custGeom>
              <a:avLst/>
              <a:gdLst/>
              <a:ahLst/>
              <a:cxnLst/>
              <a:rect l="l" t="t" r="r" b="b"/>
              <a:pathLst>
                <a:path w="7086" h="5964" extrusionOk="0">
                  <a:moveTo>
                    <a:pt x="2658" y="2126"/>
                  </a:moveTo>
                  <a:lnTo>
                    <a:pt x="2894" y="2185"/>
                  </a:lnTo>
                  <a:lnTo>
                    <a:pt x="3012" y="2303"/>
                  </a:lnTo>
                  <a:lnTo>
                    <a:pt x="3130" y="2480"/>
                  </a:lnTo>
                  <a:lnTo>
                    <a:pt x="3130" y="2716"/>
                  </a:lnTo>
                  <a:lnTo>
                    <a:pt x="3012" y="3543"/>
                  </a:lnTo>
                  <a:lnTo>
                    <a:pt x="1949" y="3425"/>
                  </a:lnTo>
                  <a:lnTo>
                    <a:pt x="2008" y="2598"/>
                  </a:lnTo>
                  <a:lnTo>
                    <a:pt x="2067" y="2362"/>
                  </a:lnTo>
                  <a:lnTo>
                    <a:pt x="2185" y="2185"/>
                  </a:lnTo>
                  <a:lnTo>
                    <a:pt x="2421" y="2126"/>
                  </a:lnTo>
                  <a:close/>
                  <a:moveTo>
                    <a:pt x="2421" y="0"/>
                  </a:moveTo>
                  <a:lnTo>
                    <a:pt x="2126" y="59"/>
                  </a:lnTo>
                  <a:lnTo>
                    <a:pt x="1831" y="118"/>
                  </a:lnTo>
                  <a:lnTo>
                    <a:pt x="1595" y="177"/>
                  </a:lnTo>
                  <a:lnTo>
                    <a:pt x="1359" y="354"/>
                  </a:lnTo>
                  <a:lnTo>
                    <a:pt x="1122" y="473"/>
                  </a:lnTo>
                  <a:lnTo>
                    <a:pt x="945" y="709"/>
                  </a:lnTo>
                  <a:lnTo>
                    <a:pt x="768" y="945"/>
                  </a:lnTo>
                  <a:lnTo>
                    <a:pt x="591" y="1240"/>
                  </a:lnTo>
                  <a:lnTo>
                    <a:pt x="473" y="1535"/>
                  </a:lnTo>
                  <a:lnTo>
                    <a:pt x="414" y="1889"/>
                  </a:lnTo>
                  <a:lnTo>
                    <a:pt x="355" y="2244"/>
                  </a:lnTo>
                  <a:lnTo>
                    <a:pt x="1" y="5314"/>
                  </a:lnTo>
                  <a:lnTo>
                    <a:pt x="6495" y="5963"/>
                  </a:lnTo>
                  <a:lnTo>
                    <a:pt x="6731" y="3897"/>
                  </a:lnTo>
                  <a:lnTo>
                    <a:pt x="4370" y="3661"/>
                  </a:lnTo>
                  <a:lnTo>
                    <a:pt x="6849" y="2716"/>
                  </a:lnTo>
                  <a:lnTo>
                    <a:pt x="7085" y="473"/>
                  </a:lnTo>
                  <a:lnTo>
                    <a:pt x="4429" y="1594"/>
                  </a:lnTo>
                  <a:lnTo>
                    <a:pt x="4370" y="1299"/>
                  </a:lnTo>
                  <a:lnTo>
                    <a:pt x="4193" y="1004"/>
                  </a:lnTo>
                  <a:lnTo>
                    <a:pt x="4015" y="709"/>
                  </a:lnTo>
                  <a:lnTo>
                    <a:pt x="3838" y="473"/>
                  </a:lnTo>
                  <a:lnTo>
                    <a:pt x="3602" y="295"/>
                  </a:lnTo>
                  <a:lnTo>
                    <a:pt x="3307" y="177"/>
                  </a:lnTo>
                  <a:lnTo>
                    <a:pt x="3012" y="59"/>
                  </a:lnTo>
                  <a:lnTo>
                    <a:pt x="27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1"/>
            <p:cNvSpPr/>
            <p:nvPr/>
          </p:nvSpPr>
          <p:spPr>
            <a:xfrm>
              <a:off x="3717000" y="2388125"/>
              <a:ext cx="171250" cy="155000"/>
            </a:xfrm>
            <a:custGeom>
              <a:avLst/>
              <a:gdLst/>
              <a:ahLst/>
              <a:cxnLst/>
              <a:rect l="l" t="t" r="r" b="b"/>
              <a:pathLst>
                <a:path w="6850" h="6200" extrusionOk="0">
                  <a:moveTo>
                    <a:pt x="2952" y="2067"/>
                  </a:moveTo>
                  <a:lnTo>
                    <a:pt x="3189" y="2185"/>
                  </a:lnTo>
                  <a:lnTo>
                    <a:pt x="3307" y="2303"/>
                  </a:lnTo>
                  <a:lnTo>
                    <a:pt x="3425" y="2539"/>
                  </a:lnTo>
                  <a:lnTo>
                    <a:pt x="3366" y="2834"/>
                  </a:lnTo>
                  <a:lnTo>
                    <a:pt x="3248" y="3366"/>
                  </a:lnTo>
                  <a:lnTo>
                    <a:pt x="2067" y="3130"/>
                  </a:lnTo>
                  <a:lnTo>
                    <a:pt x="2185" y="2539"/>
                  </a:lnTo>
                  <a:lnTo>
                    <a:pt x="2303" y="2303"/>
                  </a:lnTo>
                  <a:lnTo>
                    <a:pt x="2480" y="2126"/>
                  </a:lnTo>
                  <a:lnTo>
                    <a:pt x="2657" y="2067"/>
                  </a:lnTo>
                  <a:close/>
                  <a:moveTo>
                    <a:pt x="2480" y="1"/>
                  </a:moveTo>
                  <a:lnTo>
                    <a:pt x="2067" y="119"/>
                  </a:lnTo>
                  <a:lnTo>
                    <a:pt x="1654" y="296"/>
                  </a:lnTo>
                  <a:lnTo>
                    <a:pt x="1299" y="591"/>
                  </a:lnTo>
                  <a:lnTo>
                    <a:pt x="1063" y="945"/>
                  </a:lnTo>
                  <a:lnTo>
                    <a:pt x="827" y="1418"/>
                  </a:lnTo>
                  <a:lnTo>
                    <a:pt x="650" y="1949"/>
                  </a:lnTo>
                  <a:lnTo>
                    <a:pt x="1" y="4724"/>
                  </a:lnTo>
                  <a:lnTo>
                    <a:pt x="6377" y="6200"/>
                  </a:lnTo>
                  <a:lnTo>
                    <a:pt x="6849" y="4192"/>
                  </a:lnTo>
                  <a:lnTo>
                    <a:pt x="4842" y="3720"/>
                  </a:lnTo>
                  <a:lnTo>
                    <a:pt x="5019" y="2953"/>
                  </a:lnTo>
                  <a:lnTo>
                    <a:pt x="5078" y="2598"/>
                  </a:lnTo>
                  <a:lnTo>
                    <a:pt x="5078" y="2244"/>
                  </a:lnTo>
                  <a:lnTo>
                    <a:pt x="5078" y="1890"/>
                  </a:lnTo>
                  <a:lnTo>
                    <a:pt x="5019" y="1595"/>
                  </a:lnTo>
                  <a:lnTo>
                    <a:pt x="4901" y="1299"/>
                  </a:lnTo>
                  <a:lnTo>
                    <a:pt x="4783" y="1004"/>
                  </a:lnTo>
                  <a:lnTo>
                    <a:pt x="4606" y="768"/>
                  </a:lnTo>
                  <a:lnTo>
                    <a:pt x="4428" y="591"/>
                  </a:lnTo>
                  <a:lnTo>
                    <a:pt x="4192" y="414"/>
                  </a:lnTo>
                  <a:lnTo>
                    <a:pt x="3956" y="237"/>
                  </a:lnTo>
                  <a:lnTo>
                    <a:pt x="3661" y="119"/>
                  </a:lnTo>
                  <a:lnTo>
                    <a:pt x="3366" y="60"/>
                  </a:lnTo>
                  <a:lnTo>
                    <a:pt x="28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1"/>
            <p:cNvSpPr/>
            <p:nvPr/>
          </p:nvSpPr>
          <p:spPr>
            <a:xfrm>
              <a:off x="3776050" y="2205100"/>
              <a:ext cx="166800" cy="168300"/>
            </a:xfrm>
            <a:custGeom>
              <a:avLst/>
              <a:gdLst/>
              <a:ahLst/>
              <a:cxnLst/>
              <a:rect l="l" t="t" r="r" b="b"/>
              <a:pathLst>
                <a:path w="6672" h="6732" extrusionOk="0">
                  <a:moveTo>
                    <a:pt x="3424" y="2067"/>
                  </a:moveTo>
                  <a:lnTo>
                    <a:pt x="3779" y="2126"/>
                  </a:lnTo>
                  <a:lnTo>
                    <a:pt x="4015" y="2303"/>
                  </a:lnTo>
                  <a:lnTo>
                    <a:pt x="4310" y="2421"/>
                  </a:lnTo>
                  <a:lnTo>
                    <a:pt x="4487" y="2598"/>
                  </a:lnTo>
                  <a:lnTo>
                    <a:pt x="4664" y="2835"/>
                  </a:lnTo>
                  <a:lnTo>
                    <a:pt x="4723" y="3012"/>
                  </a:lnTo>
                  <a:lnTo>
                    <a:pt x="4782" y="3307"/>
                  </a:lnTo>
                  <a:lnTo>
                    <a:pt x="4782" y="3543"/>
                  </a:lnTo>
                  <a:lnTo>
                    <a:pt x="4723" y="3838"/>
                  </a:lnTo>
                  <a:lnTo>
                    <a:pt x="4605" y="4074"/>
                  </a:lnTo>
                  <a:lnTo>
                    <a:pt x="4428" y="4311"/>
                  </a:lnTo>
                  <a:lnTo>
                    <a:pt x="4251" y="4488"/>
                  </a:lnTo>
                  <a:lnTo>
                    <a:pt x="4015" y="4606"/>
                  </a:lnTo>
                  <a:lnTo>
                    <a:pt x="3779" y="4665"/>
                  </a:lnTo>
                  <a:lnTo>
                    <a:pt x="3247" y="4665"/>
                  </a:lnTo>
                  <a:lnTo>
                    <a:pt x="2952" y="4547"/>
                  </a:lnTo>
                  <a:lnTo>
                    <a:pt x="2657" y="4429"/>
                  </a:lnTo>
                  <a:lnTo>
                    <a:pt x="2362" y="4311"/>
                  </a:lnTo>
                  <a:lnTo>
                    <a:pt x="2185" y="4133"/>
                  </a:lnTo>
                  <a:lnTo>
                    <a:pt x="2007" y="3897"/>
                  </a:lnTo>
                  <a:lnTo>
                    <a:pt x="1948" y="3661"/>
                  </a:lnTo>
                  <a:lnTo>
                    <a:pt x="1889" y="3425"/>
                  </a:lnTo>
                  <a:lnTo>
                    <a:pt x="1889" y="3189"/>
                  </a:lnTo>
                  <a:lnTo>
                    <a:pt x="1948" y="2894"/>
                  </a:lnTo>
                  <a:lnTo>
                    <a:pt x="2066" y="2598"/>
                  </a:lnTo>
                  <a:lnTo>
                    <a:pt x="2244" y="2421"/>
                  </a:lnTo>
                  <a:lnTo>
                    <a:pt x="2421" y="2244"/>
                  </a:lnTo>
                  <a:lnTo>
                    <a:pt x="2657" y="2126"/>
                  </a:lnTo>
                  <a:lnTo>
                    <a:pt x="2893" y="2067"/>
                  </a:lnTo>
                  <a:close/>
                  <a:moveTo>
                    <a:pt x="3070" y="1"/>
                  </a:moveTo>
                  <a:lnTo>
                    <a:pt x="2657" y="60"/>
                  </a:lnTo>
                  <a:lnTo>
                    <a:pt x="2244" y="178"/>
                  </a:lnTo>
                  <a:lnTo>
                    <a:pt x="1830" y="355"/>
                  </a:lnTo>
                  <a:lnTo>
                    <a:pt x="1476" y="532"/>
                  </a:lnTo>
                  <a:lnTo>
                    <a:pt x="1122" y="827"/>
                  </a:lnTo>
                  <a:lnTo>
                    <a:pt x="827" y="1122"/>
                  </a:lnTo>
                  <a:lnTo>
                    <a:pt x="531" y="1477"/>
                  </a:lnTo>
                  <a:lnTo>
                    <a:pt x="354" y="1890"/>
                  </a:lnTo>
                  <a:lnTo>
                    <a:pt x="177" y="2303"/>
                  </a:lnTo>
                  <a:lnTo>
                    <a:pt x="59" y="2717"/>
                  </a:lnTo>
                  <a:lnTo>
                    <a:pt x="0" y="3130"/>
                  </a:lnTo>
                  <a:lnTo>
                    <a:pt x="0" y="3602"/>
                  </a:lnTo>
                  <a:lnTo>
                    <a:pt x="59" y="4015"/>
                  </a:lnTo>
                  <a:lnTo>
                    <a:pt x="118" y="4429"/>
                  </a:lnTo>
                  <a:lnTo>
                    <a:pt x="295" y="4842"/>
                  </a:lnTo>
                  <a:lnTo>
                    <a:pt x="531" y="5196"/>
                  </a:lnTo>
                  <a:lnTo>
                    <a:pt x="768" y="5550"/>
                  </a:lnTo>
                  <a:lnTo>
                    <a:pt x="1063" y="5846"/>
                  </a:lnTo>
                  <a:lnTo>
                    <a:pt x="1417" y="6141"/>
                  </a:lnTo>
                  <a:lnTo>
                    <a:pt x="1830" y="6377"/>
                  </a:lnTo>
                  <a:lnTo>
                    <a:pt x="2244" y="6554"/>
                  </a:lnTo>
                  <a:lnTo>
                    <a:pt x="2716" y="6672"/>
                  </a:lnTo>
                  <a:lnTo>
                    <a:pt x="3188" y="6731"/>
                  </a:lnTo>
                  <a:lnTo>
                    <a:pt x="3601" y="6731"/>
                  </a:lnTo>
                  <a:lnTo>
                    <a:pt x="4015" y="6672"/>
                  </a:lnTo>
                  <a:lnTo>
                    <a:pt x="4487" y="6554"/>
                  </a:lnTo>
                  <a:lnTo>
                    <a:pt x="4841" y="6377"/>
                  </a:lnTo>
                  <a:lnTo>
                    <a:pt x="5196" y="6141"/>
                  </a:lnTo>
                  <a:lnTo>
                    <a:pt x="5550" y="5905"/>
                  </a:lnTo>
                  <a:lnTo>
                    <a:pt x="5845" y="5609"/>
                  </a:lnTo>
                  <a:lnTo>
                    <a:pt x="6140" y="5255"/>
                  </a:lnTo>
                  <a:lnTo>
                    <a:pt x="6317" y="4842"/>
                  </a:lnTo>
                  <a:lnTo>
                    <a:pt x="6494" y="4429"/>
                  </a:lnTo>
                  <a:lnTo>
                    <a:pt x="6613" y="4015"/>
                  </a:lnTo>
                  <a:lnTo>
                    <a:pt x="6672" y="3543"/>
                  </a:lnTo>
                  <a:lnTo>
                    <a:pt x="6672" y="3130"/>
                  </a:lnTo>
                  <a:lnTo>
                    <a:pt x="6672" y="2717"/>
                  </a:lnTo>
                  <a:lnTo>
                    <a:pt x="6553" y="2303"/>
                  </a:lnTo>
                  <a:lnTo>
                    <a:pt x="6376" y="1890"/>
                  </a:lnTo>
                  <a:lnTo>
                    <a:pt x="6140" y="1536"/>
                  </a:lnTo>
                  <a:lnTo>
                    <a:pt x="5904" y="1182"/>
                  </a:lnTo>
                  <a:lnTo>
                    <a:pt x="5609" y="827"/>
                  </a:lnTo>
                  <a:lnTo>
                    <a:pt x="5255" y="591"/>
                  </a:lnTo>
                  <a:lnTo>
                    <a:pt x="4841" y="355"/>
                  </a:lnTo>
                  <a:lnTo>
                    <a:pt x="4428" y="178"/>
                  </a:lnTo>
                  <a:lnTo>
                    <a:pt x="3956" y="60"/>
                  </a:lnTo>
                  <a:lnTo>
                    <a:pt x="35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1"/>
            <p:cNvSpPr/>
            <p:nvPr/>
          </p:nvSpPr>
          <p:spPr>
            <a:xfrm>
              <a:off x="3826225" y="2036850"/>
              <a:ext cx="206650" cy="177125"/>
            </a:xfrm>
            <a:custGeom>
              <a:avLst/>
              <a:gdLst/>
              <a:ahLst/>
              <a:cxnLst/>
              <a:rect l="l" t="t" r="r" b="b"/>
              <a:pathLst>
                <a:path w="8266" h="7085" extrusionOk="0">
                  <a:moveTo>
                    <a:pt x="3307" y="2067"/>
                  </a:moveTo>
                  <a:lnTo>
                    <a:pt x="3484" y="2126"/>
                  </a:lnTo>
                  <a:lnTo>
                    <a:pt x="3720" y="2303"/>
                  </a:lnTo>
                  <a:lnTo>
                    <a:pt x="3838" y="2480"/>
                  </a:lnTo>
                  <a:lnTo>
                    <a:pt x="3838" y="2657"/>
                  </a:lnTo>
                  <a:lnTo>
                    <a:pt x="3779" y="2893"/>
                  </a:lnTo>
                  <a:lnTo>
                    <a:pt x="3425" y="3661"/>
                  </a:lnTo>
                  <a:lnTo>
                    <a:pt x="2421" y="3188"/>
                  </a:lnTo>
                  <a:lnTo>
                    <a:pt x="2775" y="2480"/>
                  </a:lnTo>
                  <a:lnTo>
                    <a:pt x="2893" y="2244"/>
                  </a:lnTo>
                  <a:lnTo>
                    <a:pt x="3070" y="2126"/>
                  </a:lnTo>
                  <a:lnTo>
                    <a:pt x="3307" y="2067"/>
                  </a:lnTo>
                  <a:close/>
                  <a:moveTo>
                    <a:pt x="3130" y="0"/>
                  </a:moveTo>
                  <a:lnTo>
                    <a:pt x="2893" y="59"/>
                  </a:lnTo>
                  <a:lnTo>
                    <a:pt x="2598" y="177"/>
                  </a:lnTo>
                  <a:lnTo>
                    <a:pt x="2362" y="295"/>
                  </a:lnTo>
                  <a:lnTo>
                    <a:pt x="2067" y="473"/>
                  </a:lnTo>
                  <a:lnTo>
                    <a:pt x="1890" y="709"/>
                  </a:lnTo>
                  <a:lnTo>
                    <a:pt x="1654" y="945"/>
                  </a:lnTo>
                  <a:lnTo>
                    <a:pt x="1476" y="1240"/>
                  </a:lnTo>
                  <a:lnTo>
                    <a:pt x="1299" y="1594"/>
                  </a:lnTo>
                  <a:lnTo>
                    <a:pt x="0" y="4310"/>
                  </a:lnTo>
                  <a:lnTo>
                    <a:pt x="5904" y="7085"/>
                  </a:lnTo>
                  <a:lnTo>
                    <a:pt x="6790" y="5196"/>
                  </a:lnTo>
                  <a:lnTo>
                    <a:pt x="4665" y="4251"/>
                  </a:lnTo>
                  <a:lnTo>
                    <a:pt x="4665" y="4192"/>
                  </a:lnTo>
                  <a:lnTo>
                    <a:pt x="7321" y="4074"/>
                  </a:lnTo>
                  <a:lnTo>
                    <a:pt x="8266" y="2067"/>
                  </a:lnTo>
                  <a:lnTo>
                    <a:pt x="5373" y="2303"/>
                  </a:lnTo>
                  <a:lnTo>
                    <a:pt x="5373" y="1949"/>
                  </a:lnTo>
                  <a:lnTo>
                    <a:pt x="5373" y="1594"/>
                  </a:lnTo>
                  <a:lnTo>
                    <a:pt x="5255" y="1299"/>
                  </a:lnTo>
                  <a:lnTo>
                    <a:pt x="5137" y="1004"/>
                  </a:lnTo>
                  <a:lnTo>
                    <a:pt x="4960" y="768"/>
                  </a:lnTo>
                  <a:lnTo>
                    <a:pt x="4783" y="532"/>
                  </a:lnTo>
                  <a:lnTo>
                    <a:pt x="4546" y="354"/>
                  </a:lnTo>
                  <a:lnTo>
                    <a:pt x="4251" y="236"/>
                  </a:lnTo>
                  <a:lnTo>
                    <a:pt x="3956" y="118"/>
                  </a:lnTo>
                  <a:lnTo>
                    <a:pt x="3720" y="59"/>
                  </a:lnTo>
                  <a:lnTo>
                    <a:pt x="3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1"/>
            <p:cNvSpPr/>
            <p:nvPr/>
          </p:nvSpPr>
          <p:spPr>
            <a:xfrm>
              <a:off x="3897075" y="1875950"/>
              <a:ext cx="188950" cy="162400"/>
            </a:xfrm>
            <a:custGeom>
              <a:avLst/>
              <a:gdLst/>
              <a:ahLst/>
              <a:cxnLst/>
              <a:rect l="l" t="t" r="r" b="b"/>
              <a:pathLst>
                <a:path w="7558" h="6496" extrusionOk="0">
                  <a:moveTo>
                    <a:pt x="2775" y="1"/>
                  </a:moveTo>
                  <a:lnTo>
                    <a:pt x="0" y="4724"/>
                  </a:lnTo>
                  <a:lnTo>
                    <a:pt x="1417" y="5551"/>
                  </a:lnTo>
                  <a:lnTo>
                    <a:pt x="2303" y="4075"/>
                  </a:lnTo>
                  <a:lnTo>
                    <a:pt x="6495" y="6495"/>
                  </a:lnTo>
                  <a:lnTo>
                    <a:pt x="7557" y="4724"/>
                  </a:lnTo>
                  <a:lnTo>
                    <a:pt x="3307" y="2304"/>
                  </a:lnTo>
                  <a:lnTo>
                    <a:pt x="4192" y="769"/>
                  </a:lnTo>
                  <a:lnTo>
                    <a:pt x="27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1"/>
            <p:cNvSpPr/>
            <p:nvPr/>
          </p:nvSpPr>
          <p:spPr>
            <a:xfrm>
              <a:off x="3985625" y="1751975"/>
              <a:ext cx="162375" cy="187475"/>
            </a:xfrm>
            <a:custGeom>
              <a:avLst/>
              <a:gdLst/>
              <a:ahLst/>
              <a:cxnLst/>
              <a:rect l="l" t="t" r="r" b="b"/>
              <a:pathLst>
                <a:path w="6495" h="7499" extrusionOk="0">
                  <a:moveTo>
                    <a:pt x="2598" y="1"/>
                  </a:moveTo>
                  <a:lnTo>
                    <a:pt x="1" y="3779"/>
                  </a:lnTo>
                  <a:lnTo>
                    <a:pt x="5314" y="7499"/>
                  </a:lnTo>
                  <a:lnTo>
                    <a:pt x="6495" y="5787"/>
                  </a:lnTo>
                  <a:lnTo>
                    <a:pt x="4488" y="4429"/>
                  </a:lnTo>
                  <a:lnTo>
                    <a:pt x="5550" y="2894"/>
                  </a:lnTo>
                  <a:lnTo>
                    <a:pt x="4311" y="2008"/>
                  </a:lnTo>
                  <a:lnTo>
                    <a:pt x="3248" y="3543"/>
                  </a:lnTo>
                  <a:lnTo>
                    <a:pt x="2480" y="3012"/>
                  </a:lnTo>
                  <a:lnTo>
                    <a:pt x="3956" y="886"/>
                  </a:lnTo>
                  <a:lnTo>
                    <a:pt x="25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1"/>
            <p:cNvSpPr/>
            <p:nvPr/>
          </p:nvSpPr>
          <p:spPr>
            <a:xfrm>
              <a:off x="4103700" y="1626525"/>
              <a:ext cx="168300" cy="169750"/>
            </a:xfrm>
            <a:custGeom>
              <a:avLst/>
              <a:gdLst/>
              <a:ahLst/>
              <a:cxnLst/>
              <a:rect l="l" t="t" r="r" b="b"/>
              <a:pathLst>
                <a:path w="6732" h="6790" extrusionOk="0">
                  <a:moveTo>
                    <a:pt x="3425" y="2008"/>
                  </a:moveTo>
                  <a:lnTo>
                    <a:pt x="3661" y="2126"/>
                  </a:lnTo>
                  <a:lnTo>
                    <a:pt x="3956" y="2244"/>
                  </a:lnTo>
                  <a:lnTo>
                    <a:pt x="4193" y="2421"/>
                  </a:lnTo>
                  <a:lnTo>
                    <a:pt x="4429" y="2657"/>
                  </a:lnTo>
                  <a:lnTo>
                    <a:pt x="4606" y="2893"/>
                  </a:lnTo>
                  <a:lnTo>
                    <a:pt x="4724" y="3129"/>
                  </a:lnTo>
                  <a:lnTo>
                    <a:pt x="4783" y="3366"/>
                  </a:lnTo>
                  <a:lnTo>
                    <a:pt x="4783" y="3602"/>
                  </a:lnTo>
                  <a:lnTo>
                    <a:pt x="4724" y="3838"/>
                  </a:lnTo>
                  <a:lnTo>
                    <a:pt x="4665" y="4074"/>
                  </a:lnTo>
                  <a:lnTo>
                    <a:pt x="4488" y="4310"/>
                  </a:lnTo>
                  <a:lnTo>
                    <a:pt x="4252" y="4546"/>
                  </a:lnTo>
                  <a:lnTo>
                    <a:pt x="4075" y="4664"/>
                  </a:lnTo>
                  <a:lnTo>
                    <a:pt x="3838" y="4783"/>
                  </a:lnTo>
                  <a:lnTo>
                    <a:pt x="3307" y="4783"/>
                  </a:lnTo>
                  <a:lnTo>
                    <a:pt x="3071" y="4664"/>
                  </a:lnTo>
                  <a:lnTo>
                    <a:pt x="2776" y="4546"/>
                  </a:lnTo>
                  <a:lnTo>
                    <a:pt x="2540" y="4369"/>
                  </a:lnTo>
                  <a:lnTo>
                    <a:pt x="2303" y="4133"/>
                  </a:lnTo>
                  <a:lnTo>
                    <a:pt x="2126" y="3897"/>
                  </a:lnTo>
                  <a:lnTo>
                    <a:pt x="2008" y="3661"/>
                  </a:lnTo>
                  <a:lnTo>
                    <a:pt x="1949" y="3425"/>
                  </a:lnTo>
                  <a:lnTo>
                    <a:pt x="1949" y="3189"/>
                  </a:lnTo>
                  <a:lnTo>
                    <a:pt x="2008" y="2952"/>
                  </a:lnTo>
                  <a:lnTo>
                    <a:pt x="2067" y="2716"/>
                  </a:lnTo>
                  <a:lnTo>
                    <a:pt x="2244" y="2421"/>
                  </a:lnTo>
                  <a:lnTo>
                    <a:pt x="2480" y="2244"/>
                  </a:lnTo>
                  <a:lnTo>
                    <a:pt x="2717" y="2126"/>
                  </a:lnTo>
                  <a:lnTo>
                    <a:pt x="2953" y="2008"/>
                  </a:lnTo>
                  <a:close/>
                  <a:moveTo>
                    <a:pt x="3484" y="0"/>
                  </a:moveTo>
                  <a:lnTo>
                    <a:pt x="3071" y="59"/>
                  </a:lnTo>
                  <a:lnTo>
                    <a:pt x="2658" y="118"/>
                  </a:lnTo>
                  <a:lnTo>
                    <a:pt x="2244" y="237"/>
                  </a:lnTo>
                  <a:lnTo>
                    <a:pt x="1831" y="414"/>
                  </a:lnTo>
                  <a:lnTo>
                    <a:pt x="1477" y="650"/>
                  </a:lnTo>
                  <a:lnTo>
                    <a:pt x="1123" y="886"/>
                  </a:lnTo>
                  <a:lnTo>
                    <a:pt x="827" y="1240"/>
                  </a:lnTo>
                  <a:lnTo>
                    <a:pt x="532" y="1594"/>
                  </a:lnTo>
                  <a:lnTo>
                    <a:pt x="355" y="1949"/>
                  </a:lnTo>
                  <a:lnTo>
                    <a:pt x="178" y="2362"/>
                  </a:lnTo>
                  <a:lnTo>
                    <a:pt x="60" y="2775"/>
                  </a:lnTo>
                  <a:lnTo>
                    <a:pt x="1" y="3248"/>
                  </a:lnTo>
                  <a:lnTo>
                    <a:pt x="1" y="3661"/>
                  </a:lnTo>
                  <a:lnTo>
                    <a:pt x="60" y="4074"/>
                  </a:lnTo>
                  <a:lnTo>
                    <a:pt x="178" y="4487"/>
                  </a:lnTo>
                  <a:lnTo>
                    <a:pt x="355" y="4901"/>
                  </a:lnTo>
                  <a:lnTo>
                    <a:pt x="591" y="5255"/>
                  </a:lnTo>
                  <a:lnTo>
                    <a:pt x="827" y="5609"/>
                  </a:lnTo>
                  <a:lnTo>
                    <a:pt x="1182" y="5963"/>
                  </a:lnTo>
                  <a:lnTo>
                    <a:pt x="1595" y="6259"/>
                  </a:lnTo>
                  <a:lnTo>
                    <a:pt x="1949" y="6436"/>
                  </a:lnTo>
                  <a:lnTo>
                    <a:pt x="2362" y="6613"/>
                  </a:lnTo>
                  <a:lnTo>
                    <a:pt x="2776" y="6731"/>
                  </a:lnTo>
                  <a:lnTo>
                    <a:pt x="3248" y="6790"/>
                  </a:lnTo>
                  <a:lnTo>
                    <a:pt x="3661" y="6790"/>
                  </a:lnTo>
                  <a:lnTo>
                    <a:pt x="4075" y="6672"/>
                  </a:lnTo>
                  <a:lnTo>
                    <a:pt x="4488" y="6554"/>
                  </a:lnTo>
                  <a:lnTo>
                    <a:pt x="4901" y="6377"/>
                  </a:lnTo>
                  <a:lnTo>
                    <a:pt x="5255" y="6140"/>
                  </a:lnTo>
                  <a:lnTo>
                    <a:pt x="5610" y="5904"/>
                  </a:lnTo>
                  <a:lnTo>
                    <a:pt x="5905" y="5550"/>
                  </a:lnTo>
                  <a:lnTo>
                    <a:pt x="6200" y="5196"/>
                  </a:lnTo>
                  <a:lnTo>
                    <a:pt x="6436" y="4842"/>
                  </a:lnTo>
                  <a:lnTo>
                    <a:pt x="6554" y="4428"/>
                  </a:lnTo>
                  <a:lnTo>
                    <a:pt x="6672" y="4015"/>
                  </a:lnTo>
                  <a:lnTo>
                    <a:pt x="6731" y="3602"/>
                  </a:lnTo>
                  <a:lnTo>
                    <a:pt x="6731" y="3129"/>
                  </a:lnTo>
                  <a:lnTo>
                    <a:pt x="6672" y="2716"/>
                  </a:lnTo>
                  <a:lnTo>
                    <a:pt x="6554" y="2303"/>
                  </a:lnTo>
                  <a:lnTo>
                    <a:pt x="6377" y="1890"/>
                  </a:lnTo>
                  <a:lnTo>
                    <a:pt x="6141" y="1535"/>
                  </a:lnTo>
                  <a:lnTo>
                    <a:pt x="5905" y="1181"/>
                  </a:lnTo>
                  <a:lnTo>
                    <a:pt x="5551" y="827"/>
                  </a:lnTo>
                  <a:lnTo>
                    <a:pt x="5196" y="591"/>
                  </a:lnTo>
                  <a:lnTo>
                    <a:pt x="4783" y="355"/>
                  </a:lnTo>
                  <a:lnTo>
                    <a:pt x="4370" y="178"/>
                  </a:lnTo>
                  <a:lnTo>
                    <a:pt x="3956" y="59"/>
                  </a:lnTo>
                  <a:lnTo>
                    <a:pt x="34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1"/>
            <p:cNvSpPr/>
            <p:nvPr/>
          </p:nvSpPr>
          <p:spPr>
            <a:xfrm>
              <a:off x="4209975" y="1530575"/>
              <a:ext cx="186000" cy="153525"/>
            </a:xfrm>
            <a:custGeom>
              <a:avLst/>
              <a:gdLst/>
              <a:ahLst/>
              <a:cxnLst/>
              <a:rect l="l" t="t" r="r" b="b"/>
              <a:pathLst>
                <a:path w="7440" h="6141" extrusionOk="0">
                  <a:moveTo>
                    <a:pt x="1477" y="1"/>
                  </a:moveTo>
                  <a:lnTo>
                    <a:pt x="1" y="1477"/>
                  </a:lnTo>
                  <a:lnTo>
                    <a:pt x="4547" y="6141"/>
                  </a:lnTo>
                  <a:lnTo>
                    <a:pt x="7440" y="3307"/>
                  </a:lnTo>
                  <a:lnTo>
                    <a:pt x="6318" y="2185"/>
                  </a:lnTo>
                  <a:lnTo>
                    <a:pt x="4901" y="3602"/>
                  </a:lnTo>
                  <a:lnTo>
                    <a:pt x="1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1"/>
            <p:cNvSpPr/>
            <p:nvPr/>
          </p:nvSpPr>
          <p:spPr>
            <a:xfrm>
              <a:off x="4307400" y="1440550"/>
              <a:ext cx="144675" cy="156475"/>
            </a:xfrm>
            <a:custGeom>
              <a:avLst/>
              <a:gdLst/>
              <a:ahLst/>
              <a:cxnLst/>
              <a:rect l="l" t="t" r="r" b="b"/>
              <a:pathLst>
                <a:path w="5787" h="6259" extrusionOk="0">
                  <a:moveTo>
                    <a:pt x="1535" y="0"/>
                  </a:moveTo>
                  <a:lnTo>
                    <a:pt x="0" y="1358"/>
                  </a:lnTo>
                  <a:lnTo>
                    <a:pt x="4251" y="6259"/>
                  </a:lnTo>
                  <a:lnTo>
                    <a:pt x="5786" y="4960"/>
                  </a:lnTo>
                  <a:lnTo>
                    <a:pt x="15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1"/>
            <p:cNvSpPr/>
            <p:nvPr/>
          </p:nvSpPr>
          <p:spPr>
            <a:xfrm>
              <a:off x="4406275" y="1346075"/>
              <a:ext cx="168300" cy="168300"/>
            </a:xfrm>
            <a:custGeom>
              <a:avLst/>
              <a:gdLst/>
              <a:ahLst/>
              <a:cxnLst/>
              <a:rect l="l" t="t" r="r" b="b"/>
              <a:pathLst>
                <a:path w="6732" h="6732" extrusionOk="0">
                  <a:moveTo>
                    <a:pt x="3484" y="1949"/>
                  </a:moveTo>
                  <a:lnTo>
                    <a:pt x="3720" y="2067"/>
                  </a:lnTo>
                  <a:lnTo>
                    <a:pt x="3956" y="2185"/>
                  </a:lnTo>
                  <a:lnTo>
                    <a:pt x="4193" y="2363"/>
                  </a:lnTo>
                  <a:lnTo>
                    <a:pt x="4429" y="2599"/>
                  </a:lnTo>
                  <a:lnTo>
                    <a:pt x="4547" y="2894"/>
                  </a:lnTo>
                  <a:lnTo>
                    <a:pt x="4665" y="3130"/>
                  </a:lnTo>
                  <a:lnTo>
                    <a:pt x="4724" y="3425"/>
                  </a:lnTo>
                  <a:lnTo>
                    <a:pt x="4783" y="3661"/>
                  </a:lnTo>
                  <a:lnTo>
                    <a:pt x="4724" y="3898"/>
                  </a:lnTo>
                  <a:lnTo>
                    <a:pt x="4606" y="4134"/>
                  </a:lnTo>
                  <a:lnTo>
                    <a:pt x="4429" y="4370"/>
                  </a:lnTo>
                  <a:lnTo>
                    <a:pt x="4252" y="4547"/>
                  </a:lnTo>
                  <a:lnTo>
                    <a:pt x="3956" y="4665"/>
                  </a:lnTo>
                  <a:lnTo>
                    <a:pt x="3720" y="4783"/>
                  </a:lnTo>
                  <a:lnTo>
                    <a:pt x="3248" y="4783"/>
                  </a:lnTo>
                  <a:lnTo>
                    <a:pt x="3012" y="4665"/>
                  </a:lnTo>
                  <a:lnTo>
                    <a:pt x="2776" y="4547"/>
                  </a:lnTo>
                  <a:lnTo>
                    <a:pt x="2540" y="4370"/>
                  </a:lnTo>
                  <a:lnTo>
                    <a:pt x="2362" y="4134"/>
                  </a:lnTo>
                  <a:lnTo>
                    <a:pt x="2185" y="3838"/>
                  </a:lnTo>
                  <a:lnTo>
                    <a:pt x="2067" y="3602"/>
                  </a:lnTo>
                  <a:lnTo>
                    <a:pt x="2008" y="3307"/>
                  </a:lnTo>
                  <a:lnTo>
                    <a:pt x="2008" y="3071"/>
                  </a:lnTo>
                  <a:lnTo>
                    <a:pt x="2008" y="2835"/>
                  </a:lnTo>
                  <a:lnTo>
                    <a:pt x="2126" y="2599"/>
                  </a:lnTo>
                  <a:lnTo>
                    <a:pt x="2303" y="2363"/>
                  </a:lnTo>
                  <a:lnTo>
                    <a:pt x="2540" y="2185"/>
                  </a:lnTo>
                  <a:lnTo>
                    <a:pt x="2776" y="2067"/>
                  </a:lnTo>
                  <a:lnTo>
                    <a:pt x="3012" y="1949"/>
                  </a:lnTo>
                  <a:close/>
                  <a:moveTo>
                    <a:pt x="3012" y="1"/>
                  </a:moveTo>
                  <a:lnTo>
                    <a:pt x="2599" y="119"/>
                  </a:lnTo>
                  <a:lnTo>
                    <a:pt x="2185" y="237"/>
                  </a:lnTo>
                  <a:lnTo>
                    <a:pt x="1772" y="414"/>
                  </a:lnTo>
                  <a:lnTo>
                    <a:pt x="1418" y="650"/>
                  </a:lnTo>
                  <a:lnTo>
                    <a:pt x="1064" y="946"/>
                  </a:lnTo>
                  <a:lnTo>
                    <a:pt x="768" y="1300"/>
                  </a:lnTo>
                  <a:lnTo>
                    <a:pt x="473" y="1654"/>
                  </a:lnTo>
                  <a:lnTo>
                    <a:pt x="296" y="2008"/>
                  </a:lnTo>
                  <a:lnTo>
                    <a:pt x="119" y="2422"/>
                  </a:lnTo>
                  <a:lnTo>
                    <a:pt x="60" y="2835"/>
                  </a:lnTo>
                  <a:lnTo>
                    <a:pt x="1" y="3248"/>
                  </a:lnTo>
                  <a:lnTo>
                    <a:pt x="1" y="3720"/>
                  </a:lnTo>
                  <a:lnTo>
                    <a:pt x="60" y="4134"/>
                  </a:lnTo>
                  <a:lnTo>
                    <a:pt x="237" y="4547"/>
                  </a:lnTo>
                  <a:lnTo>
                    <a:pt x="414" y="4960"/>
                  </a:lnTo>
                  <a:lnTo>
                    <a:pt x="650" y="5374"/>
                  </a:lnTo>
                  <a:lnTo>
                    <a:pt x="945" y="5728"/>
                  </a:lnTo>
                  <a:lnTo>
                    <a:pt x="1300" y="6023"/>
                  </a:lnTo>
                  <a:lnTo>
                    <a:pt x="1654" y="6259"/>
                  </a:lnTo>
                  <a:lnTo>
                    <a:pt x="2067" y="6495"/>
                  </a:lnTo>
                  <a:lnTo>
                    <a:pt x="2481" y="6613"/>
                  </a:lnTo>
                  <a:lnTo>
                    <a:pt x="2894" y="6731"/>
                  </a:lnTo>
                  <a:lnTo>
                    <a:pt x="3720" y="6731"/>
                  </a:lnTo>
                  <a:lnTo>
                    <a:pt x="4193" y="6613"/>
                  </a:lnTo>
                  <a:lnTo>
                    <a:pt x="4606" y="6495"/>
                  </a:lnTo>
                  <a:lnTo>
                    <a:pt x="4960" y="6318"/>
                  </a:lnTo>
                  <a:lnTo>
                    <a:pt x="5373" y="6082"/>
                  </a:lnTo>
                  <a:lnTo>
                    <a:pt x="5728" y="5787"/>
                  </a:lnTo>
                  <a:lnTo>
                    <a:pt x="6023" y="5492"/>
                  </a:lnTo>
                  <a:lnTo>
                    <a:pt x="6259" y="5137"/>
                  </a:lnTo>
                  <a:lnTo>
                    <a:pt x="6436" y="4724"/>
                  </a:lnTo>
                  <a:lnTo>
                    <a:pt x="6613" y="4311"/>
                  </a:lnTo>
                  <a:lnTo>
                    <a:pt x="6731" y="3898"/>
                  </a:lnTo>
                  <a:lnTo>
                    <a:pt x="6731" y="3484"/>
                  </a:lnTo>
                  <a:lnTo>
                    <a:pt x="6731" y="3071"/>
                  </a:lnTo>
                  <a:lnTo>
                    <a:pt x="6672" y="2599"/>
                  </a:lnTo>
                  <a:lnTo>
                    <a:pt x="6495" y="2185"/>
                  </a:lnTo>
                  <a:lnTo>
                    <a:pt x="6318" y="1772"/>
                  </a:lnTo>
                  <a:lnTo>
                    <a:pt x="6082" y="1418"/>
                  </a:lnTo>
                  <a:lnTo>
                    <a:pt x="5787" y="1005"/>
                  </a:lnTo>
                  <a:lnTo>
                    <a:pt x="5432" y="709"/>
                  </a:lnTo>
                  <a:lnTo>
                    <a:pt x="5078" y="473"/>
                  </a:lnTo>
                  <a:lnTo>
                    <a:pt x="4724" y="296"/>
                  </a:lnTo>
                  <a:lnTo>
                    <a:pt x="4311" y="119"/>
                  </a:lnTo>
                  <a:lnTo>
                    <a:pt x="38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TITLE_ONLY_1_1">
    <p:spTree>
      <p:nvGrpSpPr>
        <p:cNvPr id="1" name="Shape 2194"/>
        <p:cNvGrpSpPr/>
        <p:nvPr/>
      </p:nvGrpSpPr>
      <p:grpSpPr>
        <a:xfrm>
          <a:off x="0" y="0"/>
          <a:ext cx="0" cy="0"/>
          <a:chOff x="0" y="0"/>
          <a:chExt cx="0" cy="0"/>
        </a:xfrm>
      </p:grpSpPr>
      <p:grpSp>
        <p:nvGrpSpPr>
          <p:cNvPr id="2195" name="Google Shape;2195;p32"/>
          <p:cNvGrpSpPr/>
          <p:nvPr/>
        </p:nvGrpSpPr>
        <p:grpSpPr>
          <a:xfrm>
            <a:off x="7994080" y="4228604"/>
            <a:ext cx="1834255" cy="1834975"/>
            <a:chOff x="3684525" y="1008100"/>
            <a:chExt cx="3697350" cy="3698800"/>
          </a:xfrm>
        </p:grpSpPr>
        <p:sp>
          <p:nvSpPr>
            <p:cNvPr id="2196" name="Google Shape;2196;p32"/>
            <p:cNvSpPr/>
            <p:nvPr/>
          </p:nvSpPr>
          <p:spPr>
            <a:xfrm>
              <a:off x="4642450" y="1210300"/>
              <a:ext cx="180075" cy="199275"/>
            </a:xfrm>
            <a:custGeom>
              <a:avLst/>
              <a:gdLst/>
              <a:ahLst/>
              <a:cxnLst/>
              <a:rect l="l" t="t" r="r" b="b"/>
              <a:pathLst>
                <a:path w="7203" h="7971" extrusionOk="0">
                  <a:moveTo>
                    <a:pt x="2067" y="2480"/>
                  </a:moveTo>
                  <a:lnTo>
                    <a:pt x="3424" y="3779"/>
                  </a:lnTo>
                  <a:lnTo>
                    <a:pt x="2362" y="4369"/>
                  </a:lnTo>
                  <a:lnTo>
                    <a:pt x="2067" y="2480"/>
                  </a:lnTo>
                  <a:close/>
                  <a:moveTo>
                    <a:pt x="2067" y="0"/>
                  </a:moveTo>
                  <a:lnTo>
                    <a:pt x="0" y="1122"/>
                  </a:lnTo>
                  <a:lnTo>
                    <a:pt x="945" y="7971"/>
                  </a:lnTo>
                  <a:lnTo>
                    <a:pt x="2834" y="6967"/>
                  </a:lnTo>
                  <a:lnTo>
                    <a:pt x="2657" y="5963"/>
                  </a:lnTo>
                  <a:lnTo>
                    <a:pt x="4546" y="4901"/>
                  </a:lnTo>
                  <a:lnTo>
                    <a:pt x="5314" y="5668"/>
                  </a:lnTo>
                  <a:lnTo>
                    <a:pt x="7203" y="4605"/>
                  </a:lnTo>
                  <a:lnTo>
                    <a:pt x="20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2"/>
            <p:cNvSpPr/>
            <p:nvPr/>
          </p:nvSpPr>
          <p:spPr>
            <a:xfrm>
              <a:off x="4778225" y="1114350"/>
              <a:ext cx="174200" cy="187475"/>
            </a:xfrm>
            <a:custGeom>
              <a:avLst/>
              <a:gdLst/>
              <a:ahLst/>
              <a:cxnLst/>
              <a:rect l="l" t="t" r="r" b="b"/>
              <a:pathLst>
                <a:path w="6968" h="7499" extrusionOk="0">
                  <a:moveTo>
                    <a:pt x="5373" y="1"/>
                  </a:moveTo>
                  <a:lnTo>
                    <a:pt x="3484" y="768"/>
                  </a:lnTo>
                  <a:lnTo>
                    <a:pt x="4842" y="4193"/>
                  </a:lnTo>
                  <a:lnTo>
                    <a:pt x="4960" y="4547"/>
                  </a:lnTo>
                  <a:lnTo>
                    <a:pt x="4901" y="4901"/>
                  </a:lnTo>
                  <a:lnTo>
                    <a:pt x="4842" y="5078"/>
                  </a:lnTo>
                  <a:lnTo>
                    <a:pt x="4724" y="5196"/>
                  </a:lnTo>
                  <a:lnTo>
                    <a:pt x="4606" y="5314"/>
                  </a:lnTo>
                  <a:lnTo>
                    <a:pt x="4370" y="5432"/>
                  </a:lnTo>
                  <a:lnTo>
                    <a:pt x="4193" y="5491"/>
                  </a:lnTo>
                  <a:lnTo>
                    <a:pt x="3838" y="5491"/>
                  </a:lnTo>
                  <a:lnTo>
                    <a:pt x="3720" y="5432"/>
                  </a:lnTo>
                  <a:lnTo>
                    <a:pt x="3425" y="5196"/>
                  </a:lnTo>
                  <a:lnTo>
                    <a:pt x="3248" y="4842"/>
                  </a:lnTo>
                  <a:lnTo>
                    <a:pt x="1890" y="1418"/>
                  </a:lnTo>
                  <a:lnTo>
                    <a:pt x="1" y="2185"/>
                  </a:lnTo>
                  <a:lnTo>
                    <a:pt x="1359" y="5550"/>
                  </a:lnTo>
                  <a:lnTo>
                    <a:pt x="1536" y="5964"/>
                  </a:lnTo>
                  <a:lnTo>
                    <a:pt x="1772" y="6318"/>
                  </a:lnTo>
                  <a:lnTo>
                    <a:pt x="2008" y="6672"/>
                  </a:lnTo>
                  <a:lnTo>
                    <a:pt x="2303" y="6908"/>
                  </a:lnTo>
                  <a:lnTo>
                    <a:pt x="2598" y="7145"/>
                  </a:lnTo>
                  <a:lnTo>
                    <a:pt x="2894" y="7263"/>
                  </a:lnTo>
                  <a:lnTo>
                    <a:pt x="3248" y="7381"/>
                  </a:lnTo>
                  <a:lnTo>
                    <a:pt x="3602" y="7440"/>
                  </a:lnTo>
                  <a:lnTo>
                    <a:pt x="3956" y="7499"/>
                  </a:lnTo>
                  <a:lnTo>
                    <a:pt x="4311" y="7440"/>
                  </a:lnTo>
                  <a:lnTo>
                    <a:pt x="4665" y="7381"/>
                  </a:lnTo>
                  <a:lnTo>
                    <a:pt x="5078" y="7204"/>
                  </a:lnTo>
                  <a:lnTo>
                    <a:pt x="5432" y="7026"/>
                  </a:lnTo>
                  <a:lnTo>
                    <a:pt x="5787" y="6849"/>
                  </a:lnTo>
                  <a:lnTo>
                    <a:pt x="6082" y="6613"/>
                  </a:lnTo>
                  <a:lnTo>
                    <a:pt x="6318" y="6377"/>
                  </a:lnTo>
                  <a:lnTo>
                    <a:pt x="6554" y="6082"/>
                  </a:lnTo>
                  <a:lnTo>
                    <a:pt x="6731" y="5728"/>
                  </a:lnTo>
                  <a:lnTo>
                    <a:pt x="6849" y="5432"/>
                  </a:lnTo>
                  <a:lnTo>
                    <a:pt x="6967" y="5019"/>
                  </a:lnTo>
                  <a:lnTo>
                    <a:pt x="6967" y="4665"/>
                  </a:lnTo>
                  <a:lnTo>
                    <a:pt x="6967" y="4252"/>
                  </a:lnTo>
                  <a:lnTo>
                    <a:pt x="6849" y="3838"/>
                  </a:lnTo>
                  <a:lnTo>
                    <a:pt x="6731" y="3425"/>
                  </a:lnTo>
                  <a:lnTo>
                    <a:pt x="53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2"/>
            <p:cNvSpPr/>
            <p:nvPr/>
          </p:nvSpPr>
          <p:spPr>
            <a:xfrm>
              <a:off x="4955350" y="1077450"/>
              <a:ext cx="172725" cy="178625"/>
            </a:xfrm>
            <a:custGeom>
              <a:avLst/>
              <a:gdLst/>
              <a:ahLst/>
              <a:cxnLst/>
              <a:rect l="l" t="t" r="r" b="b"/>
              <a:pathLst>
                <a:path w="6909" h="7145" extrusionOk="0">
                  <a:moveTo>
                    <a:pt x="3543" y="1831"/>
                  </a:moveTo>
                  <a:lnTo>
                    <a:pt x="3838" y="1890"/>
                  </a:lnTo>
                  <a:lnTo>
                    <a:pt x="4074" y="1949"/>
                  </a:lnTo>
                  <a:lnTo>
                    <a:pt x="4310" y="2126"/>
                  </a:lnTo>
                  <a:lnTo>
                    <a:pt x="4487" y="2362"/>
                  </a:lnTo>
                  <a:lnTo>
                    <a:pt x="4665" y="2599"/>
                  </a:lnTo>
                  <a:lnTo>
                    <a:pt x="4783" y="2894"/>
                  </a:lnTo>
                  <a:lnTo>
                    <a:pt x="4842" y="3248"/>
                  </a:lnTo>
                  <a:lnTo>
                    <a:pt x="4842" y="3543"/>
                  </a:lnTo>
                  <a:lnTo>
                    <a:pt x="4783" y="3779"/>
                  </a:lnTo>
                  <a:lnTo>
                    <a:pt x="4665" y="4075"/>
                  </a:lnTo>
                  <a:lnTo>
                    <a:pt x="4487" y="4252"/>
                  </a:lnTo>
                  <a:lnTo>
                    <a:pt x="4310" y="4429"/>
                  </a:lnTo>
                  <a:lnTo>
                    <a:pt x="4015" y="4606"/>
                  </a:lnTo>
                  <a:lnTo>
                    <a:pt x="3720" y="4724"/>
                  </a:lnTo>
                  <a:lnTo>
                    <a:pt x="3248" y="4842"/>
                  </a:lnTo>
                  <a:lnTo>
                    <a:pt x="2480" y="2067"/>
                  </a:lnTo>
                  <a:lnTo>
                    <a:pt x="2952" y="1890"/>
                  </a:lnTo>
                  <a:lnTo>
                    <a:pt x="3248" y="1831"/>
                  </a:lnTo>
                  <a:close/>
                  <a:moveTo>
                    <a:pt x="3543" y="1"/>
                  </a:moveTo>
                  <a:lnTo>
                    <a:pt x="3071" y="60"/>
                  </a:lnTo>
                  <a:lnTo>
                    <a:pt x="2598" y="119"/>
                  </a:lnTo>
                  <a:lnTo>
                    <a:pt x="0" y="886"/>
                  </a:lnTo>
                  <a:lnTo>
                    <a:pt x="1772" y="7145"/>
                  </a:lnTo>
                  <a:lnTo>
                    <a:pt x="4428" y="6436"/>
                  </a:lnTo>
                  <a:lnTo>
                    <a:pt x="4842" y="6259"/>
                  </a:lnTo>
                  <a:lnTo>
                    <a:pt x="5314" y="6023"/>
                  </a:lnTo>
                  <a:lnTo>
                    <a:pt x="5668" y="5787"/>
                  </a:lnTo>
                  <a:lnTo>
                    <a:pt x="6022" y="5491"/>
                  </a:lnTo>
                  <a:lnTo>
                    <a:pt x="6318" y="5196"/>
                  </a:lnTo>
                  <a:lnTo>
                    <a:pt x="6495" y="4842"/>
                  </a:lnTo>
                  <a:lnTo>
                    <a:pt x="6672" y="4488"/>
                  </a:lnTo>
                  <a:lnTo>
                    <a:pt x="6849" y="4075"/>
                  </a:lnTo>
                  <a:lnTo>
                    <a:pt x="6908" y="3661"/>
                  </a:lnTo>
                  <a:lnTo>
                    <a:pt x="6908" y="3189"/>
                  </a:lnTo>
                  <a:lnTo>
                    <a:pt x="6849" y="2776"/>
                  </a:lnTo>
                  <a:lnTo>
                    <a:pt x="6790" y="2362"/>
                  </a:lnTo>
                  <a:lnTo>
                    <a:pt x="6613" y="1890"/>
                  </a:lnTo>
                  <a:lnTo>
                    <a:pt x="6436" y="1536"/>
                  </a:lnTo>
                  <a:lnTo>
                    <a:pt x="6200" y="1182"/>
                  </a:lnTo>
                  <a:lnTo>
                    <a:pt x="5904" y="827"/>
                  </a:lnTo>
                  <a:lnTo>
                    <a:pt x="5609" y="591"/>
                  </a:lnTo>
                  <a:lnTo>
                    <a:pt x="5255" y="355"/>
                  </a:lnTo>
                  <a:lnTo>
                    <a:pt x="4842" y="178"/>
                  </a:lnTo>
                  <a:lnTo>
                    <a:pt x="4428" y="60"/>
                  </a:lnTo>
                  <a:lnTo>
                    <a:pt x="4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2"/>
            <p:cNvSpPr/>
            <p:nvPr/>
          </p:nvSpPr>
          <p:spPr>
            <a:xfrm>
              <a:off x="5139850" y="1040550"/>
              <a:ext cx="82675" cy="169775"/>
            </a:xfrm>
            <a:custGeom>
              <a:avLst/>
              <a:gdLst/>
              <a:ahLst/>
              <a:cxnLst/>
              <a:rect l="l" t="t" r="r" b="b"/>
              <a:pathLst>
                <a:path w="3307" h="6791" extrusionOk="0">
                  <a:moveTo>
                    <a:pt x="2008" y="1"/>
                  </a:moveTo>
                  <a:lnTo>
                    <a:pt x="0" y="414"/>
                  </a:lnTo>
                  <a:lnTo>
                    <a:pt x="1299" y="6790"/>
                  </a:lnTo>
                  <a:lnTo>
                    <a:pt x="3307" y="6377"/>
                  </a:lnTo>
                  <a:lnTo>
                    <a:pt x="20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2"/>
            <p:cNvSpPr/>
            <p:nvPr/>
          </p:nvSpPr>
          <p:spPr>
            <a:xfrm>
              <a:off x="5237250" y="1018425"/>
              <a:ext cx="168300" cy="168275"/>
            </a:xfrm>
            <a:custGeom>
              <a:avLst/>
              <a:gdLst/>
              <a:ahLst/>
              <a:cxnLst/>
              <a:rect l="l" t="t" r="r" b="b"/>
              <a:pathLst>
                <a:path w="6732" h="6731" extrusionOk="0">
                  <a:moveTo>
                    <a:pt x="3484" y="1890"/>
                  </a:moveTo>
                  <a:lnTo>
                    <a:pt x="3720" y="1949"/>
                  </a:lnTo>
                  <a:lnTo>
                    <a:pt x="3957" y="2067"/>
                  </a:lnTo>
                  <a:lnTo>
                    <a:pt x="4193" y="2185"/>
                  </a:lnTo>
                  <a:lnTo>
                    <a:pt x="4370" y="2362"/>
                  </a:lnTo>
                  <a:lnTo>
                    <a:pt x="4488" y="2598"/>
                  </a:lnTo>
                  <a:lnTo>
                    <a:pt x="4606" y="2893"/>
                  </a:lnTo>
                  <a:lnTo>
                    <a:pt x="4665" y="3188"/>
                  </a:lnTo>
                  <a:lnTo>
                    <a:pt x="4665" y="3543"/>
                  </a:lnTo>
                  <a:lnTo>
                    <a:pt x="4606" y="3779"/>
                  </a:lnTo>
                  <a:lnTo>
                    <a:pt x="4547" y="4074"/>
                  </a:lnTo>
                  <a:lnTo>
                    <a:pt x="4429" y="4310"/>
                  </a:lnTo>
                  <a:lnTo>
                    <a:pt x="4252" y="4487"/>
                  </a:lnTo>
                  <a:lnTo>
                    <a:pt x="4075" y="4605"/>
                  </a:lnTo>
                  <a:lnTo>
                    <a:pt x="3839" y="4723"/>
                  </a:lnTo>
                  <a:lnTo>
                    <a:pt x="3543" y="4782"/>
                  </a:lnTo>
                  <a:lnTo>
                    <a:pt x="3012" y="4782"/>
                  </a:lnTo>
                  <a:lnTo>
                    <a:pt x="2776" y="4664"/>
                  </a:lnTo>
                  <a:lnTo>
                    <a:pt x="2540" y="4546"/>
                  </a:lnTo>
                  <a:lnTo>
                    <a:pt x="2363" y="4310"/>
                  </a:lnTo>
                  <a:lnTo>
                    <a:pt x="2244" y="4074"/>
                  </a:lnTo>
                  <a:lnTo>
                    <a:pt x="2185" y="3838"/>
                  </a:lnTo>
                  <a:lnTo>
                    <a:pt x="2126" y="3484"/>
                  </a:lnTo>
                  <a:lnTo>
                    <a:pt x="2067" y="3188"/>
                  </a:lnTo>
                  <a:lnTo>
                    <a:pt x="2126" y="2893"/>
                  </a:lnTo>
                  <a:lnTo>
                    <a:pt x="2185" y="2657"/>
                  </a:lnTo>
                  <a:lnTo>
                    <a:pt x="2303" y="2421"/>
                  </a:lnTo>
                  <a:lnTo>
                    <a:pt x="2481" y="2244"/>
                  </a:lnTo>
                  <a:lnTo>
                    <a:pt x="2658" y="2067"/>
                  </a:lnTo>
                  <a:lnTo>
                    <a:pt x="2894" y="1949"/>
                  </a:lnTo>
                  <a:lnTo>
                    <a:pt x="3189" y="1890"/>
                  </a:lnTo>
                  <a:close/>
                  <a:moveTo>
                    <a:pt x="3425" y="0"/>
                  </a:moveTo>
                  <a:lnTo>
                    <a:pt x="2953" y="59"/>
                  </a:lnTo>
                  <a:lnTo>
                    <a:pt x="2540" y="118"/>
                  </a:lnTo>
                  <a:lnTo>
                    <a:pt x="2126" y="236"/>
                  </a:lnTo>
                  <a:lnTo>
                    <a:pt x="1713" y="414"/>
                  </a:lnTo>
                  <a:lnTo>
                    <a:pt x="1359" y="650"/>
                  </a:lnTo>
                  <a:lnTo>
                    <a:pt x="1005" y="945"/>
                  </a:lnTo>
                  <a:lnTo>
                    <a:pt x="709" y="1240"/>
                  </a:lnTo>
                  <a:lnTo>
                    <a:pt x="473" y="1594"/>
                  </a:lnTo>
                  <a:lnTo>
                    <a:pt x="296" y="2008"/>
                  </a:lnTo>
                  <a:lnTo>
                    <a:pt x="119" y="2421"/>
                  </a:lnTo>
                  <a:lnTo>
                    <a:pt x="60" y="2834"/>
                  </a:lnTo>
                  <a:lnTo>
                    <a:pt x="1" y="3306"/>
                  </a:lnTo>
                  <a:lnTo>
                    <a:pt x="60" y="3779"/>
                  </a:lnTo>
                  <a:lnTo>
                    <a:pt x="119" y="4192"/>
                  </a:lnTo>
                  <a:lnTo>
                    <a:pt x="237" y="4664"/>
                  </a:lnTo>
                  <a:lnTo>
                    <a:pt x="473" y="5019"/>
                  </a:lnTo>
                  <a:lnTo>
                    <a:pt x="709" y="5432"/>
                  </a:lnTo>
                  <a:lnTo>
                    <a:pt x="1005" y="5727"/>
                  </a:lnTo>
                  <a:lnTo>
                    <a:pt x="1300" y="6022"/>
                  </a:lnTo>
                  <a:lnTo>
                    <a:pt x="1654" y="6258"/>
                  </a:lnTo>
                  <a:lnTo>
                    <a:pt x="2067" y="6436"/>
                  </a:lnTo>
                  <a:lnTo>
                    <a:pt x="2481" y="6613"/>
                  </a:lnTo>
                  <a:lnTo>
                    <a:pt x="2894" y="6672"/>
                  </a:lnTo>
                  <a:lnTo>
                    <a:pt x="3307" y="6731"/>
                  </a:lnTo>
                  <a:lnTo>
                    <a:pt x="3779" y="6672"/>
                  </a:lnTo>
                  <a:lnTo>
                    <a:pt x="4193" y="6613"/>
                  </a:lnTo>
                  <a:lnTo>
                    <a:pt x="4606" y="6495"/>
                  </a:lnTo>
                  <a:lnTo>
                    <a:pt x="5019" y="6317"/>
                  </a:lnTo>
                  <a:lnTo>
                    <a:pt x="5374" y="6081"/>
                  </a:lnTo>
                  <a:lnTo>
                    <a:pt x="5728" y="5786"/>
                  </a:lnTo>
                  <a:lnTo>
                    <a:pt x="6023" y="5491"/>
                  </a:lnTo>
                  <a:lnTo>
                    <a:pt x="6259" y="5137"/>
                  </a:lnTo>
                  <a:lnTo>
                    <a:pt x="6436" y="4723"/>
                  </a:lnTo>
                  <a:lnTo>
                    <a:pt x="6613" y="4310"/>
                  </a:lnTo>
                  <a:lnTo>
                    <a:pt x="6672" y="3897"/>
                  </a:lnTo>
                  <a:lnTo>
                    <a:pt x="6731" y="3425"/>
                  </a:lnTo>
                  <a:lnTo>
                    <a:pt x="6672" y="2952"/>
                  </a:lnTo>
                  <a:lnTo>
                    <a:pt x="6613" y="2480"/>
                  </a:lnTo>
                  <a:lnTo>
                    <a:pt x="6495" y="2067"/>
                  </a:lnTo>
                  <a:lnTo>
                    <a:pt x="6259" y="1653"/>
                  </a:lnTo>
                  <a:lnTo>
                    <a:pt x="6023" y="1299"/>
                  </a:lnTo>
                  <a:lnTo>
                    <a:pt x="5787" y="945"/>
                  </a:lnTo>
                  <a:lnTo>
                    <a:pt x="5433" y="709"/>
                  </a:lnTo>
                  <a:lnTo>
                    <a:pt x="5078" y="473"/>
                  </a:lnTo>
                  <a:lnTo>
                    <a:pt x="4724" y="236"/>
                  </a:lnTo>
                  <a:lnTo>
                    <a:pt x="4311" y="118"/>
                  </a:lnTo>
                  <a:lnTo>
                    <a:pt x="3839" y="59"/>
                  </a:lnTo>
                  <a:lnTo>
                    <a:pt x="3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2"/>
            <p:cNvSpPr/>
            <p:nvPr/>
          </p:nvSpPr>
          <p:spPr>
            <a:xfrm>
              <a:off x="5488175" y="1008100"/>
              <a:ext cx="112200" cy="165325"/>
            </a:xfrm>
            <a:custGeom>
              <a:avLst/>
              <a:gdLst/>
              <a:ahLst/>
              <a:cxnLst/>
              <a:rect l="l" t="t" r="r" b="b"/>
              <a:pathLst>
                <a:path w="4488" h="6613" extrusionOk="0">
                  <a:moveTo>
                    <a:pt x="119" y="0"/>
                  </a:moveTo>
                  <a:lnTo>
                    <a:pt x="1" y="6494"/>
                  </a:lnTo>
                  <a:lnTo>
                    <a:pt x="4370" y="6612"/>
                  </a:lnTo>
                  <a:lnTo>
                    <a:pt x="4370" y="4959"/>
                  </a:lnTo>
                  <a:lnTo>
                    <a:pt x="2067" y="4900"/>
                  </a:lnTo>
                  <a:lnTo>
                    <a:pt x="2126" y="4015"/>
                  </a:lnTo>
                  <a:lnTo>
                    <a:pt x="4133" y="4015"/>
                  </a:lnTo>
                  <a:lnTo>
                    <a:pt x="4133" y="2480"/>
                  </a:lnTo>
                  <a:lnTo>
                    <a:pt x="2126" y="2480"/>
                  </a:lnTo>
                  <a:lnTo>
                    <a:pt x="2126" y="1653"/>
                  </a:lnTo>
                  <a:lnTo>
                    <a:pt x="4429" y="1712"/>
                  </a:lnTo>
                  <a:lnTo>
                    <a:pt x="4488" y="59"/>
                  </a:lnTo>
                  <a:lnTo>
                    <a:pt x="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2"/>
            <p:cNvSpPr/>
            <p:nvPr/>
          </p:nvSpPr>
          <p:spPr>
            <a:xfrm>
              <a:off x="5623975" y="1009575"/>
              <a:ext cx="171225" cy="178600"/>
            </a:xfrm>
            <a:custGeom>
              <a:avLst/>
              <a:gdLst/>
              <a:ahLst/>
              <a:cxnLst/>
              <a:rect l="l" t="t" r="r" b="b"/>
              <a:pathLst>
                <a:path w="6849" h="7144" extrusionOk="0">
                  <a:moveTo>
                    <a:pt x="650" y="0"/>
                  </a:moveTo>
                  <a:lnTo>
                    <a:pt x="0" y="6494"/>
                  </a:lnTo>
                  <a:lnTo>
                    <a:pt x="2008" y="6730"/>
                  </a:lnTo>
                  <a:lnTo>
                    <a:pt x="2362" y="3424"/>
                  </a:lnTo>
                  <a:lnTo>
                    <a:pt x="4192" y="6908"/>
                  </a:lnTo>
                  <a:lnTo>
                    <a:pt x="6199" y="7144"/>
                  </a:lnTo>
                  <a:lnTo>
                    <a:pt x="6849" y="649"/>
                  </a:lnTo>
                  <a:lnTo>
                    <a:pt x="4782" y="413"/>
                  </a:lnTo>
                  <a:lnTo>
                    <a:pt x="4487" y="3779"/>
                  </a:lnTo>
                  <a:lnTo>
                    <a:pt x="2657" y="236"/>
                  </a:lnTo>
                  <a:lnTo>
                    <a:pt x="6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2"/>
            <p:cNvSpPr/>
            <p:nvPr/>
          </p:nvSpPr>
          <p:spPr>
            <a:xfrm>
              <a:off x="5818800" y="1044975"/>
              <a:ext cx="162375" cy="166825"/>
            </a:xfrm>
            <a:custGeom>
              <a:avLst/>
              <a:gdLst/>
              <a:ahLst/>
              <a:cxnLst/>
              <a:rect l="l" t="t" r="r" b="b"/>
              <a:pathLst>
                <a:path w="6495" h="6673" extrusionOk="0">
                  <a:moveTo>
                    <a:pt x="3011" y="1"/>
                  </a:moveTo>
                  <a:lnTo>
                    <a:pt x="2598" y="60"/>
                  </a:lnTo>
                  <a:lnTo>
                    <a:pt x="2185" y="119"/>
                  </a:lnTo>
                  <a:lnTo>
                    <a:pt x="1772" y="296"/>
                  </a:lnTo>
                  <a:lnTo>
                    <a:pt x="1417" y="473"/>
                  </a:lnTo>
                  <a:lnTo>
                    <a:pt x="1122" y="768"/>
                  </a:lnTo>
                  <a:lnTo>
                    <a:pt x="827" y="1064"/>
                  </a:lnTo>
                  <a:lnTo>
                    <a:pt x="532" y="1418"/>
                  </a:lnTo>
                  <a:lnTo>
                    <a:pt x="355" y="1772"/>
                  </a:lnTo>
                  <a:lnTo>
                    <a:pt x="178" y="2185"/>
                  </a:lnTo>
                  <a:lnTo>
                    <a:pt x="59" y="2658"/>
                  </a:lnTo>
                  <a:lnTo>
                    <a:pt x="0" y="3130"/>
                  </a:lnTo>
                  <a:lnTo>
                    <a:pt x="0" y="3602"/>
                  </a:lnTo>
                  <a:lnTo>
                    <a:pt x="0" y="4016"/>
                  </a:lnTo>
                  <a:lnTo>
                    <a:pt x="119" y="4429"/>
                  </a:lnTo>
                  <a:lnTo>
                    <a:pt x="237" y="4842"/>
                  </a:lnTo>
                  <a:lnTo>
                    <a:pt x="473" y="5196"/>
                  </a:lnTo>
                  <a:lnTo>
                    <a:pt x="709" y="5492"/>
                  </a:lnTo>
                  <a:lnTo>
                    <a:pt x="1004" y="5787"/>
                  </a:lnTo>
                  <a:lnTo>
                    <a:pt x="1358" y="6082"/>
                  </a:lnTo>
                  <a:lnTo>
                    <a:pt x="1713" y="6318"/>
                  </a:lnTo>
                  <a:lnTo>
                    <a:pt x="2185" y="6436"/>
                  </a:lnTo>
                  <a:lnTo>
                    <a:pt x="2657" y="6613"/>
                  </a:lnTo>
                  <a:lnTo>
                    <a:pt x="3189" y="6672"/>
                  </a:lnTo>
                  <a:lnTo>
                    <a:pt x="3661" y="6672"/>
                  </a:lnTo>
                  <a:lnTo>
                    <a:pt x="4133" y="6613"/>
                  </a:lnTo>
                  <a:lnTo>
                    <a:pt x="4605" y="6436"/>
                  </a:lnTo>
                  <a:lnTo>
                    <a:pt x="4960" y="6259"/>
                  </a:lnTo>
                  <a:lnTo>
                    <a:pt x="5373" y="6023"/>
                  </a:lnTo>
                  <a:lnTo>
                    <a:pt x="5668" y="5787"/>
                  </a:lnTo>
                  <a:lnTo>
                    <a:pt x="5963" y="5492"/>
                  </a:lnTo>
                  <a:lnTo>
                    <a:pt x="6436" y="3484"/>
                  </a:lnTo>
                  <a:lnTo>
                    <a:pt x="3130" y="2776"/>
                  </a:lnTo>
                  <a:lnTo>
                    <a:pt x="2834" y="4193"/>
                  </a:lnTo>
                  <a:lnTo>
                    <a:pt x="4428" y="4547"/>
                  </a:lnTo>
                  <a:lnTo>
                    <a:pt x="4192" y="4724"/>
                  </a:lnTo>
                  <a:lnTo>
                    <a:pt x="3897" y="4842"/>
                  </a:lnTo>
                  <a:lnTo>
                    <a:pt x="3543" y="4901"/>
                  </a:lnTo>
                  <a:lnTo>
                    <a:pt x="3189" y="4901"/>
                  </a:lnTo>
                  <a:lnTo>
                    <a:pt x="2893" y="4783"/>
                  </a:lnTo>
                  <a:lnTo>
                    <a:pt x="2598" y="4665"/>
                  </a:lnTo>
                  <a:lnTo>
                    <a:pt x="2362" y="4488"/>
                  </a:lnTo>
                  <a:lnTo>
                    <a:pt x="2185" y="4252"/>
                  </a:lnTo>
                  <a:lnTo>
                    <a:pt x="2126" y="4016"/>
                  </a:lnTo>
                  <a:lnTo>
                    <a:pt x="2067" y="3779"/>
                  </a:lnTo>
                  <a:lnTo>
                    <a:pt x="2067" y="3425"/>
                  </a:lnTo>
                  <a:lnTo>
                    <a:pt x="2067" y="3071"/>
                  </a:lnTo>
                  <a:lnTo>
                    <a:pt x="2185" y="2776"/>
                  </a:lnTo>
                  <a:lnTo>
                    <a:pt x="2303" y="2540"/>
                  </a:lnTo>
                  <a:lnTo>
                    <a:pt x="2421" y="2304"/>
                  </a:lnTo>
                  <a:lnTo>
                    <a:pt x="2598" y="2126"/>
                  </a:lnTo>
                  <a:lnTo>
                    <a:pt x="2834" y="2008"/>
                  </a:lnTo>
                  <a:lnTo>
                    <a:pt x="3070" y="1949"/>
                  </a:lnTo>
                  <a:lnTo>
                    <a:pt x="3307" y="1890"/>
                  </a:lnTo>
                  <a:lnTo>
                    <a:pt x="3602" y="1949"/>
                  </a:lnTo>
                  <a:lnTo>
                    <a:pt x="3897" y="2008"/>
                  </a:lnTo>
                  <a:lnTo>
                    <a:pt x="4074" y="2126"/>
                  </a:lnTo>
                  <a:lnTo>
                    <a:pt x="4251" y="2304"/>
                  </a:lnTo>
                  <a:lnTo>
                    <a:pt x="4369" y="2540"/>
                  </a:lnTo>
                  <a:lnTo>
                    <a:pt x="6495" y="2953"/>
                  </a:lnTo>
                  <a:lnTo>
                    <a:pt x="6495" y="2422"/>
                  </a:lnTo>
                  <a:lnTo>
                    <a:pt x="6377" y="1949"/>
                  </a:lnTo>
                  <a:lnTo>
                    <a:pt x="6200" y="1536"/>
                  </a:lnTo>
                  <a:lnTo>
                    <a:pt x="5904" y="1123"/>
                  </a:lnTo>
                  <a:lnTo>
                    <a:pt x="5550" y="768"/>
                  </a:lnTo>
                  <a:lnTo>
                    <a:pt x="5078" y="473"/>
                  </a:lnTo>
                  <a:lnTo>
                    <a:pt x="4546" y="237"/>
                  </a:lnTo>
                  <a:lnTo>
                    <a:pt x="3956" y="119"/>
                  </a:lnTo>
                  <a:lnTo>
                    <a:pt x="34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2"/>
            <p:cNvSpPr/>
            <p:nvPr/>
          </p:nvSpPr>
          <p:spPr>
            <a:xfrm>
              <a:off x="5984100" y="1075975"/>
              <a:ext cx="95975" cy="171250"/>
            </a:xfrm>
            <a:custGeom>
              <a:avLst/>
              <a:gdLst/>
              <a:ahLst/>
              <a:cxnLst/>
              <a:rect l="l" t="t" r="r" b="b"/>
              <a:pathLst>
                <a:path w="3839" h="6850" extrusionOk="0">
                  <a:moveTo>
                    <a:pt x="1831" y="1"/>
                  </a:moveTo>
                  <a:lnTo>
                    <a:pt x="1" y="6259"/>
                  </a:lnTo>
                  <a:lnTo>
                    <a:pt x="1949" y="6849"/>
                  </a:lnTo>
                  <a:lnTo>
                    <a:pt x="3838" y="591"/>
                  </a:lnTo>
                  <a:lnTo>
                    <a:pt x="18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2"/>
            <p:cNvSpPr/>
            <p:nvPr/>
          </p:nvSpPr>
          <p:spPr>
            <a:xfrm>
              <a:off x="6062325" y="1102550"/>
              <a:ext cx="205200" cy="208150"/>
            </a:xfrm>
            <a:custGeom>
              <a:avLst/>
              <a:gdLst/>
              <a:ahLst/>
              <a:cxnLst/>
              <a:rect l="l" t="t" r="r" b="b"/>
              <a:pathLst>
                <a:path w="8208" h="8326" extrusionOk="0">
                  <a:moveTo>
                    <a:pt x="2362" y="1"/>
                  </a:moveTo>
                  <a:lnTo>
                    <a:pt x="1" y="6082"/>
                  </a:lnTo>
                  <a:lnTo>
                    <a:pt x="1949" y="6790"/>
                  </a:lnTo>
                  <a:lnTo>
                    <a:pt x="3130" y="3779"/>
                  </a:lnTo>
                  <a:lnTo>
                    <a:pt x="3957" y="7617"/>
                  </a:lnTo>
                  <a:lnTo>
                    <a:pt x="5846" y="8325"/>
                  </a:lnTo>
                  <a:lnTo>
                    <a:pt x="8207" y="2244"/>
                  </a:lnTo>
                  <a:lnTo>
                    <a:pt x="6259" y="1476"/>
                  </a:lnTo>
                  <a:lnTo>
                    <a:pt x="5078" y="4606"/>
                  </a:lnTo>
                  <a:lnTo>
                    <a:pt x="4252" y="709"/>
                  </a:lnTo>
                  <a:lnTo>
                    <a:pt x="23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2"/>
            <p:cNvSpPr/>
            <p:nvPr/>
          </p:nvSpPr>
          <p:spPr>
            <a:xfrm>
              <a:off x="6236500" y="1177825"/>
              <a:ext cx="169775" cy="194850"/>
            </a:xfrm>
            <a:custGeom>
              <a:avLst/>
              <a:gdLst/>
              <a:ahLst/>
              <a:cxnLst/>
              <a:rect l="l" t="t" r="r" b="b"/>
              <a:pathLst>
                <a:path w="6791" h="7794" extrusionOk="0">
                  <a:moveTo>
                    <a:pt x="2893" y="0"/>
                  </a:moveTo>
                  <a:lnTo>
                    <a:pt x="1" y="5845"/>
                  </a:lnTo>
                  <a:lnTo>
                    <a:pt x="3897" y="7794"/>
                  </a:lnTo>
                  <a:lnTo>
                    <a:pt x="4606" y="6318"/>
                  </a:lnTo>
                  <a:lnTo>
                    <a:pt x="2539" y="5314"/>
                  </a:lnTo>
                  <a:lnTo>
                    <a:pt x="2953" y="4487"/>
                  </a:lnTo>
                  <a:lnTo>
                    <a:pt x="4783" y="5373"/>
                  </a:lnTo>
                  <a:lnTo>
                    <a:pt x="5432" y="4015"/>
                  </a:lnTo>
                  <a:lnTo>
                    <a:pt x="3661" y="3071"/>
                  </a:lnTo>
                  <a:lnTo>
                    <a:pt x="4015" y="2362"/>
                  </a:lnTo>
                  <a:lnTo>
                    <a:pt x="6082" y="3366"/>
                  </a:lnTo>
                  <a:lnTo>
                    <a:pt x="6790" y="1949"/>
                  </a:lnTo>
                  <a:lnTo>
                    <a:pt x="28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2"/>
            <p:cNvSpPr/>
            <p:nvPr/>
          </p:nvSpPr>
          <p:spPr>
            <a:xfrm>
              <a:off x="6356050" y="1245725"/>
              <a:ext cx="177150" cy="194850"/>
            </a:xfrm>
            <a:custGeom>
              <a:avLst/>
              <a:gdLst/>
              <a:ahLst/>
              <a:cxnLst/>
              <a:rect l="l" t="t" r="r" b="b"/>
              <a:pathLst>
                <a:path w="7086" h="7794" extrusionOk="0">
                  <a:moveTo>
                    <a:pt x="3366" y="0"/>
                  </a:moveTo>
                  <a:lnTo>
                    <a:pt x="1" y="5550"/>
                  </a:lnTo>
                  <a:lnTo>
                    <a:pt x="3779" y="7793"/>
                  </a:lnTo>
                  <a:lnTo>
                    <a:pt x="4606" y="6436"/>
                  </a:lnTo>
                  <a:lnTo>
                    <a:pt x="2598" y="5255"/>
                  </a:lnTo>
                  <a:lnTo>
                    <a:pt x="3071" y="4428"/>
                  </a:lnTo>
                  <a:lnTo>
                    <a:pt x="4842" y="5491"/>
                  </a:lnTo>
                  <a:lnTo>
                    <a:pt x="5609" y="4192"/>
                  </a:lnTo>
                  <a:lnTo>
                    <a:pt x="3897" y="3129"/>
                  </a:lnTo>
                  <a:lnTo>
                    <a:pt x="4311" y="2421"/>
                  </a:lnTo>
                  <a:lnTo>
                    <a:pt x="6259" y="3602"/>
                  </a:lnTo>
                  <a:lnTo>
                    <a:pt x="7085" y="2244"/>
                  </a:lnTo>
                  <a:lnTo>
                    <a:pt x="33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2"/>
            <p:cNvSpPr/>
            <p:nvPr/>
          </p:nvSpPr>
          <p:spPr>
            <a:xfrm>
              <a:off x="6472650" y="1323950"/>
              <a:ext cx="186000" cy="212550"/>
            </a:xfrm>
            <a:custGeom>
              <a:avLst/>
              <a:gdLst/>
              <a:ahLst/>
              <a:cxnLst/>
              <a:rect l="l" t="t" r="r" b="b"/>
              <a:pathLst>
                <a:path w="7440" h="8502" extrusionOk="0">
                  <a:moveTo>
                    <a:pt x="4488" y="2598"/>
                  </a:moveTo>
                  <a:lnTo>
                    <a:pt x="5137" y="3070"/>
                  </a:lnTo>
                  <a:lnTo>
                    <a:pt x="5314" y="3248"/>
                  </a:lnTo>
                  <a:lnTo>
                    <a:pt x="5373" y="3425"/>
                  </a:lnTo>
                  <a:lnTo>
                    <a:pt x="5373" y="3661"/>
                  </a:lnTo>
                  <a:lnTo>
                    <a:pt x="5255" y="3838"/>
                  </a:lnTo>
                  <a:lnTo>
                    <a:pt x="5078" y="4015"/>
                  </a:lnTo>
                  <a:lnTo>
                    <a:pt x="4901" y="4133"/>
                  </a:lnTo>
                  <a:lnTo>
                    <a:pt x="4724" y="4074"/>
                  </a:lnTo>
                  <a:lnTo>
                    <a:pt x="4488" y="3956"/>
                  </a:lnTo>
                  <a:lnTo>
                    <a:pt x="3838" y="3484"/>
                  </a:lnTo>
                  <a:lnTo>
                    <a:pt x="4488" y="2598"/>
                  </a:lnTo>
                  <a:close/>
                  <a:moveTo>
                    <a:pt x="3838" y="0"/>
                  </a:moveTo>
                  <a:lnTo>
                    <a:pt x="1" y="5255"/>
                  </a:lnTo>
                  <a:lnTo>
                    <a:pt x="1654" y="6495"/>
                  </a:lnTo>
                  <a:lnTo>
                    <a:pt x="3012" y="4605"/>
                  </a:lnTo>
                  <a:lnTo>
                    <a:pt x="2658" y="7203"/>
                  </a:lnTo>
                  <a:lnTo>
                    <a:pt x="4429" y="8502"/>
                  </a:lnTo>
                  <a:lnTo>
                    <a:pt x="4783" y="5668"/>
                  </a:lnTo>
                  <a:lnTo>
                    <a:pt x="5137" y="5727"/>
                  </a:lnTo>
                  <a:lnTo>
                    <a:pt x="5432" y="5786"/>
                  </a:lnTo>
                  <a:lnTo>
                    <a:pt x="5728" y="5786"/>
                  </a:lnTo>
                  <a:lnTo>
                    <a:pt x="6023" y="5668"/>
                  </a:lnTo>
                  <a:lnTo>
                    <a:pt x="6318" y="5550"/>
                  </a:lnTo>
                  <a:lnTo>
                    <a:pt x="6613" y="5432"/>
                  </a:lnTo>
                  <a:lnTo>
                    <a:pt x="6849" y="5196"/>
                  </a:lnTo>
                  <a:lnTo>
                    <a:pt x="7027" y="4960"/>
                  </a:lnTo>
                  <a:lnTo>
                    <a:pt x="7204" y="4723"/>
                  </a:lnTo>
                  <a:lnTo>
                    <a:pt x="7322" y="4487"/>
                  </a:lnTo>
                  <a:lnTo>
                    <a:pt x="7381" y="4192"/>
                  </a:lnTo>
                  <a:lnTo>
                    <a:pt x="7440" y="3897"/>
                  </a:lnTo>
                  <a:lnTo>
                    <a:pt x="7440" y="3661"/>
                  </a:lnTo>
                  <a:lnTo>
                    <a:pt x="7440" y="3366"/>
                  </a:lnTo>
                  <a:lnTo>
                    <a:pt x="7322" y="3070"/>
                  </a:lnTo>
                  <a:lnTo>
                    <a:pt x="7204" y="2834"/>
                  </a:lnTo>
                  <a:lnTo>
                    <a:pt x="7027" y="2539"/>
                  </a:lnTo>
                  <a:lnTo>
                    <a:pt x="6849" y="2244"/>
                  </a:lnTo>
                  <a:lnTo>
                    <a:pt x="6554" y="2008"/>
                  </a:lnTo>
                  <a:lnTo>
                    <a:pt x="6259" y="1772"/>
                  </a:lnTo>
                  <a:lnTo>
                    <a:pt x="3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2"/>
            <p:cNvSpPr/>
            <p:nvPr/>
          </p:nvSpPr>
          <p:spPr>
            <a:xfrm>
              <a:off x="6639450" y="1464175"/>
              <a:ext cx="186000" cy="153525"/>
            </a:xfrm>
            <a:custGeom>
              <a:avLst/>
              <a:gdLst/>
              <a:ahLst/>
              <a:cxnLst/>
              <a:rect l="l" t="t" r="r" b="b"/>
              <a:pathLst>
                <a:path w="7440" h="6141" extrusionOk="0">
                  <a:moveTo>
                    <a:pt x="4782" y="2598"/>
                  </a:moveTo>
                  <a:lnTo>
                    <a:pt x="5255" y="3011"/>
                  </a:lnTo>
                  <a:lnTo>
                    <a:pt x="5432" y="3188"/>
                  </a:lnTo>
                  <a:lnTo>
                    <a:pt x="5491" y="3424"/>
                  </a:lnTo>
                  <a:lnTo>
                    <a:pt x="5432" y="3661"/>
                  </a:lnTo>
                  <a:lnTo>
                    <a:pt x="5314" y="3838"/>
                  </a:lnTo>
                  <a:lnTo>
                    <a:pt x="5078" y="4015"/>
                  </a:lnTo>
                  <a:lnTo>
                    <a:pt x="4841" y="4074"/>
                  </a:lnTo>
                  <a:lnTo>
                    <a:pt x="4664" y="4015"/>
                  </a:lnTo>
                  <a:lnTo>
                    <a:pt x="4428" y="3838"/>
                  </a:lnTo>
                  <a:lnTo>
                    <a:pt x="4015" y="3483"/>
                  </a:lnTo>
                  <a:lnTo>
                    <a:pt x="4782" y="2598"/>
                  </a:lnTo>
                  <a:close/>
                  <a:moveTo>
                    <a:pt x="4428" y="0"/>
                  </a:moveTo>
                  <a:lnTo>
                    <a:pt x="0" y="4782"/>
                  </a:lnTo>
                  <a:lnTo>
                    <a:pt x="1476" y="6140"/>
                  </a:lnTo>
                  <a:lnTo>
                    <a:pt x="2893" y="4664"/>
                  </a:lnTo>
                  <a:lnTo>
                    <a:pt x="3484" y="5196"/>
                  </a:lnTo>
                  <a:lnTo>
                    <a:pt x="3779" y="5432"/>
                  </a:lnTo>
                  <a:lnTo>
                    <a:pt x="4074" y="5609"/>
                  </a:lnTo>
                  <a:lnTo>
                    <a:pt x="4369" y="5786"/>
                  </a:lnTo>
                  <a:lnTo>
                    <a:pt x="4664" y="5904"/>
                  </a:lnTo>
                  <a:lnTo>
                    <a:pt x="4960" y="5963"/>
                  </a:lnTo>
                  <a:lnTo>
                    <a:pt x="5550" y="5963"/>
                  </a:lnTo>
                  <a:lnTo>
                    <a:pt x="5845" y="5904"/>
                  </a:lnTo>
                  <a:lnTo>
                    <a:pt x="6081" y="5786"/>
                  </a:lnTo>
                  <a:lnTo>
                    <a:pt x="6317" y="5668"/>
                  </a:lnTo>
                  <a:lnTo>
                    <a:pt x="6554" y="5491"/>
                  </a:lnTo>
                  <a:lnTo>
                    <a:pt x="6790" y="5255"/>
                  </a:lnTo>
                  <a:lnTo>
                    <a:pt x="7085" y="4900"/>
                  </a:lnTo>
                  <a:lnTo>
                    <a:pt x="7321" y="4487"/>
                  </a:lnTo>
                  <a:lnTo>
                    <a:pt x="7439" y="4074"/>
                  </a:lnTo>
                  <a:lnTo>
                    <a:pt x="7439" y="3661"/>
                  </a:lnTo>
                  <a:lnTo>
                    <a:pt x="7380" y="3188"/>
                  </a:lnTo>
                  <a:lnTo>
                    <a:pt x="7203" y="2775"/>
                  </a:lnTo>
                  <a:lnTo>
                    <a:pt x="6908" y="2362"/>
                  </a:lnTo>
                  <a:lnTo>
                    <a:pt x="6495" y="1948"/>
                  </a:lnTo>
                  <a:lnTo>
                    <a:pt x="44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2"/>
            <p:cNvSpPr/>
            <p:nvPr/>
          </p:nvSpPr>
          <p:spPr>
            <a:xfrm>
              <a:off x="6782625" y="1611750"/>
              <a:ext cx="168275" cy="168300"/>
            </a:xfrm>
            <a:custGeom>
              <a:avLst/>
              <a:gdLst/>
              <a:ahLst/>
              <a:cxnLst/>
              <a:rect l="l" t="t" r="r" b="b"/>
              <a:pathLst>
                <a:path w="6731" h="6732" extrusionOk="0">
                  <a:moveTo>
                    <a:pt x="3542" y="1949"/>
                  </a:moveTo>
                  <a:lnTo>
                    <a:pt x="3779" y="2008"/>
                  </a:lnTo>
                  <a:lnTo>
                    <a:pt x="4015" y="2067"/>
                  </a:lnTo>
                  <a:lnTo>
                    <a:pt x="4251" y="2185"/>
                  </a:lnTo>
                  <a:lnTo>
                    <a:pt x="4428" y="2422"/>
                  </a:lnTo>
                  <a:lnTo>
                    <a:pt x="4605" y="2658"/>
                  </a:lnTo>
                  <a:lnTo>
                    <a:pt x="4723" y="2894"/>
                  </a:lnTo>
                  <a:lnTo>
                    <a:pt x="4782" y="3130"/>
                  </a:lnTo>
                  <a:lnTo>
                    <a:pt x="4782" y="3366"/>
                  </a:lnTo>
                  <a:lnTo>
                    <a:pt x="4723" y="3602"/>
                  </a:lnTo>
                  <a:lnTo>
                    <a:pt x="4605" y="3898"/>
                  </a:lnTo>
                  <a:lnTo>
                    <a:pt x="4428" y="4075"/>
                  </a:lnTo>
                  <a:lnTo>
                    <a:pt x="4192" y="4311"/>
                  </a:lnTo>
                  <a:lnTo>
                    <a:pt x="3956" y="4547"/>
                  </a:lnTo>
                  <a:lnTo>
                    <a:pt x="3720" y="4665"/>
                  </a:lnTo>
                  <a:lnTo>
                    <a:pt x="3424" y="4724"/>
                  </a:lnTo>
                  <a:lnTo>
                    <a:pt x="3188" y="4783"/>
                  </a:lnTo>
                  <a:lnTo>
                    <a:pt x="2952" y="4724"/>
                  </a:lnTo>
                  <a:lnTo>
                    <a:pt x="2716" y="4665"/>
                  </a:lnTo>
                  <a:lnTo>
                    <a:pt x="2480" y="4547"/>
                  </a:lnTo>
                  <a:lnTo>
                    <a:pt x="2244" y="4311"/>
                  </a:lnTo>
                  <a:lnTo>
                    <a:pt x="2125" y="4075"/>
                  </a:lnTo>
                  <a:lnTo>
                    <a:pt x="2007" y="3839"/>
                  </a:lnTo>
                  <a:lnTo>
                    <a:pt x="1948" y="3602"/>
                  </a:lnTo>
                  <a:lnTo>
                    <a:pt x="1948" y="3366"/>
                  </a:lnTo>
                  <a:lnTo>
                    <a:pt x="2007" y="3071"/>
                  </a:lnTo>
                  <a:lnTo>
                    <a:pt x="2125" y="2835"/>
                  </a:lnTo>
                  <a:lnTo>
                    <a:pt x="2303" y="2658"/>
                  </a:lnTo>
                  <a:lnTo>
                    <a:pt x="2539" y="2422"/>
                  </a:lnTo>
                  <a:lnTo>
                    <a:pt x="2775" y="2185"/>
                  </a:lnTo>
                  <a:lnTo>
                    <a:pt x="3011" y="2067"/>
                  </a:lnTo>
                  <a:lnTo>
                    <a:pt x="3306" y="2008"/>
                  </a:lnTo>
                  <a:lnTo>
                    <a:pt x="3542" y="1949"/>
                  </a:lnTo>
                  <a:close/>
                  <a:moveTo>
                    <a:pt x="3188" y="1"/>
                  </a:moveTo>
                  <a:lnTo>
                    <a:pt x="2716" y="60"/>
                  </a:lnTo>
                  <a:lnTo>
                    <a:pt x="2303" y="178"/>
                  </a:lnTo>
                  <a:lnTo>
                    <a:pt x="1889" y="296"/>
                  </a:lnTo>
                  <a:lnTo>
                    <a:pt x="1535" y="532"/>
                  </a:lnTo>
                  <a:lnTo>
                    <a:pt x="1122" y="828"/>
                  </a:lnTo>
                  <a:lnTo>
                    <a:pt x="827" y="1182"/>
                  </a:lnTo>
                  <a:lnTo>
                    <a:pt x="531" y="1536"/>
                  </a:lnTo>
                  <a:lnTo>
                    <a:pt x="295" y="1890"/>
                  </a:lnTo>
                  <a:lnTo>
                    <a:pt x="177" y="2304"/>
                  </a:lnTo>
                  <a:lnTo>
                    <a:pt x="59" y="2717"/>
                  </a:lnTo>
                  <a:lnTo>
                    <a:pt x="0" y="3130"/>
                  </a:lnTo>
                  <a:lnTo>
                    <a:pt x="0" y="3602"/>
                  </a:lnTo>
                  <a:lnTo>
                    <a:pt x="59" y="4016"/>
                  </a:lnTo>
                  <a:lnTo>
                    <a:pt x="177" y="4429"/>
                  </a:lnTo>
                  <a:lnTo>
                    <a:pt x="354" y="4842"/>
                  </a:lnTo>
                  <a:lnTo>
                    <a:pt x="531" y="5196"/>
                  </a:lnTo>
                  <a:lnTo>
                    <a:pt x="827" y="5551"/>
                  </a:lnTo>
                  <a:lnTo>
                    <a:pt x="1122" y="5905"/>
                  </a:lnTo>
                  <a:lnTo>
                    <a:pt x="1476" y="6141"/>
                  </a:lnTo>
                  <a:lnTo>
                    <a:pt x="1889" y="6377"/>
                  </a:lnTo>
                  <a:lnTo>
                    <a:pt x="2244" y="6554"/>
                  </a:lnTo>
                  <a:lnTo>
                    <a:pt x="2657" y="6672"/>
                  </a:lnTo>
                  <a:lnTo>
                    <a:pt x="3129" y="6731"/>
                  </a:lnTo>
                  <a:lnTo>
                    <a:pt x="3542" y="6731"/>
                  </a:lnTo>
                  <a:lnTo>
                    <a:pt x="3956" y="6672"/>
                  </a:lnTo>
                  <a:lnTo>
                    <a:pt x="4369" y="6554"/>
                  </a:lnTo>
                  <a:lnTo>
                    <a:pt x="4782" y="6377"/>
                  </a:lnTo>
                  <a:lnTo>
                    <a:pt x="5196" y="6200"/>
                  </a:lnTo>
                  <a:lnTo>
                    <a:pt x="5550" y="5905"/>
                  </a:lnTo>
                  <a:lnTo>
                    <a:pt x="5904" y="5551"/>
                  </a:lnTo>
                  <a:lnTo>
                    <a:pt x="6199" y="5196"/>
                  </a:lnTo>
                  <a:lnTo>
                    <a:pt x="6376" y="4842"/>
                  </a:lnTo>
                  <a:lnTo>
                    <a:pt x="6553" y="4429"/>
                  </a:lnTo>
                  <a:lnTo>
                    <a:pt x="6672" y="4016"/>
                  </a:lnTo>
                  <a:lnTo>
                    <a:pt x="6731" y="3602"/>
                  </a:lnTo>
                  <a:lnTo>
                    <a:pt x="6731" y="3130"/>
                  </a:lnTo>
                  <a:lnTo>
                    <a:pt x="6672" y="2717"/>
                  </a:lnTo>
                  <a:lnTo>
                    <a:pt x="6553" y="2304"/>
                  </a:lnTo>
                  <a:lnTo>
                    <a:pt x="6376" y="1890"/>
                  </a:lnTo>
                  <a:lnTo>
                    <a:pt x="6140" y="1536"/>
                  </a:lnTo>
                  <a:lnTo>
                    <a:pt x="5904" y="1182"/>
                  </a:lnTo>
                  <a:lnTo>
                    <a:pt x="5550" y="828"/>
                  </a:lnTo>
                  <a:lnTo>
                    <a:pt x="5196" y="591"/>
                  </a:lnTo>
                  <a:lnTo>
                    <a:pt x="4841" y="355"/>
                  </a:lnTo>
                  <a:lnTo>
                    <a:pt x="4428" y="178"/>
                  </a:lnTo>
                  <a:lnTo>
                    <a:pt x="4015" y="60"/>
                  </a:lnTo>
                  <a:lnTo>
                    <a:pt x="36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2"/>
            <p:cNvSpPr/>
            <p:nvPr/>
          </p:nvSpPr>
          <p:spPr>
            <a:xfrm>
              <a:off x="6874125" y="1740175"/>
              <a:ext cx="191900" cy="206650"/>
            </a:xfrm>
            <a:custGeom>
              <a:avLst/>
              <a:gdLst/>
              <a:ahLst/>
              <a:cxnLst/>
              <a:rect l="l" t="t" r="r" b="b"/>
              <a:pathLst>
                <a:path w="7676" h="8266" extrusionOk="0">
                  <a:moveTo>
                    <a:pt x="5137" y="2657"/>
                  </a:moveTo>
                  <a:lnTo>
                    <a:pt x="5609" y="3307"/>
                  </a:lnTo>
                  <a:lnTo>
                    <a:pt x="5727" y="3543"/>
                  </a:lnTo>
                  <a:lnTo>
                    <a:pt x="5727" y="3720"/>
                  </a:lnTo>
                  <a:lnTo>
                    <a:pt x="5668" y="3956"/>
                  </a:lnTo>
                  <a:lnTo>
                    <a:pt x="5491" y="4074"/>
                  </a:lnTo>
                  <a:lnTo>
                    <a:pt x="5255" y="4192"/>
                  </a:lnTo>
                  <a:lnTo>
                    <a:pt x="5078" y="4192"/>
                  </a:lnTo>
                  <a:lnTo>
                    <a:pt x="4842" y="4133"/>
                  </a:lnTo>
                  <a:lnTo>
                    <a:pt x="4665" y="3956"/>
                  </a:lnTo>
                  <a:lnTo>
                    <a:pt x="4192" y="3248"/>
                  </a:lnTo>
                  <a:lnTo>
                    <a:pt x="5137" y="2657"/>
                  </a:lnTo>
                  <a:close/>
                  <a:moveTo>
                    <a:pt x="5314" y="0"/>
                  </a:moveTo>
                  <a:lnTo>
                    <a:pt x="1" y="3720"/>
                  </a:lnTo>
                  <a:lnTo>
                    <a:pt x="1181" y="5373"/>
                  </a:lnTo>
                  <a:lnTo>
                    <a:pt x="3130" y="4074"/>
                  </a:lnTo>
                  <a:lnTo>
                    <a:pt x="1890" y="6436"/>
                  </a:lnTo>
                  <a:lnTo>
                    <a:pt x="3189" y="8266"/>
                  </a:lnTo>
                  <a:lnTo>
                    <a:pt x="4428" y="5668"/>
                  </a:lnTo>
                  <a:lnTo>
                    <a:pt x="4724" y="5845"/>
                  </a:lnTo>
                  <a:lnTo>
                    <a:pt x="5019" y="5963"/>
                  </a:lnTo>
                  <a:lnTo>
                    <a:pt x="5314" y="6081"/>
                  </a:lnTo>
                  <a:lnTo>
                    <a:pt x="5904" y="6081"/>
                  </a:lnTo>
                  <a:lnTo>
                    <a:pt x="6200" y="5963"/>
                  </a:lnTo>
                  <a:lnTo>
                    <a:pt x="6495" y="5904"/>
                  </a:lnTo>
                  <a:lnTo>
                    <a:pt x="6790" y="5727"/>
                  </a:lnTo>
                  <a:lnTo>
                    <a:pt x="7026" y="5550"/>
                  </a:lnTo>
                  <a:lnTo>
                    <a:pt x="7203" y="5314"/>
                  </a:lnTo>
                  <a:lnTo>
                    <a:pt x="7380" y="5078"/>
                  </a:lnTo>
                  <a:lnTo>
                    <a:pt x="7498" y="4842"/>
                  </a:lnTo>
                  <a:lnTo>
                    <a:pt x="7617" y="4605"/>
                  </a:lnTo>
                  <a:lnTo>
                    <a:pt x="7676" y="4310"/>
                  </a:lnTo>
                  <a:lnTo>
                    <a:pt x="7676" y="4015"/>
                  </a:lnTo>
                  <a:lnTo>
                    <a:pt x="7617" y="3720"/>
                  </a:lnTo>
                  <a:lnTo>
                    <a:pt x="7558" y="3425"/>
                  </a:lnTo>
                  <a:lnTo>
                    <a:pt x="7439" y="3070"/>
                  </a:lnTo>
                  <a:lnTo>
                    <a:pt x="7321" y="2775"/>
                  </a:lnTo>
                  <a:lnTo>
                    <a:pt x="7085" y="2480"/>
                  </a:lnTo>
                  <a:lnTo>
                    <a:pt x="53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2"/>
            <p:cNvSpPr/>
            <p:nvPr/>
          </p:nvSpPr>
          <p:spPr>
            <a:xfrm>
              <a:off x="6983350" y="1877450"/>
              <a:ext cx="187475" cy="162375"/>
            </a:xfrm>
            <a:custGeom>
              <a:avLst/>
              <a:gdLst/>
              <a:ahLst/>
              <a:cxnLst/>
              <a:rect l="l" t="t" r="r" b="b"/>
              <a:pathLst>
                <a:path w="7499" h="6495" extrusionOk="0">
                  <a:moveTo>
                    <a:pt x="4783" y="0"/>
                  </a:moveTo>
                  <a:lnTo>
                    <a:pt x="3366" y="768"/>
                  </a:lnTo>
                  <a:lnTo>
                    <a:pt x="4251" y="2244"/>
                  </a:lnTo>
                  <a:lnTo>
                    <a:pt x="0" y="4723"/>
                  </a:lnTo>
                  <a:lnTo>
                    <a:pt x="1004" y="6494"/>
                  </a:lnTo>
                  <a:lnTo>
                    <a:pt x="5255" y="4015"/>
                  </a:lnTo>
                  <a:lnTo>
                    <a:pt x="6081" y="5550"/>
                  </a:lnTo>
                  <a:lnTo>
                    <a:pt x="7498" y="4723"/>
                  </a:lnTo>
                  <a:lnTo>
                    <a:pt x="47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2"/>
            <p:cNvSpPr/>
            <p:nvPr/>
          </p:nvSpPr>
          <p:spPr>
            <a:xfrm>
              <a:off x="7039425" y="2028000"/>
              <a:ext cx="196350" cy="129900"/>
            </a:xfrm>
            <a:custGeom>
              <a:avLst/>
              <a:gdLst/>
              <a:ahLst/>
              <a:cxnLst/>
              <a:rect l="l" t="t" r="r" b="b"/>
              <a:pathLst>
                <a:path w="7854" h="5196" extrusionOk="0">
                  <a:moveTo>
                    <a:pt x="5905" y="0"/>
                  </a:moveTo>
                  <a:lnTo>
                    <a:pt x="1" y="2716"/>
                  </a:lnTo>
                  <a:lnTo>
                    <a:pt x="827" y="4605"/>
                  </a:lnTo>
                  <a:lnTo>
                    <a:pt x="3071" y="3542"/>
                  </a:lnTo>
                  <a:lnTo>
                    <a:pt x="3838" y="5195"/>
                  </a:lnTo>
                  <a:lnTo>
                    <a:pt x="5255" y="4546"/>
                  </a:lnTo>
                  <a:lnTo>
                    <a:pt x="4488" y="2893"/>
                  </a:lnTo>
                  <a:lnTo>
                    <a:pt x="5314" y="2539"/>
                  </a:lnTo>
                  <a:lnTo>
                    <a:pt x="6377" y="4841"/>
                  </a:lnTo>
                  <a:lnTo>
                    <a:pt x="7853" y="4133"/>
                  </a:lnTo>
                  <a:lnTo>
                    <a:pt x="59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2"/>
            <p:cNvSpPr/>
            <p:nvPr/>
          </p:nvSpPr>
          <p:spPr>
            <a:xfrm>
              <a:off x="7117650" y="2185925"/>
              <a:ext cx="168300" cy="168275"/>
            </a:xfrm>
            <a:custGeom>
              <a:avLst/>
              <a:gdLst/>
              <a:ahLst/>
              <a:cxnLst/>
              <a:rect l="l" t="t" r="r" b="b"/>
              <a:pathLst>
                <a:path w="6732" h="6731" extrusionOk="0">
                  <a:moveTo>
                    <a:pt x="3780" y="2067"/>
                  </a:moveTo>
                  <a:lnTo>
                    <a:pt x="4075" y="2126"/>
                  </a:lnTo>
                  <a:lnTo>
                    <a:pt x="4252" y="2244"/>
                  </a:lnTo>
                  <a:lnTo>
                    <a:pt x="4488" y="2421"/>
                  </a:lnTo>
                  <a:lnTo>
                    <a:pt x="4606" y="2598"/>
                  </a:lnTo>
                  <a:lnTo>
                    <a:pt x="4724" y="2893"/>
                  </a:lnTo>
                  <a:lnTo>
                    <a:pt x="4783" y="3188"/>
                  </a:lnTo>
                  <a:lnTo>
                    <a:pt x="4842" y="3424"/>
                  </a:lnTo>
                  <a:lnTo>
                    <a:pt x="4783" y="3661"/>
                  </a:lnTo>
                  <a:lnTo>
                    <a:pt x="4665" y="3897"/>
                  </a:lnTo>
                  <a:lnTo>
                    <a:pt x="4547" y="4133"/>
                  </a:lnTo>
                  <a:lnTo>
                    <a:pt x="4311" y="4310"/>
                  </a:lnTo>
                  <a:lnTo>
                    <a:pt x="4075" y="4428"/>
                  </a:lnTo>
                  <a:lnTo>
                    <a:pt x="3780" y="4546"/>
                  </a:lnTo>
                  <a:lnTo>
                    <a:pt x="3484" y="4664"/>
                  </a:lnTo>
                  <a:lnTo>
                    <a:pt x="2953" y="4664"/>
                  </a:lnTo>
                  <a:lnTo>
                    <a:pt x="2658" y="4605"/>
                  </a:lnTo>
                  <a:lnTo>
                    <a:pt x="2481" y="4487"/>
                  </a:lnTo>
                  <a:lnTo>
                    <a:pt x="2244" y="4310"/>
                  </a:lnTo>
                  <a:lnTo>
                    <a:pt x="2126" y="4133"/>
                  </a:lnTo>
                  <a:lnTo>
                    <a:pt x="2008" y="3838"/>
                  </a:lnTo>
                  <a:lnTo>
                    <a:pt x="1949" y="3543"/>
                  </a:lnTo>
                  <a:lnTo>
                    <a:pt x="1890" y="3306"/>
                  </a:lnTo>
                  <a:lnTo>
                    <a:pt x="1949" y="3070"/>
                  </a:lnTo>
                  <a:lnTo>
                    <a:pt x="2067" y="2834"/>
                  </a:lnTo>
                  <a:lnTo>
                    <a:pt x="2185" y="2598"/>
                  </a:lnTo>
                  <a:lnTo>
                    <a:pt x="2422" y="2421"/>
                  </a:lnTo>
                  <a:lnTo>
                    <a:pt x="2658" y="2303"/>
                  </a:lnTo>
                  <a:lnTo>
                    <a:pt x="2953" y="2185"/>
                  </a:lnTo>
                  <a:lnTo>
                    <a:pt x="3248" y="2067"/>
                  </a:lnTo>
                  <a:close/>
                  <a:moveTo>
                    <a:pt x="3130" y="0"/>
                  </a:moveTo>
                  <a:lnTo>
                    <a:pt x="2717" y="59"/>
                  </a:lnTo>
                  <a:lnTo>
                    <a:pt x="2244" y="177"/>
                  </a:lnTo>
                  <a:lnTo>
                    <a:pt x="1831" y="354"/>
                  </a:lnTo>
                  <a:lnTo>
                    <a:pt x="1418" y="591"/>
                  </a:lnTo>
                  <a:lnTo>
                    <a:pt x="1064" y="886"/>
                  </a:lnTo>
                  <a:lnTo>
                    <a:pt x="768" y="1181"/>
                  </a:lnTo>
                  <a:lnTo>
                    <a:pt x="532" y="1535"/>
                  </a:lnTo>
                  <a:lnTo>
                    <a:pt x="296" y="1949"/>
                  </a:lnTo>
                  <a:lnTo>
                    <a:pt x="178" y="2303"/>
                  </a:lnTo>
                  <a:lnTo>
                    <a:pt x="60" y="2716"/>
                  </a:lnTo>
                  <a:lnTo>
                    <a:pt x="1" y="3188"/>
                  </a:lnTo>
                  <a:lnTo>
                    <a:pt x="1" y="3602"/>
                  </a:lnTo>
                  <a:lnTo>
                    <a:pt x="60" y="4074"/>
                  </a:lnTo>
                  <a:lnTo>
                    <a:pt x="178" y="4487"/>
                  </a:lnTo>
                  <a:lnTo>
                    <a:pt x="355" y="4900"/>
                  </a:lnTo>
                  <a:lnTo>
                    <a:pt x="591" y="5255"/>
                  </a:lnTo>
                  <a:lnTo>
                    <a:pt x="887" y="5609"/>
                  </a:lnTo>
                  <a:lnTo>
                    <a:pt x="1182" y="5904"/>
                  </a:lnTo>
                  <a:lnTo>
                    <a:pt x="1536" y="6199"/>
                  </a:lnTo>
                  <a:lnTo>
                    <a:pt x="1890" y="6376"/>
                  </a:lnTo>
                  <a:lnTo>
                    <a:pt x="2304" y="6554"/>
                  </a:lnTo>
                  <a:lnTo>
                    <a:pt x="2717" y="6672"/>
                  </a:lnTo>
                  <a:lnTo>
                    <a:pt x="3130" y="6731"/>
                  </a:lnTo>
                  <a:lnTo>
                    <a:pt x="3602" y="6731"/>
                  </a:lnTo>
                  <a:lnTo>
                    <a:pt x="4016" y="6672"/>
                  </a:lnTo>
                  <a:lnTo>
                    <a:pt x="4488" y="6495"/>
                  </a:lnTo>
                  <a:lnTo>
                    <a:pt x="4901" y="6317"/>
                  </a:lnTo>
                  <a:lnTo>
                    <a:pt x="5315" y="6140"/>
                  </a:lnTo>
                  <a:lnTo>
                    <a:pt x="5669" y="5845"/>
                  </a:lnTo>
                  <a:lnTo>
                    <a:pt x="5964" y="5550"/>
                  </a:lnTo>
                  <a:lnTo>
                    <a:pt x="6200" y="5196"/>
                  </a:lnTo>
                  <a:lnTo>
                    <a:pt x="6436" y="4782"/>
                  </a:lnTo>
                  <a:lnTo>
                    <a:pt x="6554" y="4428"/>
                  </a:lnTo>
                  <a:lnTo>
                    <a:pt x="6672" y="4015"/>
                  </a:lnTo>
                  <a:lnTo>
                    <a:pt x="6731" y="3543"/>
                  </a:lnTo>
                  <a:lnTo>
                    <a:pt x="6731" y="3129"/>
                  </a:lnTo>
                  <a:lnTo>
                    <a:pt x="6613" y="2716"/>
                  </a:lnTo>
                  <a:lnTo>
                    <a:pt x="6495" y="2244"/>
                  </a:lnTo>
                  <a:lnTo>
                    <a:pt x="6318" y="1830"/>
                  </a:lnTo>
                  <a:lnTo>
                    <a:pt x="6141" y="1476"/>
                  </a:lnTo>
                  <a:lnTo>
                    <a:pt x="5846" y="1122"/>
                  </a:lnTo>
                  <a:lnTo>
                    <a:pt x="5551" y="827"/>
                  </a:lnTo>
                  <a:lnTo>
                    <a:pt x="5196" y="532"/>
                  </a:lnTo>
                  <a:lnTo>
                    <a:pt x="4842" y="295"/>
                  </a:lnTo>
                  <a:lnTo>
                    <a:pt x="4429" y="177"/>
                  </a:lnTo>
                  <a:lnTo>
                    <a:pt x="4016" y="59"/>
                  </a:lnTo>
                  <a:lnTo>
                    <a:pt x="36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2"/>
            <p:cNvSpPr/>
            <p:nvPr/>
          </p:nvSpPr>
          <p:spPr>
            <a:xfrm>
              <a:off x="7157525" y="2361550"/>
              <a:ext cx="171225" cy="137300"/>
            </a:xfrm>
            <a:custGeom>
              <a:avLst/>
              <a:gdLst/>
              <a:ahLst/>
              <a:cxnLst/>
              <a:rect l="l" t="t" r="r" b="b"/>
              <a:pathLst>
                <a:path w="6849" h="5492" extrusionOk="0">
                  <a:moveTo>
                    <a:pt x="6317" y="1"/>
                  </a:moveTo>
                  <a:lnTo>
                    <a:pt x="0" y="1595"/>
                  </a:lnTo>
                  <a:lnTo>
                    <a:pt x="1004" y="5492"/>
                  </a:lnTo>
                  <a:lnTo>
                    <a:pt x="2480" y="5078"/>
                  </a:lnTo>
                  <a:lnTo>
                    <a:pt x="2007" y="3189"/>
                  </a:lnTo>
                  <a:lnTo>
                    <a:pt x="6849" y="2008"/>
                  </a:lnTo>
                  <a:lnTo>
                    <a:pt x="6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2"/>
            <p:cNvSpPr/>
            <p:nvPr/>
          </p:nvSpPr>
          <p:spPr>
            <a:xfrm>
              <a:off x="7187025" y="2492925"/>
              <a:ext cx="169775" cy="79725"/>
            </a:xfrm>
            <a:custGeom>
              <a:avLst/>
              <a:gdLst/>
              <a:ahLst/>
              <a:cxnLst/>
              <a:rect l="l" t="t" r="r" b="b"/>
              <a:pathLst>
                <a:path w="6791" h="3189" extrusionOk="0">
                  <a:moveTo>
                    <a:pt x="6377" y="0"/>
                  </a:moveTo>
                  <a:lnTo>
                    <a:pt x="1" y="1181"/>
                  </a:lnTo>
                  <a:lnTo>
                    <a:pt x="355" y="3188"/>
                  </a:lnTo>
                  <a:lnTo>
                    <a:pt x="6790" y="2008"/>
                  </a:lnTo>
                  <a:lnTo>
                    <a:pt x="63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2"/>
            <p:cNvSpPr/>
            <p:nvPr/>
          </p:nvSpPr>
          <p:spPr>
            <a:xfrm>
              <a:off x="7207700" y="2588850"/>
              <a:ext cx="168275" cy="168300"/>
            </a:xfrm>
            <a:custGeom>
              <a:avLst/>
              <a:gdLst/>
              <a:ahLst/>
              <a:cxnLst/>
              <a:rect l="l" t="t" r="r" b="b"/>
              <a:pathLst>
                <a:path w="6731" h="6732" extrusionOk="0">
                  <a:moveTo>
                    <a:pt x="3543" y="2067"/>
                  </a:moveTo>
                  <a:lnTo>
                    <a:pt x="3838" y="2126"/>
                  </a:lnTo>
                  <a:lnTo>
                    <a:pt x="4133" y="2185"/>
                  </a:lnTo>
                  <a:lnTo>
                    <a:pt x="4369" y="2303"/>
                  </a:lnTo>
                  <a:lnTo>
                    <a:pt x="4546" y="2481"/>
                  </a:lnTo>
                  <a:lnTo>
                    <a:pt x="4664" y="2717"/>
                  </a:lnTo>
                  <a:lnTo>
                    <a:pt x="4783" y="2953"/>
                  </a:lnTo>
                  <a:lnTo>
                    <a:pt x="4842" y="3248"/>
                  </a:lnTo>
                  <a:lnTo>
                    <a:pt x="4842" y="3543"/>
                  </a:lnTo>
                  <a:lnTo>
                    <a:pt x="4783" y="3779"/>
                  </a:lnTo>
                  <a:lnTo>
                    <a:pt x="4664" y="4016"/>
                  </a:lnTo>
                  <a:lnTo>
                    <a:pt x="4546" y="4193"/>
                  </a:lnTo>
                  <a:lnTo>
                    <a:pt x="4310" y="4370"/>
                  </a:lnTo>
                  <a:lnTo>
                    <a:pt x="4074" y="4488"/>
                  </a:lnTo>
                  <a:lnTo>
                    <a:pt x="3838" y="4606"/>
                  </a:lnTo>
                  <a:lnTo>
                    <a:pt x="3484" y="4665"/>
                  </a:lnTo>
                  <a:lnTo>
                    <a:pt x="3189" y="4665"/>
                  </a:lnTo>
                  <a:lnTo>
                    <a:pt x="2893" y="4606"/>
                  </a:lnTo>
                  <a:lnTo>
                    <a:pt x="2657" y="4547"/>
                  </a:lnTo>
                  <a:lnTo>
                    <a:pt x="2421" y="4429"/>
                  </a:lnTo>
                  <a:lnTo>
                    <a:pt x="2244" y="4252"/>
                  </a:lnTo>
                  <a:lnTo>
                    <a:pt x="2067" y="4075"/>
                  </a:lnTo>
                  <a:lnTo>
                    <a:pt x="2008" y="3779"/>
                  </a:lnTo>
                  <a:lnTo>
                    <a:pt x="1949" y="3543"/>
                  </a:lnTo>
                  <a:lnTo>
                    <a:pt x="1949" y="3248"/>
                  </a:lnTo>
                  <a:lnTo>
                    <a:pt x="2008" y="2953"/>
                  </a:lnTo>
                  <a:lnTo>
                    <a:pt x="2067" y="2717"/>
                  </a:lnTo>
                  <a:lnTo>
                    <a:pt x="2244" y="2540"/>
                  </a:lnTo>
                  <a:lnTo>
                    <a:pt x="2421" y="2362"/>
                  </a:lnTo>
                  <a:lnTo>
                    <a:pt x="2657" y="2244"/>
                  </a:lnTo>
                  <a:lnTo>
                    <a:pt x="2952" y="2185"/>
                  </a:lnTo>
                  <a:lnTo>
                    <a:pt x="3248" y="2126"/>
                  </a:lnTo>
                  <a:lnTo>
                    <a:pt x="3543" y="2067"/>
                  </a:lnTo>
                  <a:close/>
                  <a:moveTo>
                    <a:pt x="3484" y="1"/>
                  </a:moveTo>
                  <a:lnTo>
                    <a:pt x="3011" y="60"/>
                  </a:lnTo>
                  <a:lnTo>
                    <a:pt x="2598" y="119"/>
                  </a:lnTo>
                  <a:lnTo>
                    <a:pt x="2126" y="237"/>
                  </a:lnTo>
                  <a:lnTo>
                    <a:pt x="1713" y="414"/>
                  </a:lnTo>
                  <a:lnTo>
                    <a:pt x="1358" y="650"/>
                  </a:lnTo>
                  <a:lnTo>
                    <a:pt x="1004" y="946"/>
                  </a:lnTo>
                  <a:lnTo>
                    <a:pt x="768" y="1241"/>
                  </a:lnTo>
                  <a:lnTo>
                    <a:pt x="473" y="1595"/>
                  </a:lnTo>
                  <a:lnTo>
                    <a:pt x="296" y="2008"/>
                  </a:lnTo>
                  <a:lnTo>
                    <a:pt x="178" y="2421"/>
                  </a:lnTo>
                  <a:lnTo>
                    <a:pt x="59" y="2835"/>
                  </a:lnTo>
                  <a:lnTo>
                    <a:pt x="0" y="3248"/>
                  </a:lnTo>
                  <a:lnTo>
                    <a:pt x="59" y="3720"/>
                  </a:lnTo>
                  <a:lnTo>
                    <a:pt x="118" y="4193"/>
                  </a:lnTo>
                  <a:lnTo>
                    <a:pt x="237" y="4606"/>
                  </a:lnTo>
                  <a:lnTo>
                    <a:pt x="414" y="4960"/>
                  </a:lnTo>
                  <a:lnTo>
                    <a:pt x="650" y="5373"/>
                  </a:lnTo>
                  <a:lnTo>
                    <a:pt x="945" y="5669"/>
                  </a:lnTo>
                  <a:lnTo>
                    <a:pt x="1240" y="5964"/>
                  </a:lnTo>
                  <a:lnTo>
                    <a:pt x="1594" y="6259"/>
                  </a:lnTo>
                  <a:lnTo>
                    <a:pt x="1949" y="6436"/>
                  </a:lnTo>
                  <a:lnTo>
                    <a:pt x="2362" y="6613"/>
                  </a:lnTo>
                  <a:lnTo>
                    <a:pt x="2834" y="6672"/>
                  </a:lnTo>
                  <a:lnTo>
                    <a:pt x="3248" y="6731"/>
                  </a:lnTo>
                  <a:lnTo>
                    <a:pt x="3720" y="6672"/>
                  </a:lnTo>
                  <a:lnTo>
                    <a:pt x="4192" y="6613"/>
                  </a:lnTo>
                  <a:lnTo>
                    <a:pt x="4605" y="6495"/>
                  </a:lnTo>
                  <a:lnTo>
                    <a:pt x="5019" y="6318"/>
                  </a:lnTo>
                  <a:lnTo>
                    <a:pt x="5373" y="6082"/>
                  </a:lnTo>
                  <a:lnTo>
                    <a:pt x="5727" y="5787"/>
                  </a:lnTo>
                  <a:lnTo>
                    <a:pt x="6022" y="5492"/>
                  </a:lnTo>
                  <a:lnTo>
                    <a:pt x="6259" y="5137"/>
                  </a:lnTo>
                  <a:lnTo>
                    <a:pt x="6436" y="4724"/>
                  </a:lnTo>
                  <a:lnTo>
                    <a:pt x="6613" y="4370"/>
                  </a:lnTo>
                  <a:lnTo>
                    <a:pt x="6672" y="3897"/>
                  </a:lnTo>
                  <a:lnTo>
                    <a:pt x="6731" y="3484"/>
                  </a:lnTo>
                  <a:lnTo>
                    <a:pt x="6731" y="3012"/>
                  </a:lnTo>
                  <a:lnTo>
                    <a:pt x="6613" y="2599"/>
                  </a:lnTo>
                  <a:lnTo>
                    <a:pt x="6495" y="2185"/>
                  </a:lnTo>
                  <a:lnTo>
                    <a:pt x="6318" y="1772"/>
                  </a:lnTo>
                  <a:lnTo>
                    <a:pt x="6081" y="1418"/>
                  </a:lnTo>
                  <a:lnTo>
                    <a:pt x="5845" y="1064"/>
                  </a:lnTo>
                  <a:lnTo>
                    <a:pt x="5550" y="768"/>
                  </a:lnTo>
                  <a:lnTo>
                    <a:pt x="5196" y="532"/>
                  </a:lnTo>
                  <a:lnTo>
                    <a:pt x="4783" y="296"/>
                  </a:lnTo>
                  <a:lnTo>
                    <a:pt x="4369" y="119"/>
                  </a:lnTo>
                  <a:lnTo>
                    <a:pt x="3956" y="60"/>
                  </a:lnTo>
                  <a:lnTo>
                    <a:pt x="34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2"/>
            <p:cNvSpPr/>
            <p:nvPr/>
          </p:nvSpPr>
          <p:spPr>
            <a:xfrm>
              <a:off x="7215075" y="2826500"/>
              <a:ext cx="166800" cy="178600"/>
            </a:xfrm>
            <a:custGeom>
              <a:avLst/>
              <a:gdLst/>
              <a:ahLst/>
              <a:cxnLst/>
              <a:rect l="l" t="t" r="r" b="b"/>
              <a:pathLst>
                <a:path w="6672" h="7144" extrusionOk="0">
                  <a:moveTo>
                    <a:pt x="2657" y="3070"/>
                  </a:moveTo>
                  <a:lnTo>
                    <a:pt x="4488" y="3720"/>
                  </a:lnTo>
                  <a:lnTo>
                    <a:pt x="2657" y="4251"/>
                  </a:lnTo>
                  <a:lnTo>
                    <a:pt x="2657" y="3070"/>
                  </a:lnTo>
                  <a:close/>
                  <a:moveTo>
                    <a:pt x="237" y="0"/>
                  </a:moveTo>
                  <a:lnTo>
                    <a:pt x="178" y="2185"/>
                  </a:lnTo>
                  <a:lnTo>
                    <a:pt x="1181" y="2539"/>
                  </a:lnTo>
                  <a:lnTo>
                    <a:pt x="1063" y="4664"/>
                  </a:lnTo>
                  <a:lnTo>
                    <a:pt x="119" y="4959"/>
                  </a:lnTo>
                  <a:lnTo>
                    <a:pt x="1" y="7144"/>
                  </a:lnTo>
                  <a:lnTo>
                    <a:pt x="1" y="7144"/>
                  </a:lnTo>
                  <a:lnTo>
                    <a:pt x="6613" y="4959"/>
                  </a:lnTo>
                  <a:lnTo>
                    <a:pt x="6672" y="2598"/>
                  </a:lnTo>
                  <a:lnTo>
                    <a:pt x="2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2"/>
            <p:cNvSpPr/>
            <p:nvPr/>
          </p:nvSpPr>
          <p:spPr>
            <a:xfrm>
              <a:off x="7200325" y="3030175"/>
              <a:ext cx="174175" cy="156475"/>
            </a:xfrm>
            <a:custGeom>
              <a:avLst/>
              <a:gdLst/>
              <a:ahLst/>
              <a:cxnLst/>
              <a:rect l="l" t="t" r="r" b="b"/>
              <a:pathLst>
                <a:path w="6967" h="6259" extrusionOk="0">
                  <a:moveTo>
                    <a:pt x="2480" y="1"/>
                  </a:moveTo>
                  <a:lnTo>
                    <a:pt x="2067" y="60"/>
                  </a:lnTo>
                  <a:lnTo>
                    <a:pt x="1712" y="178"/>
                  </a:lnTo>
                  <a:lnTo>
                    <a:pt x="1358" y="355"/>
                  </a:lnTo>
                  <a:lnTo>
                    <a:pt x="1063" y="532"/>
                  </a:lnTo>
                  <a:lnTo>
                    <a:pt x="827" y="768"/>
                  </a:lnTo>
                  <a:lnTo>
                    <a:pt x="591" y="1063"/>
                  </a:lnTo>
                  <a:lnTo>
                    <a:pt x="413" y="1358"/>
                  </a:lnTo>
                  <a:lnTo>
                    <a:pt x="236" y="1713"/>
                  </a:lnTo>
                  <a:lnTo>
                    <a:pt x="118" y="2067"/>
                  </a:lnTo>
                  <a:lnTo>
                    <a:pt x="59" y="2480"/>
                  </a:lnTo>
                  <a:lnTo>
                    <a:pt x="0" y="2834"/>
                  </a:lnTo>
                  <a:lnTo>
                    <a:pt x="59" y="3248"/>
                  </a:lnTo>
                  <a:lnTo>
                    <a:pt x="59" y="3602"/>
                  </a:lnTo>
                  <a:lnTo>
                    <a:pt x="177" y="4015"/>
                  </a:lnTo>
                  <a:lnTo>
                    <a:pt x="295" y="4310"/>
                  </a:lnTo>
                  <a:lnTo>
                    <a:pt x="532" y="4665"/>
                  </a:lnTo>
                  <a:lnTo>
                    <a:pt x="709" y="4901"/>
                  </a:lnTo>
                  <a:lnTo>
                    <a:pt x="1004" y="5196"/>
                  </a:lnTo>
                  <a:lnTo>
                    <a:pt x="1358" y="5373"/>
                  </a:lnTo>
                  <a:lnTo>
                    <a:pt x="1712" y="5550"/>
                  </a:lnTo>
                  <a:lnTo>
                    <a:pt x="2067" y="5668"/>
                  </a:lnTo>
                  <a:lnTo>
                    <a:pt x="2539" y="5786"/>
                  </a:lnTo>
                  <a:lnTo>
                    <a:pt x="6199" y="6259"/>
                  </a:lnTo>
                  <a:lnTo>
                    <a:pt x="6435" y="4251"/>
                  </a:lnTo>
                  <a:lnTo>
                    <a:pt x="2834" y="3779"/>
                  </a:lnTo>
                  <a:lnTo>
                    <a:pt x="2421" y="3661"/>
                  </a:lnTo>
                  <a:lnTo>
                    <a:pt x="2126" y="3425"/>
                  </a:lnTo>
                  <a:lnTo>
                    <a:pt x="2067" y="3307"/>
                  </a:lnTo>
                  <a:lnTo>
                    <a:pt x="2008" y="3130"/>
                  </a:lnTo>
                  <a:lnTo>
                    <a:pt x="1948" y="2953"/>
                  </a:lnTo>
                  <a:lnTo>
                    <a:pt x="1948" y="2775"/>
                  </a:lnTo>
                  <a:lnTo>
                    <a:pt x="2008" y="2539"/>
                  </a:lnTo>
                  <a:lnTo>
                    <a:pt x="2067" y="2421"/>
                  </a:lnTo>
                  <a:lnTo>
                    <a:pt x="2185" y="2244"/>
                  </a:lnTo>
                  <a:lnTo>
                    <a:pt x="2303" y="2185"/>
                  </a:lnTo>
                  <a:lnTo>
                    <a:pt x="2657" y="2067"/>
                  </a:lnTo>
                  <a:lnTo>
                    <a:pt x="3070" y="2067"/>
                  </a:lnTo>
                  <a:lnTo>
                    <a:pt x="6672" y="2598"/>
                  </a:lnTo>
                  <a:lnTo>
                    <a:pt x="6967" y="591"/>
                  </a:lnTo>
                  <a:lnTo>
                    <a:pt x="3306" y="60"/>
                  </a:lnTo>
                  <a:lnTo>
                    <a:pt x="28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2"/>
            <p:cNvSpPr/>
            <p:nvPr/>
          </p:nvSpPr>
          <p:spPr>
            <a:xfrm>
              <a:off x="7167850" y="3192525"/>
              <a:ext cx="178625" cy="171250"/>
            </a:xfrm>
            <a:custGeom>
              <a:avLst/>
              <a:gdLst/>
              <a:ahLst/>
              <a:cxnLst/>
              <a:rect l="l" t="t" r="r" b="b"/>
              <a:pathLst>
                <a:path w="7145" h="6850" extrusionOk="0">
                  <a:moveTo>
                    <a:pt x="2067" y="2421"/>
                  </a:moveTo>
                  <a:lnTo>
                    <a:pt x="4901" y="3130"/>
                  </a:lnTo>
                  <a:lnTo>
                    <a:pt x="4783" y="3602"/>
                  </a:lnTo>
                  <a:lnTo>
                    <a:pt x="4664" y="3957"/>
                  </a:lnTo>
                  <a:lnTo>
                    <a:pt x="4546" y="4193"/>
                  </a:lnTo>
                  <a:lnTo>
                    <a:pt x="4369" y="4429"/>
                  </a:lnTo>
                  <a:lnTo>
                    <a:pt x="4133" y="4606"/>
                  </a:lnTo>
                  <a:lnTo>
                    <a:pt x="3897" y="4724"/>
                  </a:lnTo>
                  <a:lnTo>
                    <a:pt x="3661" y="4783"/>
                  </a:lnTo>
                  <a:lnTo>
                    <a:pt x="3307" y="4783"/>
                  </a:lnTo>
                  <a:lnTo>
                    <a:pt x="3011" y="4724"/>
                  </a:lnTo>
                  <a:lnTo>
                    <a:pt x="2716" y="4606"/>
                  </a:lnTo>
                  <a:lnTo>
                    <a:pt x="2421" y="4488"/>
                  </a:lnTo>
                  <a:lnTo>
                    <a:pt x="2244" y="4311"/>
                  </a:lnTo>
                  <a:lnTo>
                    <a:pt x="2067" y="4075"/>
                  </a:lnTo>
                  <a:lnTo>
                    <a:pt x="1949" y="3838"/>
                  </a:lnTo>
                  <a:lnTo>
                    <a:pt x="1890" y="3543"/>
                  </a:lnTo>
                  <a:lnTo>
                    <a:pt x="1890" y="3248"/>
                  </a:lnTo>
                  <a:lnTo>
                    <a:pt x="1949" y="2894"/>
                  </a:lnTo>
                  <a:lnTo>
                    <a:pt x="2067" y="2421"/>
                  </a:lnTo>
                  <a:close/>
                  <a:moveTo>
                    <a:pt x="827" y="1"/>
                  </a:moveTo>
                  <a:lnTo>
                    <a:pt x="118" y="2658"/>
                  </a:lnTo>
                  <a:lnTo>
                    <a:pt x="59" y="3130"/>
                  </a:lnTo>
                  <a:lnTo>
                    <a:pt x="0" y="3602"/>
                  </a:lnTo>
                  <a:lnTo>
                    <a:pt x="59" y="4075"/>
                  </a:lnTo>
                  <a:lnTo>
                    <a:pt x="118" y="4488"/>
                  </a:lnTo>
                  <a:lnTo>
                    <a:pt x="296" y="4901"/>
                  </a:lnTo>
                  <a:lnTo>
                    <a:pt x="473" y="5255"/>
                  </a:lnTo>
                  <a:lnTo>
                    <a:pt x="709" y="5610"/>
                  </a:lnTo>
                  <a:lnTo>
                    <a:pt x="1004" y="5905"/>
                  </a:lnTo>
                  <a:lnTo>
                    <a:pt x="1299" y="6200"/>
                  </a:lnTo>
                  <a:lnTo>
                    <a:pt x="1653" y="6436"/>
                  </a:lnTo>
                  <a:lnTo>
                    <a:pt x="2067" y="6613"/>
                  </a:lnTo>
                  <a:lnTo>
                    <a:pt x="2480" y="6731"/>
                  </a:lnTo>
                  <a:lnTo>
                    <a:pt x="2952" y="6849"/>
                  </a:lnTo>
                  <a:lnTo>
                    <a:pt x="3838" y="6849"/>
                  </a:lnTo>
                  <a:lnTo>
                    <a:pt x="4251" y="6731"/>
                  </a:lnTo>
                  <a:lnTo>
                    <a:pt x="4605" y="6613"/>
                  </a:lnTo>
                  <a:lnTo>
                    <a:pt x="5019" y="6377"/>
                  </a:lnTo>
                  <a:lnTo>
                    <a:pt x="5314" y="6141"/>
                  </a:lnTo>
                  <a:lnTo>
                    <a:pt x="5668" y="5846"/>
                  </a:lnTo>
                  <a:lnTo>
                    <a:pt x="5904" y="5492"/>
                  </a:lnTo>
                  <a:lnTo>
                    <a:pt x="6140" y="5137"/>
                  </a:lnTo>
                  <a:lnTo>
                    <a:pt x="6318" y="4724"/>
                  </a:lnTo>
                  <a:lnTo>
                    <a:pt x="6495" y="4252"/>
                  </a:lnTo>
                  <a:lnTo>
                    <a:pt x="7144" y="1595"/>
                  </a:lnTo>
                  <a:lnTo>
                    <a:pt x="8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2"/>
            <p:cNvSpPr/>
            <p:nvPr/>
          </p:nvSpPr>
          <p:spPr>
            <a:xfrm>
              <a:off x="7125050" y="3365225"/>
              <a:ext cx="171225" cy="100400"/>
            </a:xfrm>
            <a:custGeom>
              <a:avLst/>
              <a:gdLst/>
              <a:ahLst/>
              <a:cxnLst/>
              <a:rect l="l" t="t" r="r" b="b"/>
              <a:pathLst>
                <a:path w="6849" h="4016" extrusionOk="0">
                  <a:moveTo>
                    <a:pt x="650" y="0"/>
                  </a:moveTo>
                  <a:lnTo>
                    <a:pt x="0" y="1949"/>
                  </a:lnTo>
                  <a:lnTo>
                    <a:pt x="6199" y="4015"/>
                  </a:lnTo>
                  <a:lnTo>
                    <a:pt x="6849" y="2067"/>
                  </a:lnTo>
                  <a:lnTo>
                    <a:pt x="6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2"/>
            <p:cNvSpPr/>
            <p:nvPr/>
          </p:nvSpPr>
          <p:spPr>
            <a:xfrm>
              <a:off x="7077800" y="3464125"/>
              <a:ext cx="168300" cy="168275"/>
            </a:xfrm>
            <a:custGeom>
              <a:avLst/>
              <a:gdLst/>
              <a:ahLst/>
              <a:cxnLst/>
              <a:rect l="l" t="t" r="r" b="b"/>
              <a:pathLst>
                <a:path w="6732" h="6731" extrusionOk="0">
                  <a:moveTo>
                    <a:pt x="3248" y="2066"/>
                  </a:moveTo>
                  <a:lnTo>
                    <a:pt x="3543" y="2125"/>
                  </a:lnTo>
                  <a:lnTo>
                    <a:pt x="3838" y="2185"/>
                  </a:lnTo>
                  <a:lnTo>
                    <a:pt x="4134" y="2362"/>
                  </a:lnTo>
                  <a:lnTo>
                    <a:pt x="4370" y="2539"/>
                  </a:lnTo>
                  <a:lnTo>
                    <a:pt x="4547" y="2716"/>
                  </a:lnTo>
                  <a:lnTo>
                    <a:pt x="4724" y="2952"/>
                  </a:lnTo>
                  <a:lnTo>
                    <a:pt x="4783" y="3188"/>
                  </a:lnTo>
                  <a:lnTo>
                    <a:pt x="4783" y="3424"/>
                  </a:lnTo>
                  <a:lnTo>
                    <a:pt x="4783" y="3661"/>
                  </a:lnTo>
                  <a:lnTo>
                    <a:pt x="4665" y="3956"/>
                  </a:lnTo>
                  <a:lnTo>
                    <a:pt x="4547" y="4192"/>
                  </a:lnTo>
                  <a:lnTo>
                    <a:pt x="4370" y="4428"/>
                  </a:lnTo>
                  <a:lnTo>
                    <a:pt x="4193" y="4546"/>
                  </a:lnTo>
                  <a:lnTo>
                    <a:pt x="3957" y="4664"/>
                  </a:lnTo>
                  <a:lnTo>
                    <a:pt x="3720" y="4723"/>
                  </a:lnTo>
                  <a:lnTo>
                    <a:pt x="3425" y="4723"/>
                  </a:lnTo>
                  <a:lnTo>
                    <a:pt x="3130" y="4664"/>
                  </a:lnTo>
                  <a:lnTo>
                    <a:pt x="2835" y="4546"/>
                  </a:lnTo>
                  <a:lnTo>
                    <a:pt x="2540" y="4428"/>
                  </a:lnTo>
                  <a:lnTo>
                    <a:pt x="2362" y="4251"/>
                  </a:lnTo>
                  <a:lnTo>
                    <a:pt x="2126" y="4074"/>
                  </a:lnTo>
                  <a:lnTo>
                    <a:pt x="2008" y="3838"/>
                  </a:lnTo>
                  <a:lnTo>
                    <a:pt x="1949" y="3601"/>
                  </a:lnTo>
                  <a:lnTo>
                    <a:pt x="1890" y="3365"/>
                  </a:lnTo>
                  <a:lnTo>
                    <a:pt x="1949" y="3070"/>
                  </a:lnTo>
                  <a:lnTo>
                    <a:pt x="2008" y="2834"/>
                  </a:lnTo>
                  <a:lnTo>
                    <a:pt x="2126" y="2539"/>
                  </a:lnTo>
                  <a:lnTo>
                    <a:pt x="2303" y="2362"/>
                  </a:lnTo>
                  <a:lnTo>
                    <a:pt x="2540" y="2185"/>
                  </a:lnTo>
                  <a:lnTo>
                    <a:pt x="2776" y="2066"/>
                  </a:lnTo>
                  <a:close/>
                  <a:moveTo>
                    <a:pt x="2894" y="0"/>
                  </a:moveTo>
                  <a:lnTo>
                    <a:pt x="2481" y="118"/>
                  </a:lnTo>
                  <a:lnTo>
                    <a:pt x="2067" y="236"/>
                  </a:lnTo>
                  <a:lnTo>
                    <a:pt x="1654" y="413"/>
                  </a:lnTo>
                  <a:lnTo>
                    <a:pt x="1300" y="709"/>
                  </a:lnTo>
                  <a:lnTo>
                    <a:pt x="1005" y="945"/>
                  </a:lnTo>
                  <a:lnTo>
                    <a:pt x="709" y="1299"/>
                  </a:lnTo>
                  <a:lnTo>
                    <a:pt x="473" y="1653"/>
                  </a:lnTo>
                  <a:lnTo>
                    <a:pt x="237" y="2066"/>
                  </a:lnTo>
                  <a:lnTo>
                    <a:pt x="119" y="2480"/>
                  </a:lnTo>
                  <a:lnTo>
                    <a:pt x="1" y="2893"/>
                  </a:lnTo>
                  <a:lnTo>
                    <a:pt x="1" y="3365"/>
                  </a:lnTo>
                  <a:lnTo>
                    <a:pt x="1" y="3779"/>
                  </a:lnTo>
                  <a:lnTo>
                    <a:pt x="60" y="4192"/>
                  </a:lnTo>
                  <a:lnTo>
                    <a:pt x="237" y="4605"/>
                  </a:lnTo>
                  <a:lnTo>
                    <a:pt x="414" y="5018"/>
                  </a:lnTo>
                  <a:lnTo>
                    <a:pt x="650" y="5373"/>
                  </a:lnTo>
                  <a:lnTo>
                    <a:pt x="887" y="5727"/>
                  </a:lnTo>
                  <a:lnTo>
                    <a:pt x="1241" y="6022"/>
                  </a:lnTo>
                  <a:lnTo>
                    <a:pt x="1595" y="6258"/>
                  </a:lnTo>
                  <a:lnTo>
                    <a:pt x="2067" y="6435"/>
                  </a:lnTo>
                  <a:lnTo>
                    <a:pt x="2481" y="6612"/>
                  </a:lnTo>
                  <a:lnTo>
                    <a:pt x="2894" y="6731"/>
                  </a:lnTo>
                  <a:lnTo>
                    <a:pt x="3779" y="6731"/>
                  </a:lnTo>
                  <a:lnTo>
                    <a:pt x="4252" y="6612"/>
                  </a:lnTo>
                  <a:lnTo>
                    <a:pt x="4606" y="6494"/>
                  </a:lnTo>
                  <a:lnTo>
                    <a:pt x="5019" y="6317"/>
                  </a:lnTo>
                  <a:lnTo>
                    <a:pt x="5374" y="6081"/>
                  </a:lnTo>
                  <a:lnTo>
                    <a:pt x="5669" y="5786"/>
                  </a:lnTo>
                  <a:lnTo>
                    <a:pt x="5964" y="5432"/>
                  </a:lnTo>
                  <a:lnTo>
                    <a:pt x="6200" y="5077"/>
                  </a:lnTo>
                  <a:lnTo>
                    <a:pt x="6436" y="4664"/>
                  </a:lnTo>
                  <a:lnTo>
                    <a:pt x="6554" y="4251"/>
                  </a:lnTo>
                  <a:lnTo>
                    <a:pt x="6672" y="3838"/>
                  </a:lnTo>
                  <a:lnTo>
                    <a:pt x="6731" y="3424"/>
                  </a:lnTo>
                  <a:lnTo>
                    <a:pt x="6672" y="2952"/>
                  </a:lnTo>
                  <a:lnTo>
                    <a:pt x="6613" y="2539"/>
                  </a:lnTo>
                  <a:lnTo>
                    <a:pt x="6495" y="2125"/>
                  </a:lnTo>
                  <a:lnTo>
                    <a:pt x="6318" y="1771"/>
                  </a:lnTo>
                  <a:lnTo>
                    <a:pt x="6082" y="1358"/>
                  </a:lnTo>
                  <a:lnTo>
                    <a:pt x="5787" y="1063"/>
                  </a:lnTo>
                  <a:lnTo>
                    <a:pt x="5433" y="768"/>
                  </a:lnTo>
                  <a:lnTo>
                    <a:pt x="5078" y="472"/>
                  </a:lnTo>
                  <a:lnTo>
                    <a:pt x="4665" y="295"/>
                  </a:lnTo>
                  <a:lnTo>
                    <a:pt x="4193" y="118"/>
                  </a:lnTo>
                  <a:lnTo>
                    <a:pt x="3779" y="59"/>
                  </a:lnTo>
                  <a:lnTo>
                    <a:pt x="33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2"/>
            <p:cNvSpPr/>
            <p:nvPr/>
          </p:nvSpPr>
          <p:spPr>
            <a:xfrm>
              <a:off x="6964150" y="3658950"/>
              <a:ext cx="194875" cy="175650"/>
            </a:xfrm>
            <a:custGeom>
              <a:avLst/>
              <a:gdLst/>
              <a:ahLst/>
              <a:cxnLst/>
              <a:rect l="l" t="t" r="r" b="b"/>
              <a:pathLst>
                <a:path w="7795" h="7026" extrusionOk="0">
                  <a:moveTo>
                    <a:pt x="2185" y="0"/>
                  </a:moveTo>
                  <a:lnTo>
                    <a:pt x="1" y="3720"/>
                  </a:lnTo>
                  <a:lnTo>
                    <a:pt x="1359" y="4546"/>
                  </a:lnTo>
                  <a:lnTo>
                    <a:pt x="2540" y="2598"/>
                  </a:lnTo>
                  <a:lnTo>
                    <a:pt x="3366" y="3011"/>
                  </a:lnTo>
                  <a:lnTo>
                    <a:pt x="2303" y="4782"/>
                  </a:lnTo>
                  <a:lnTo>
                    <a:pt x="3661" y="5550"/>
                  </a:lnTo>
                  <a:lnTo>
                    <a:pt x="4665" y="3838"/>
                  </a:lnTo>
                  <a:lnTo>
                    <a:pt x="5373" y="4192"/>
                  </a:lnTo>
                  <a:lnTo>
                    <a:pt x="4193" y="6199"/>
                  </a:lnTo>
                  <a:lnTo>
                    <a:pt x="5610" y="7026"/>
                  </a:lnTo>
                  <a:lnTo>
                    <a:pt x="7794" y="3247"/>
                  </a:lnTo>
                  <a:lnTo>
                    <a:pt x="21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2"/>
            <p:cNvSpPr/>
            <p:nvPr/>
          </p:nvSpPr>
          <p:spPr>
            <a:xfrm>
              <a:off x="6859375" y="3775550"/>
              <a:ext cx="222900" cy="221425"/>
            </a:xfrm>
            <a:custGeom>
              <a:avLst/>
              <a:gdLst/>
              <a:ahLst/>
              <a:cxnLst/>
              <a:rect l="l" t="t" r="r" b="b"/>
              <a:pathLst>
                <a:path w="8916" h="8857" extrusionOk="0">
                  <a:moveTo>
                    <a:pt x="3602" y="0"/>
                  </a:moveTo>
                  <a:lnTo>
                    <a:pt x="2421" y="1653"/>
                  </a:lnTo>
                  <a:lnTo>
                    <a:pt x="5077" y="3543"/>
                  </a:lnTo>
                  <a:lnTo>
                    <a:pt x="5077" y="3543"/>
                  </a:lnTo>
                  <a:lnTo>
                    <a:pt x="1181" y="3425"/>
                  </a:lnTo>
                  <a:lnTo>
                    <a:pt x="0" y="5078"/>
                  </a:lnTo>
                  <a:lnTo>
                    <a:pt x="5255" y="8856"/>
                  </a:lnTo>
                  <a:lnTo>
                    <a:pt x="6494" y="7203"/>
                  </a:lnTo>
                  <a:lnTo>
                    <a:pt x="3779" y="5255"/>
                  </a:lnTo>
                  <a:lnTo>
                    <a:pt x="7734" y="5432"/>
                  </a:lnTo>
                  <a:lnTo>
                    <a:pt x="8915" y="3779"/>
                  </a:lnTo>
                  <a:lnTo>
                    <a:pt x="36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2"/>
            <p:cNvSpPr/>
            <p:nvPr/>
          </p:nvSpPr>
          <p:spPr>
            <a:xfrm>
              <a:off x="6764900" y="3952675"/>
              <a:ext cx="169775" cy="169750"/>
            </a:xfrm>
            <a:custGeom>
              <a:avLst/>
              <a:gdLst/>
              <a:ahLst/>
              <a:cxnLst/>
              <a:rect l="l" t="t" r="r" b="b"/>
              <a:pathLst>
                <a:path w="6791" h="6790" extrusionOk="0">
                  <a:moveTo>
                    <a:pt x="3189" y="0"/>
                  </a:moveTo>
                  <a:lnTo>
                    <a:pt x="2775" y="59"/>
                  </a:lnTo>
                  <a:lnTo>
                    <a:pt x="2362" y="177"/>
                  </a:lnTo>
                  <a:lnTo>
                    <a:pt x="2008" y="354"/>
                  </a:lnTo>
                  <a:lnTo>
                    <a:pt x="1595" y="590"/>
                  </a:lnTo>
                  <a:lnTo>
                    <a:pt x="1240" y="886"/>
                  </a:lnTo>
                  <a:lnTo>
                    <a:pt x="886" y="1181"/>
                  </a:lnTo>
                  <a:lnTo>
                    <a:pt x="532" y="1653"/>
                  </a:lnTo>
                  <a:lnTo>
                    <a:pt x="296" y="2066"/>
                  </a:lnTo>
                  <a:lnTo>
                    <a:pt x="119" y="2539"/>
                  </a:lnTo>
                  <a:lnTo>
                    <a:pt x="1" y="2952"/>
                  </a:lnTo>
                  <a:lnTo>
                    <a:pt x="1" y="3424"/>
                  </a:lnTo>
                  <a:lnTo>
                    <a:pt x="1" y="3838"/>
                  </a:lnTo>
                  <a:lnTo>
                    <a:pt x="60" y="4251"/>
                  </a:lnTo>
                  <a:lnTo>
                    <a:pt x="178" y="4664"/>
                  </a:lnTo>
                  <a:lnTo>
                    <a:pt x="1713" y="6022"/>
                  </a:lnTo>
                  <a:lnTo>
                    <a:pt x="3897" y="3542"/>
                  </a:lnTo>
                  <a:lnTo>
                    <a:pt x="2834" y="2598"/>
                  </a:lnTo>
                  <a:lnTo>
                    <a:pt x="1772" y="3779"/>
                  </a:lnTo>
                  <a:lnTo>
                    <a:pt x="1713" y="3483"/>
                  </a:lnTo>
                  <a:lnTo>
                    <a:pt x="1772" y="3129"/>
                  </a:lnTo>
                  <a:lnTo>
                    <a:pt x="1890" y="2834"/>
                  </a:lnTo>
                  <a:lnTo>
                    <a:pt x="2067" y="2598"/>
                  </a:lnTo>
                  <a:lnTo>
                    <a:pt x="2362" y="2303"/>
                  </a:lnTo>
                  <a:lnTo>
                    <a:pt x="2598" y="2125"/>
                  </a:lnTo>
                  <a:lnTo>
                    <a:pt x="2834" y="2066"/>
                  </a:lnTo>
                  <a:lnTo>
                    <a:pt x="3130" y="2007"/>
                  </a:lnTo>
                  <a:lnTo>
                    <a:pt x="3366" y="2007"/>
                  </a:lnTo>
                  <a:lnTo>
                    <a:pt x="3661" y="2125"/>
                  </a:lnTo>
                  <a:lnTo>
                    <a:pt x="3897" y="2244"/>
                  </a:lnTo>
                  <a:lnTo>
                    <a:pt x="4192" y="2480"/>
                  </a:lnTo>
                  <a:lnTo>
                    <a:pt x="4429" y="2716"/>
                  </a:lnTo>
                  <a:lnTo>
                    <a:pt x="4606" y="2952"/>
                  </a:lnTo>
                  <a:lnTo>
                    <a:pt x="4724" y="3188"/>
                  </a:lnTo>
                  <a:lnTo>
                    <a:pt x="4783" y="3424"/>
                  </a:lnTo>
                  <a:lnTo>
                    <a:pt x="4783" y="3660"/>
                  </a:lnTo>
                  <a:lnTo>
                    <a:pt x="4724" y="3897"/>
                  </a:lnTo>
                  <a:lnTo>
                    <a:pt x="4606" y="4133"/>
                  </a:lnTo>
                  <a:lnTo>
                    <a:pt x="4429" y="4369"/>
                  </a:lnTo>
                  <a:lnTo>
                    <a:pt x="4251" y="4546"/>
                  </a:lnTo>
                  <a:lnTo>
                    <a:pt x="4015" y="4664"/>
                  </a:lnTo>
                  <a:lnTo>
                    <a:pt x="3779" y="4723"/>
                  </a:lnTo>
                  <a:lnTo>
                    <a:pt x="3543" y="4723"/>
                  </a:lnTo>
                  <a:lnTo>
                    <a:pt x="2126" y="6376"/>
                  </a:lnTo>
                  <a:lnTo>
                    <a:pt x="2539" y="6612"/>
                  </a:lnTo>
                  <a:lnTo>
                    <a:pt x="3012" y="6730"/>
                  </a:lnTo>
                  <a:lnTo>
                    <a:pt x="3484" y="6790"/>
                  </a:lnTo>
                  <a:lnTo>
                    <a:pt x="4015" y="6730"/>
                  </a:lnTo>
                  <a:lnTo>
                    <a:pt x="4488" y="6612"/>
                  </a:lnTo>
                  <a:lnTo>
                    <a:pt x="4960" y="6376"/>
                  </a:lnTo>
                  <a:lnTo>
                    <a:pt x="5432" y="6022"/>
                  </a:lnTo>
                  <a:lnTo>
                    <a:pt x="5845" y="5609"/>
                  </a:lnTo>
                  <a:lnTo>
                    <a:pt x="6141" y="5255"/>
                  </a:lnTo>
                  <a:lnTo>
                    <a:pt x="6377" y="4841"/>
                  </a:lnTo>
                  <a:lnTo>
                    <a:pt x="6554" y="4428"/>
                  </a:lnTo>
                  <a:lnTo>
                    <a:pt x="6731" y="4015"/>
                  </a:lnTo>
                  <a:lnTo>
                    <a:pt x="6790" y="3601"/>
                  </a:lnTo>
                  <a:lnTo>
                    <a:pt x="6790" y="3188"/>
                  </a:lnTo>
                  <a:lnTo>
                    <a:pt x="6731" y="2775"/>
                  </a:lnTo>
                  <a:lnTo>
                    <a:pt x="6613" y="2421"/>
                  </a:lnTo>
                  <a:lnTo>
                    <a:pt x="6436" y="2007"/>
                  </a:lnTo>
                  <a:lnTo>
                    <a:pt x="6200" y="1653"/>
                  </a:lnTo>
                  <a:lnTo>
                    <a:pt x="5905" y="1299"/>
                  </a:lnTo>
                  <a:lnTo>
                    <a:pt x="5550" y="945"/>
                  </a:lnTo>
                  <a:lnTo>
                    <a:pt x="5196" y="649"/>
                  </a:lnTo>
                  <a:lnTo>
                    <a:pt x="4842" y="413"/>
                  </a:lnTo>
                  <a:lnTo>
                    <a:pt x="4429" y="236"/>
                  </a:lnTo>
                  <a:lnTo>
                    <a:pt x="4015" y="118"/>
                  </a:lnTo>
                  <a:lnTo>
                    <a:pt x="36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2"/>
            <p:cNvSpPr/>
            <p:nvPr/>
          </p:nvSpPr>
          <p:spPr>
            <a:xfrm>
              <a:off x="6680775" y="4057450"/>
              <a:ext cx="149100" cy="153525"/>
            </a:xfrm>
            <a:custGeom>
              <a:avLst/>
              <a:gdLst/>
              <a:ahLst/>
              <a:cxnLst/>
              <a:rect l="l" t="t" r="r" b="b"/>
              <a:pathLst>
                <a:path w="5964" h="6141" extrusionOk="0">
                  <a:moveTo>
                    <a:pt x="1476" y="1"/>
                  </a:moveTo>
                  <a:lnTo>
                    <a:pt x="0" y="1418"/>
                  </a:lnTo>
                  <a:lnTo>
                    <a:pt x="4487" y="6141"/>
                  </a:lnTo>
                  <a:lnTo>
                    <a:pt x="5963" y="4724"/>
                  </a:lnTo>
                  <a:lnTo>
                    <a:pt x="14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2"/>
            <p:cNvSpPr/>
            <p:nvPr/>
          </p:nvSpPr>
          <p:spPr>
            <a:xfrm>
              <a:off x="6537600" y="4115025"/>
              <a:ext cx="224375" cy="225850"/>
            </a:xfrm>
            <a:custGeom>
              <a:avLst/>
              <a:gdLst/>
              <a:ahLst/>
              <a:cxnLst/>
              <a:rect l="l" t="t" r="r" b="b"/>
              <a:pathLst>
                <a:path w="8975" h="9034" extrusionOk="0">
                  <a:moveTo>
                    <a:pt x="4842" y="0"/>
                  </a:moveTo>
                  <a:lnTo>
                    <a:pt x="3248" y="1299"/>
                  </a:lnTo>
                  <a:lnTo>
                    <a:pt x="5373" y="3838"/>
                  </a:lnTo>
                  <a:lnTo>
                    <a:pt x="1595" y="2657"/>
                  </a:lnTo>
                  <a:lnTo>
                    <a:pt x="1" y="3956"/>
                  </a:lnTo>
                  <a:lnTo>
                    <a:pt x="4133" y="9033"/>
                  </a:lnTo>
                  <a:lnTo>
                    <a:pt x="5727" y="7734"/>
                  </a:lnTo>
                  <a:lnTo>
                    <a:pt x="3602" y="5137"/>
                  </a:lnTo>
                  <a:lnTo>
                    <a:pt x="7380" y="6318"/>
                  </a:lnTo>
                  <a:lnTo>
                    <a:pt x="8975" y="5078"/>
                  </a:lnTo>
                  <a:lnTo>
                    <a:pt x="48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2"/>
            <p:cNvSpPr/>
            <p:nvPr/>
          </p:nvSpPr>
          <p:spPr>
            <a:xfrm>
              <a:off x="6422475" y="4230150"/>
              <a:ext cx="181575" cy="196325"/>
            </a:xfrm>
            <a:custGeom>
              <a:avLst/>
              <a:gdLst/>
              <a:ahLst/>
              <a:cxnLst/>
              <a:rect l="l" t="t" r="r" b="b"/>
              <a:pathLst>
                <a:path w="7263" h="7853" extrusionOk="0">
                  <a:moveTo>
                    <a:pt x="3602" y="0"/>
                  </a:moveTo>
                  <a:lnTo>
                    <a:pt x="0" y="2421"/>
                  </a:lnTo>
                  <a:lnTo>
                    <a:pt x="886" y="3779"/>
                  </a:lnTo>
                  <a:lnTo>
                    <a:pt x="2834" y="2539"/>
                  </a:lnTo>
                  <a:lnTo>
                    <a:pt x="3366" y="3307"/>
                  </a:lnTo>
                  <a:lnTo>
                    <a:pt x="1654" y="4428"/>
                  </a:lnTo>
                  <a:lnTo>
                    <a:pt x="2539" y="5668"/>
                  </a:lnTo>
                  <a:lnTo>
                    <a:pt x="4192" y="4546"/>
                  </a:lnTo>
                  <a:lnTo>
                    <a:pt x="4665" y="5196"/>
                  </a:lnTo>
                  <a:lnTo>
                    <a:pt x="2716" y="6495"/>
                  </a:lnTo>
                  <a:lnTo>
                    <a:pt x="3661" y="7853"/>
                  </a:lnTo>
                  <a:lnTo>
                    <a:pt x="7262" y="5432"/>
                  </a:lnTo>
                  <a:lnTo>
                    <a:pt x="36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2"/>
            <p:cNvSpPr/>
            <p:nvPr/>
          </p:nvSpPr>
          <p:spPr>
            <a:xfrm>
              <a:off x="6304400" y="4305425"/>
              <a:ext cx="174175" cy="194850"/>
            </a:xfrm>
            <a:custGeom>
              <a:avLst/>
              <a:gdLst/>
              <a:ahLst/>
              <a:cxnLst/>
              <a:rect l="l" t="t" r="r" b="b"/>
              <a:pathLst>
                <a:path w="6967" h="7794" extrusionOk="0">
                  <a:moveTo>
                    <a:pt x="3838" y="0"/>
                  </a:moveTo>
                  <a:lnTo>
                    <a:pt x="0" y="2126"/>
                  </a:lnTo>
                  <a:lnTo>
                    <a:pt x="827" y="3543"/>
                  </a:lnTo>
                  <a:lnTo>
                    <a:pt x="2834" y="2421"/>
                  </a:lnTo>
                  <a:lnTo>
                    <a:pt x="3248" y="3188"/>
                  </a:lnTo>
                  <a:lnTo>
                    <a:pt x="1476" y="4192"/>
                  </a:lnTo>
                  <a:lnTo>
                    <a:pt x="2244" y="5550"/>
                  </a:lnTo>
                  <a:lnTo>
                    <a:pt x="4015" y="4546"/>
                  </a:lnTo>
                  <a:lnTo>
                    <a:pt x="4428" y="5255"/>
                  </a:lnTo>
                  <a:lnTo>
                    <a:pt x="2421" y="6377"/>
                  </a:lnTo>
                  <a:lnTo>
                    <a:pt x="3188" y="7794"/>
                  </a:lnTo>
                  <a:lnTo>
                    <a:pt x="6967" y="5668"/>
                  </a:lnTo>
                  <a:lnTo>
                    <a:pt x="3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2"/>
            <p:cNvSpPr/>
            <p:nvPr/>
          </p:nvSpPr>
          <p:spPr>
            <a:xfrm>
              <a:off x="6155325" y="4370375"/>
              <a:ext cx="191900" cy="187475"/>
            </a:xfrm>
            <a:custGeom>
              <a:avLst/>
              <a:gdLst/>
              <a:ahLst/>
              <a:cxnLst/>
              <a:rect l="l" t="t" r="r" b="b"/>
              <a:pathLst>
                <a:path w="7676" h="7499" extrusionOk="0">
                  <a:moveTo>
                    <a:pt x="4664" y="4192"/>
                  </a:moveTo>
                  <a:lnTo>
                    <a:pt x="5137" y="5196"/>
                  </a:lnTo>
                  <a:lnTo>
                    <a:pt x="4369" y="5550"/>
                  </a:lnTo>
                  <a:lnTo>
                    <a:pt x="4133" y="5609"/>
                  </a:lnTo>
                  <a:lnTo>
                    <a:pt x="3956" y="5609"/>
                  </a:lnTo>
                  <a:lnTo>
                    <a:pt x="3779" y="5491"/>
                  </a:lnTo>
                  <a:lnTo>
                    <a:pt x="3602" y="5255"/>
                  </a:lnTo>
                  <a:lnTo>
                    <a:pt x="3543" y="5018"/>
                  </a:lnTo>
                  <a:lnTo>
                    <a:pt x="3602" y="4841"/>
                  </a:lnTo>
                  <a:lnTo>
                    <a:pt x="3720" y="4664"/>
                  </a:lnTo>
                  <a:lnTo>
                    <a:pt x="3956" y="4546"/>
                  </a:lnTo>
                  <a:lnTo>
                    <a:pt x="4664" y="4192"/>
                  </a:lnTo>
                  <a:close/>
                  <a:moveTo>
                    <a:pt x="5019" y="0"/>
                  </a:moveTo>
                  <a:lnTo>
                    <a:pt x="3189" y="827"/>
                  </a:lnTo>
                  <a:lnTo>
                    <a:pt x="4133" y="2952"/>
                  </a:lnTo>
                  <a:lnTo>
                    <a:pt x="2067" y="1358"/>
                  </a:lnTo>
                  <a:lnTo>
                    <a:pt x="0" y="2244"/>
                  </a:lnTo>
                  <a:lnTo>
                    <a:pt x="2303" y="3956"/>
                  </a:lnTo>
                  <a:lnTo>
                    <a:pt x="2067" y="4192"/>
                  </a:lnTo>
                  <a:lnTo>
                    <a:pt x="1890" y="4487"/>
                  </a:lnTo>
                  <a:lnTo>
                    <a:pt x="1713" y="4723"/>
                  </a:lnTo>
                  <a:lnTo>
                    <a:pt x="1653" y="5018"/>
                  </a:lnTo>
                  <a:lnTo>
                    <a:pt x="1594" y="5373"/>
                  </a:lnTo>
                  <a:lnTo>
                    <a:pt x="1594" y="5668"/>
                  </a:lnTo>
                  <a:lnTo>
                    <a:pt x="1653" y="5963"/>
                  </a:lnTo>
                  <a:lnTo>
                    <a:pt x="1772" y="6258"/>
                  </a:lnTo>
                  <a:lnTo>
                    <a:pt x="1949" y="6494"/>
                  </a:lnTo>
                  <a:lnTo>
                    <a:pt x="2067" y="6731"/>
                  </a:lnTo>
                  <a:lnTo>
                    <a:pt x="2303" y="6967"/>
                  </a:lnTo>
                  <a:lnTo>
                    <a:pt x="2480" y="7144"/>
                  </a:lnTo>
                  <a:lnTo>
                    <a:pt x="2716" y="7262"/>
                  </a:lnTo>
                  <a:lnTo>
                    <a:pt x="3011" y="7380"/>
                  </a:lnTo>
                  <a:lnTo>
                    <a:pt x="3248" y="7439"/>
                  </a:lnTo>
                  <a:lnTo>
                    <a:pt x="3602" y="7498"/>
                  </a:lnTo>
                  <a:lnTo>
                    <a:pt x="3897" y="7498"/>
                  </a:lnTo>
                  <a:lnTo>
                    <a:pt x="4251" y="7439"/>
                  </a:lnTo>
                  <a:lnTo>
                    <a:pt x="4546" y="7321"/>
                  </a:lnTo>
                  <a:lnTo>
                    <a:pt x="4901" y="7203"/>
                  </a:lnTo>
                  <a:lnTo>
                    <a:pt x="7675" y="5963"/>
                  </a:lnTo>
                  <a:lnTo>
                    <a:pt x="50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2"/>
            <p:cNvSpPr/>
            <p:nvPr/>
          </p:nvSpPr>
          <p:spPr>
            <a:xfrm>
              <a:off x="5988525" y="4451550"/>
              <a:ext cx="146150" cy="180075"/>
            </a:xfrm>
            <a:custGeom>
              <a:avLst/>
              <a:gdLst/>
              <a:ahLst/>
              <a:cxnLst/>
              <a:rect l="l" t="t" r="r" b="b"/>
              <a:pathLst>
                <a:path w="5846" h="7203" extrusionOk="0">
                  <a:moveTo>
                    <a:pt x="3071" y="4133"/>
                  </a:moveTo>
                  <a:lnTo>
                    <a:pt x="3425" y="5255"/>
                  </a:lnTo>
                  <a:lnTo>
                    <a:pt x="2894" y="5432"/>
                  </a:lnTo>
                  <a:lnTo>
                    <a:pt x="2599" y="5491"/>
                  </a:lnTo>
                  <a:lnTo>
                    <a:pt x="2363" y="5432"/>
                  </a:lnTo>
                  <a:lnTo>
                    <a:pt x="2244" y="5255"/>
                  </a:lnTo>
                  <a:lnTo>
                    <a:pt x="2126" y="5019"/>
                  </a:lnTo>
                  <a:lnTo>
                    <a:pt x="2067" y="4782"/>
                  </a:lnTo>
                  <a:lnTo>
                    <a:pt x="2126" y="4546"/>
                  </a:lnTo>
                  <a:lnTo>
                    <a:pt x="2303" y="4369"/>
                  </a:lnTo>
                  <a:lnTo>
                    <a:pt x="2540" y="4251"/>
                  </a:lnTo>
                  <a:lnTo>
                    <a:pt x="3071" y="4133"/>
                  </a:lnTo>
                  <a:close/>
                  <a:moveTo>
                    <a:pt x="3957" y="0"/>
                  </a:moveTo>
                  <a:lnTo>
                    <a:pt x="2008" y="591"/>
                  </a:lnTo>
                  <a:lnTo>
                    <a:pt x="2599" y="2539"/>
                  </a:lnTo>
                  <a:lnTo>
                    <a:pt x="1831" y="2775"/>
                  </a:lnTo>
                  <a:lnTo>
                    <a:pt x="1477" y="2952"/>
                  </a:lnTo>
                  <a:lnTo>
                    <a:pt x="1182" y="3070"/>
                  </a:lnTo>
                  <a:lnTo>
                    <a:pt x="887" y="3247"/>
                  </a:lnTo>
                  <a:lnTo>
                    <a:pt x="650" y="3484"/>
                  </a:lnTo>
                  <a:lnTo>
                    <a:pt x="414" y="3720"/>
                  </a:lnTo>
                  <a:lnTo>
                    <a:pt x="296" y="3956"/>
                  </a:lnTo>
                  <a:lnTo>
                    <a:pt x="178" y="4192"/>
                  </a:lnTo>
                  <a:lnTo>
                    <a:pt x="60" y="4487"/>
                  </a:lnTo>
                  <a:lnTo>
                    <a:pt x="1" y="4782"/>
                  </a:lnTo>
                  <a:lnTo>
                    <a:pt x="1" y="5078"/>
                  </a:lnTo>
                  <a:lnTo>
                    <a:pt x="60" y="5373"/>
                  </a:lnTo>
                  <a:lnTo>
                    <a:pt x="119" y="5668"/>
                  </a:lnTo>
                  <a:lnTo>
                    <a:pt x="296" y="6081"/>
                  </a:lnTo>
                  <a:lnTo>
                    <a:pt x="532" y="6495"/>
                  </a:lnTo>
                  <a:lnTo>
                    <a:pt x="827" y="6790"/>
                  </a:lnTo>
                  <a:lnTo>
                    <a:pt x="1182" y="7026"/>
                  </a:lnTo>
                  <a:lnTo>
                    <a:pt x="1654" y="7144"/>
                  </a:lnTo>
                  <a:lnTo>
                    <a:pt x="2067" y="7203"/>
                  </a:lnTo>
                  <a:lnTo>
                    <a:pt x="2599" y="7203"/>
                  </a:lnTo>
                  <a:lnTo>
                    <a:pt x="3130" y="7085"/>
                  </a:lnTo>
                  <a:lnTo>
                    <a:pt x="5846" y="6199"/>
                  </a:lnTo>
                  <a:lnTo>
                    <a:pt x="3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2"/>
            <p:cNvSpPr/>
            <p:nvPr/>
          </p:nvSpPr>
          <p:spPr>
            <a:xfrm>
              <a:off x="5792225" y="4507625"/>
              <a:ext cx="168300" cy="168300"/>
            </a:xfrm>
            <a:custGeom>
              <a:avLst/>
              <a:gdLst/>
              <a:ahLst/>
              <a:cxnLst/>
              <a:rect l="l" t="t" r="r" b="b"/>
              <a:pathLst>
                <a:path w="6732" h="6732" extrusionOk="0">
                  <a:moveTo>
                    <a:pt x="3602" y="1949"/>
                  </a:moveTo>
                  <a:lnTo>
                    <a:pt x="3897" y="2008"/>
                  </a:lnTo>
                  <a:lnTo>
                    <a:pt x="4074" y="2185"/>
                  </a:lnTo>
                  <a:lnTo>
                    <a:pt x="4252" y="2362"/>
                  </a:lnTo>
                  <a:lnTo>
                    <a:pt x="4429" y="2539"/>
                  </a:lnTo>
                  <a:lnTo>
                    <a:pt x="4547" y="2835"/>
                  </a:lnTo>
                  <a:lnTo>
                    <a:pt x="4606" y="3130"/>
                  </a:lnTo>
                  <a:lnTo>
                    <a:pt x="4665" y="3425"/>
                  </a:lnTo>
                  <a:lnTo>
                    <a:pt x="4665" y="3720"/>
                  </a:lnTo>
                  <a:lnTo>
                    <a:pt x="4606" y="4015"/>
                  </a:lnTo>
                  <a:lnTo>
                    <a:pt x="4488" y="4252"/>
                  </a:lnTo>
                  <a:lnTo>
                    <a:pt x="4370" y="4429"/>
                  </a:lnTo>
                  <a:lnTo>
                    <a:pt x="4133" y="4606"/>
                  </a:lnTo>
                  <a:lnTo>
                    <a:pt x="3897" y="4724"/>
                  </a:lnTo>
                  <a:lnTo>
                    <a:pt x="3661" y="4783"/>
                  </a:lnTo>
                  <a:lnTo>
                    <a:pt x="3366" y="4842"/>
                  </a:lnTo>
                  <a:lnTo>
                    <a:pt x="3071" y="4842"/>
                  </a:lnTo>
                  <a:lnTo>
                    <a:pt x="2835" y="4724"/>
                  </a:lnTo>
                  <a:lnTo>
                    <a:pt x="2657" y="4606"/>
                  </a:lnTo>
                  <a:lnTo>
                    <a:pt x="2480" y="4429"/>
                  </a:lnTo>
                  <a:lnTo>
                    <a:pt x="2303" y="4193"/>
                  </a:lnTo>
                  <a:lnTo>
                    <a:pt x="2185" y="3956"/>
                  </a:lnTo>
                  <a:lnTo>
                    <a:pt x="2126" y="3602"/>
                  </a:lnTo>
                  <a:lnTo>
                    <a:pt x="2067" y="3307"/>
                  </a:lnTo>
                  <a:lnTo>
                    <a:pt x="2067" y="3012"/>
                  </a:lnTo>
                  <a:lnTo>
                    <a:pt x="2126" y="2776"/>
                  </a:lnTo>
                  <a:lnTo>
                    <a:pt x="2244" y="2539"/>
                  </a:lnTo>
                  <a:lnTo>
                    <a:pt x="2362" y="2303"/>
                  </a:lnTo>
                  <a:lnTo>
                    <a:pt x="2539" y="2185"/>
                  </a:lnTo>
                  <a:lnTo>
                    <a:pt x="2776" y="2067"/>
                  </a:lnTo>
                  <a:lnTo>
                    <a:pt x="3071" y="1949"/>
                  </a:lnTo>
                  <a:close/>
                  <a:moveTo>
                    <a:pt x="3602" y="1"/>
                  </a:moveTo>
                  <a:lnTo>
                    <a:pt x="3130" y="60"/>
                  </a:lnTo>
                  <a:lnTo>
                    <a:pt x="2717" y="119"/>
                  </a:lnTo>
                  <a:lnTo>
                    <a:pt x="2303" y="178"/>
                  </a:lnTo>
                  <a:lnTo>
                    <a:pt x="1890" y="355"/>
                  </a:lnTo>
                  <a:lnTo>
                    <a:pt x="1477" y="591"/>
                  </a:lnTo>
                  <a:lnTo>
                    <a:pt x="1122" y="827"/>
                  </a:lnTo>
                  <a:lnTo>
                    <a:pt x="827" y="1122"/>
                  </a:lnTo>
                  <a:lnTo>
                    <a:pt x="591" y="1477"/>
                  </a:lnTo>
                  <a:lnTo>
                    <a:pt x="355" y="1831"/>
                  </a:lnTo>
                  <a:lnTo>
                    <a:pt x="178" y="2244"/>
                  </a:lnTo>
                  <a:lnTo>
                    <a:pt x="60" y="2657"/>
                  </a:lnTo>
                  <a:lnTo>
                    <a:pt x="1" y="3130"/>
                  </a:lnTo>
                  <a:lnTo>
                    <a:pt x="1" y="3543"/>
                  </a:lnTo>
                  <a:lnTo>
                    <a:pt x="60" y="4015"/>
                  </a:lnTo>
                  <a:lnTo>
                    <a:pt x="178" y="4488"/>
                  </a:lnTo>
                  <a:lnTo>
                    <a:pt x="355" y="4901"/>
                  </a:lnTo>
                  <a:lnTo>
                    <a:pt x="591" y="5255"/>
                  </a:lnTo>
                  <a:lnTo>
                    <a:pt x="827" y="5609"/>
                  </a:lnTo>
                  <a:lnTo>
                    <a:pt x="1122" y="5964"/>
                  </a:lnTo>
                  <a:lnTo>
                    <a:pt x="1477" y="6200"/>
                  </a:lnTo>
                  <a:lnTo>
                    <a:pt x="1831" y="6377"/>
                  </a:lnTo>
                  <a:lnTo>
                    <a:pt x="2244" y="6554"/>
                  </a:lnTo>
                  <a:lnTo>
                    <a:pt x="2657" y="6672"/>
                  </a:lnTo>
                  <a:lnTo>
                    <a:pt x="3130" y="6731"/>
                  </a:lnTo>
                  <a:lnTo>
                    <a:pt x="3543" y="6731"/>
                  </a:lnTo>
                  <a:lnTo>
                    <a:pt x="4015" y="6672"/>
                  </a:lnTo>
                  <a:lnTo>
                    <a:pt x="4429" y="6554"/>
                  </a:lnTo>
                  <a:lnTo>
                    <a:pt x="4842" y="6377"/>
                  </a:lnTo>
                  <a:lnTo>
                    <a:pt x="5196" y="6200"/>
                  </a:lnTo>
                  <a:lnTo>
                    <a:pt x="5550" y="5905"/>
                  </a:lnTo>
                  <a:lnTo>
                    <a:pt x="5905" y="5609"/>
                  </a:lnTo>
                  <a:lnTo>
                    <a:pt x="6141" y="5255"/>
                  </a:lnTo>
                  <a:lnTo>
                    <a:pt x="6377" y="4901"/>
                  </a:lnTo>
                  <a:lnTo>
                    <a:pt x="6554" y="4488"/>
                  </a:lnTo>
                  <a:lnTo>
                    <a:pt x="6672" y="4074"/>
                  </a:lnTo>
                  <a:lnTo>
                    <a:pt x="6731" y="3661"/>
                  </a:lnTo>
                  <a:lnTo>
                    <a:pt x="6731" y="3189"/>
                  </a:lnTo>
                  <a:lnTo>
                    <a:pt x="6672" y="2717"/>
                  </a:lnTo>
                  <a:lnTo>
                    <a:pt x="6554" y="2303"/>
                  </a:lnTo>
                  <a:lnTo>
                    <a:pt x="6377" y="1890"/>
                  </a:lnTo>
                  <a:lnTo>
                    <a:pt x="6141" y="1477"/>
                  </a:lnTo>
                  <a:lnTo>
                    <a:pt x="5905" y="1122"/>
                  </a:lnTo>
                  <a:lnTo>
                    <a:pt x="5550" y="827"/>
                  </a:lnTo>
                  <a:lnTo>
                    <a:pt x="5196" y="591"/>
                  </a:lnTo>
                  <a:lnTo>
                    <a:pt x="4842" y="355"/>
                  </a:lnTo>
                  <a:lnTo>
                    <a:pt x="4429" y="178"/>
                  </a:lnTo>
                  <a:lnTo>
                    <a:pt x="4015" y="60"/>
                  </a:lnTo>
                  <a:lnTo>
                    <a:pt x="36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2"/>
            <p:cNvSpPr/>
            <p:nvPr/>
          </p:nvSpPr>
          <p:spPr>
            <a:xfrm>
              <a:off x="5615125" y="4529775"/>
              <a:ext cx="153525" cy="169750"/>
            </a:xfrm>
            <a:custGeom>
              <a:avLst/>
              <a:gdLst/>
              <a:ahLst/>
              <a:cxnLst/>
              <a:rect l="l" t="t" r="r" b="b"/>
              <a:pathLst>
                <a:path w="6141" h="6790" extrusionOk="0">
                  <a:moveTo>
                    <a:pt x="3838" y="3897"/>
                  </a:moveTo>
                  <a:lnTo>
                    <a:pt x="3956" y="5019"/>
                  </a:lnTo>
                  <a:lnTo>
                    <a:pt x="3129" y="5078"/>
                  </a:lnTo>
                  <a:lnTo>
                    <a:pt x="2893" y="5078"/>
                  </a:lnTo>
                  <a:lnTo>
                    <a:pt x="2657" y="4960"/>
                  </a:lnTo>
                  <a:lnTo>
                    <a:pt x="2539" y="4782"/>
                  </a:lnTo>
                  <a:lnTo>
                    <a:pt x="2480" y="4546"/>
                  </a:lnTo>
                  <a:lnTo>
                    <a:pt x="2480" y="4310"/>
                  </a:lnTo>
                  <a:lnTo>
                    <a:pt x="2598" y="4133"/>
                  </a:lnTo>
                  <a:lnTo>
                    <a:pt x="2775" y="4015"/>
                  </a:lnTo>
                  <a:lnTo>
                    <a:pt x="3011" y="3956"/>
                  </a:lnTo>
                  <a:lnTo>
                    <a:pt x="3838" y="3897"/>
                  </a:lnTo>
                  <a:close/>
                  <a:moveTo>
                    <a:pt x="5550" y="0"/>
                  </a:moveTo>
                  <a:lnTo>
                    <a:pt x="3483" y="177"/>
                  </a:lnTo>
                  <a:lnTo>
                    <a:pt x="3719" y="2539"/>
                  </a:lnTo>
                  <a:lnTo>
                    <a:pt x="2244" y="296"/>
                  </a:lnTo>
                  <a:lnTo>
                    <a:pt x="0" y="532"/>
                  </a:lnTo>
                  <a:lnTo>
                    <a:pt x="1653" y="2893"/>
                  </a:lnTo>
                  <a:lnTo>
                    <a:pt x="1358" y="3011"/>
                  </a:lnTo>
                  <a:lnTo>
                    <a:pt x="1063" y="3247"/>
                  </a:lnTo>
                  <a:lnTo>
                    <a:pt x="886" y="3425"/>
                  </a:lnTo>
                  <a:lnTo>
                    <a:pt x="708" y="3720"/>
                  </a:lnTo>
                  <a:lnTo>
                    <a:pt x="531" y="3956"/>
                  </a:lnTo>
                  <a:lnTo>
                    <a:pt x="472" y="4251"/>
                  </a:lnTo>
                  <a:lnTo>
                    <a:pt x="413" y="4546"/>
                  </a:lnTo>
                  <a:lnTo>
                    <a:pt x="413" y="4901"/>
                  </a:lnTo>
                  <a:lnTo>
                    <a:pt x="472" y="5196"/>
                  </a:lnTo>
                  <a:lnTo>
                    <a:pt x="531" y="5432"/>
                  </a:lnTo>
                  <a:lnTo>
                    <a:pt x="649" y="5727"/>
                  </a:lnTo>
                  <a:lnTo>
                    <a:pt x="827" y="5963"/>
                  </a:lnTo>
                  <a:lnTo>
                    <a:pt x="1004" y="6140"/>
                  </a:lnTo>
                  <a:lnTo>
                    <a:pt x="1181" y="6317"/>
                  </a:lnTo>
                  <a:lnTo>
                    <a:pt x="1417" y="6495"/>
                  </a:lnTo>
                  <a:lnTo>
                    <a:pt x="1712" y="6613"/>
                  </a:lnTo>
                  <a:lnTo>
                    <a:pt x="2007" y="6731"/>
                  </a:lnTo>
                  <a:lnTo>
                    <a:pt x="2362" y="6790"/>
                  </a:lnTo>
                  <a:lnTo>
                    <a:pt x="3070" y="6790"/>
                  </a:lnTo>
                  <a:lnTo>
                    <a:pt x="6140" y="6495"/>
                  </a:lnTo>
                  <a:lnTo>
                    <a:pt x="55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2"/>
            <p:cNvSpPr/>
            <p:nvPr/>
          </p:nvSpPr>
          <p:spPr>
            <a:xfrm>
              <a:off x="5461600" y="4543050"/>
              <a:ext cx="138775" cy="163850"/>
            </a:xfrm>
            <a:custGeom>
              <a:avLst/>
              <a:gdLst/>
              <a:ahLst/>
              <a:cxnLst/>
              <a:rect l="l" t="t" r="r" b="b"/>
              <a:pathLst>
                <a:path w="5551" h="6554" extrusionOk="0">
                  <a:moveTo>
                    <a:pt x="1831" y="1"/>
                  </a:moveTo>
                  <a:lnTo>
                    <a:pt x="1772" y="4901"/>
                  </a:lnTo>
                  <a:lnTo>
                    <a:pt x="60" y="4842"/>
                  </a:lnTo>
                  <a:lnTo>
                    <a:pt x="1" y="6495"/>
                  </a:lnTo>
                  <a:lnTo>
                    <a:pt x="5492" y="6554"/>
                  </a:lnTo>
                  <a:lnTo>
                    <a:pt x="5551" y="4960"/>
                  </a:lnTo>
                  <a:lnTo>
                    <a:pt x="3838" y="4901"/>
                  </a:lnTo>
                  <a:lnTo>
                    <a:pt x="3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2"/>
            <p:cNvSpPr/>
            <p:nvPr/>
          </p:nvSpPr>
          <p:spPr>
            <a:xfrm>
              <a:off x="5315500" y="4537150"/>
              <a:ext cx="128425" cy="166800"/>
            </a:xfrm>
            <a:custGeom>
              <a:avLst/>
              <a:gdLst/>
              <a:ahLst/>
              <a:cxnLst/>
              <a:rect l="l" t="t" r="r" b="b"/>
              <a:pathLst>
                <a:path w="5137" h="6672" extrusionOk="0">
                  <a:moveTo>
                    <a:pt x="3070" y="1"/>
                  </a:moveTo>
                  <a:lnTo>
                    <a:pt x="2893" y="2480"/>
                  </a:lnTo>
                  <a:lnTo>
                    <a:pt x="1063" y="2303"/>
                  </a:lnTo>
                  <a:lnTo>
                    <a:pt x="886" y="3838"/>
                  </a:lnTo>
                  <a:lnTo>
                    <a:pt x="2716" y="3956"/>
                  </a:lnTo>
                  <a:lnTo>
                    <a:pt x="2657" y="4901"/>
                  </a:lnTo>
                  <a:lnTo>
                    <a:pt x="118" y="4665"/>
                  </a:lnTo>
                  <a:lnTo>
                    <a:pt x="0" y="6259"/>
                  </a:lnTo>
                  <a:lnTo>
                    <a:pt x="4546" y="6672"/>
                  </a:lnTo>
                  <a:lnTo>
                    <a:pt x="5136" y="178"/>
                  </a:lnTo>
                  <a:lnTo>
                    <a:pt x="3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2"/>
            <p:cNvSpPr/>
            <p:nvPr/>
          </p:nvSpPr>
          <p:spPr>
            <a:xfrm>
              <a:off x="5128050" y="4512050"/>
              <a:ext cx="168275" cy="166825"/>
            </a:xfrm>
            <a:custGeom>
              <a:avLst/>
              <a:gdLst/>
              <a:ahLst/>
              <a:cxnLst/>
              <a:rect l="l" t="t" r="r" b="b"/>
              <a:pathLst>
                <a:path w="6731" h="6673" extrusionOk="0">
                  <a:moveTo>
                    <a:pt x="3306" y="1890"/>
                  </a:moveTo>
                  <a:lnTo>
                    <a:pt x="3601" y="1949"/>
                  </a:lnTo>
                  <a:lnTo>
                    <a:pt x="3897" y="2008"/>
                  </a:lnTo>
                  <a:lnTo>
                    <a:pt x="4133" y="2126"/>
                  </a:lnTo>
                  <a:lnTo>
                    <a:pt x="4310" y="2303"/>
                  </a:lnTo>
                  <a:lnTo>
                    <a:pt x="4487" y="2480"/>
                  </a:lnTo>
                  <a:lnTo>
                    <a:pt x="4546" y="2717"/>
                  </a:lnTo>
                  <a:lnTo>
                    <a:pt x="4605" y="3012"/>
                  </a:lnTo>
                  <a:lnTo>
                    <a:pt x="4664" y="3248"/>
                  </a:lnTo>
                  <a:lnTo>
                    <a:pt x="4605" y="3602"/>
                  </a:lnTo>
                  <a:lnTo>
                    <a:pt x="4546" y="3897"/>
                  </a:lnTo>
                  <a:lnTo>
                    <a:pt x="4428" y="4193"/>
                  </a:lnTo>
                  <a:lnTo>
                    <a:pt x="4251" y="4370"/>
                  </a:lnTo>
                  <a:lnTo>
                    <a:pt x="4074" y="4547"/>
                  </a:lnTo>
                  <a:lnTo>
                    <a:pt x="3897" y="4724"/>
                  </a:lnTo>
                  <a:lnTo>
                    <a:pt x="3601" y="4783"/>
                  </a:lnTo>
                  <a:lnTo>
                    <a:pt x="3365" y="4842"/>
                  </a:lnTo>
                  <a:lnTo>
                    <a:pt x="3070" y="4783"/>
                  </a:lnTo>
                  <a:lnTo>
                    <a:pt x="2775" y="4724"/>
                  </a:lnTo>
                  <a:lnTo>
                    <a:pt x="2539" y="4606"/>
                  </a:lnTo>
                  <a:lnTo>
                    <a:pt x="2362" y="4429"/>
                  </a:lnTo>
                  <a:lnTo>
                    <a:pt x="2244" y="4252"/>
                  </a:lnTo>
                  <a:lnTo>
                    <a:pt x="2125" y="4016"/>
                  </a:lnTo>
                  <a:lnTo>
                    <a:pt x="2066" y="3720"/>
                  </a:lnTo>
                  <a:lnTo>
                    <a:pt x="2066" y="3425"/>
                  </a:lnTo>
                  <a:lnTo>
                    <a:pt x="2066" y="3130"/>
                  </a:lnTo>
                  <a:lnTo>
                    <a:pt x="2185" y="2835"/>
                  </a:lnTo>
                  <a:lnTo>
                    <a:pt x="2303" y="2540"/>
                  </a:lnTo>
                  <a:lnTo>
                    <a:pt x="2421" y="2303"/>
                  </a:lnTo>
                  <a:lnTo>
                    <a:pt x="2598" y="2126"/>
                  </a:lnTo>
                  <a:lnTo>
                    <a:pt x="2834" y="2008"/>
                  </a:lnTo>
                  <a:lnTo>
                    <a:pt x="3070" y="1949"/>
                  </a:lnTo>
                  <a:lnTo>
                    <a:pt x="3306" y="1890"/>
                  </a:lnTo>
                  <a:close/>
                  <a:moveTo>
                    <a:pt x="3070" y="1"/>
                  </a:moveTo>
                  <a:lnTo>
                    <a:pt x="2657" y="60"/>
                  </a:lnTo>
                  <a:lnTo>
                    <a:pt x="2244" y="178"/>
                  </a:lnTo>
                  <a:lnTo>
                    <a:pt x="1830" y="355"/>
                  </a:lnTo>
                  <a:lnTo>
                    <a:pt x="1417" y="532"/>
                  </a:lnTo>
                  <a:lnTo>
                    <a:pt x="1122" y="827"/>
                  </a:lnTo>
                  <a:lnTo>
                    <a:pt x="827" y="1123"/>
                  </a:lnTo>
                  <a:lnTo>
                    <a:pt x="531" y="1477"/>
                  </a:lnTo>
                  <a:lnTo>
                    <a:pt x="354" y="1890"/>
                  </a:lnTo>
                  <a:lnTo>
                    <a:pt x="177" y="2303"/>
                  </a:lnTo>
                  <a:lnTo>
                    <a:pt x="59" y="2776"/>
                  </a:lnTo>
                  <a:lnTo>
                    <a:pt x="0" y="3189"/>
                  </a:lnTo>
                  <a:lnTo>
                    <a:pt x="0" y="3661"/>
                  </a:lnTo>
                  <a:lnTo>
                    <a:pt x="59" y="4075"/>
                  </a:lnTo>
                  <a:lnTo>
                    <a:pt x="177" y="4547"/>
                  </a:lnTo>
                  <a:lnTo>
                    <a:pt x="354" y="4901"/>
                  </a:lnTo>
                  <a:lnTo>
                    <a:pt x="590" y="5314"/>
                  </a:lnTo>
                  <a:lnTo>
                    <a:pt x="827" y="5610"/>
                  </a:lnTo>
                  <a:lnTo>
                    <a:pt x="1181" y="5905"/>
                  </a:lnTo>
                  <a:lnTo>
                    <a:pt x="1535" y="6200"/>
                  </a:lnTo>
                  <a:lnTo>
                    <a:pt x="1889" y="6377"/>
                  </a:lnTo>
                  <a:lnTo>
                    <a:pt x="2303" y="6554"/>
                  </a:lnTo>
                  <a:lnTo>
                    <a:pt x="2716" y="6672"/>
                  </a:lnTo>
                  <a:lnTo>
                    <a:pt x="3601" y="6672"/>
                  </a:lnTo>
                  <a:lnTo>
                    <a:pt x="4074" y="6613"/>
                  </a:lnTo>
                  <a:lnTo>
                    <a:pt x="4487" y="6554"/>
                  </a:lnTo>
                  <a:lnTo>
                    <a:pt x="4900" y="6377"/>
                  </a:lnTo>
                  <a:lnTo>
                    <a:pt x="5255" y="6141"/>
                  </a:lnTo>
                  <a:lnTo>
                    <a:pt x="5609" y="5905"/>
                  </a:lnTo>
                  <a:lnTo>
                    <a:pt x="5904" y="5551"/>
                  </a:lnTo>
                  <a:lnTo>
                    <a:pt x="6140" y="5196"/>
                  </a:lnTo>
                  <a:lnTo>
                    <a:pt x="6376" y="4842"/>
                  </a:lnTo>
                  <a:lnTo>
                    <a:pt x="6553" y="4429"/>
                  </a:lnTo>
                  <a:lnTo>
                    <a:pt x="6671" y="3956"/>
                  </a:lnTo>
                  <a:lnTo>
                    <a:pt x="6731" y="3484"/>
                  </a:lnTo>
                  <a:lnTo>
                    <a:pt x="6671" y="3071"/>
                  </a:lnTo>
                  <a:lnTo>
                    <a:pt x="6612" y="2599"/>
                  </a:lnTo>
                  <a:lnTo>
                    <a:pt x="6494" y="2185"/>
                  </a:lnTo>
                  <a:lnTo>
                    <a:pt x="6317" y="1772"/>
                  </a:lnTo>
                  <a:lnTo>
                    <a:pt x="6140" y="1418"/>
                  </a:lnTo>
                  <a:lnTo>
                    <a:pt x="5845" y="1064"/>
                  </a:lnTo>
                  <a:lnTo>
                    <a:pt x="5550" y="768"/>
                  </a:lnTo>
                  <a:lnTo>
                    <a:pt x="5196" y="532"/>
                  </a:lnTo>
                  <a:lnTo>
                    <a:pt x="4782" y="296"/>
                  </a:lnTo>
                  <a:lnTo>
                    <a:pt x="4369" y="178"/>
                  </a:lnTo>
                  <a:lnTo>
                    <a:pt x="3956" y="60"/>
                  </a:lnTo>
                  <a:lnTo>
                    <a:pt x="34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2"/>
            <p:cNvSpPr/>
            <p:nvPr/>
          </p:nvSpPr>
          <p:spPr>
            <a:xfrm>
              <a:off x="5012925" y="4464825"/>
              <a:ext cx="106275" cy="184525"/>
            </a:xfrm>
            <a:custGeom>
              <a:avLst/>
              <a:gdLst/>
              <a:ahLst/>
              <a:cxnLst/>
              <a:rect l="l" t="t" r="r" b="b"/>
              <a:pathLst>
                <a:path w="4251" h="7381" extrusionOk="0">
                  <a:moveTo>
                    <a:pt x="413" y="1"/>
                  </a:moveTo>
                  <a:lnTo>
                    <a:pt x="0" y="1477"/>
                  </a:lnTo>
                  <a:lnTo>
                    <a:pt x="1889" y="2067"/>
                  </a:lnTo>
                  <a:lnTo>
                    <a:pt x="531" y="6849"/>
                  </a:lnTo>
                  <a:lnTo>
                    <a:pt x="2480" y="7380"/>
                  </a:lnTo>
                  <a:lnTo>
                    <a:pt x="4251" y="1122"/>
                  </a:lnTo>
                  <a:lnTo>
                    <a:pt x="4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2"/>
            <p:cNvSpPr/>
            <p:nvPr/>
          </p:nvSpPr>
          <p:spPr>
            <a:xfrm>
              <a:off x="4897775" y="4439725"/>
              <a:ext cx="101875" cy="171250"/>
            </a:xfrm>
            <a:custGeom>
              <a:avLst/>
              <a:gdLst/>
              <a:ahLst/>
              <a:cxnLst/>
              <a:rect l="l" t="t" r="r" b="b"/>
              <a:pathLst>
                <a:path w="4075" h="6850" extrusionOk="0">
                  <a:moveTo>
                    <a:pt x="2185" y="1"/>
                  </a:moveTo>
                  <a:lnTo>
                    <a:pt x="1" y="6141"/>
                  </a:lnTo>
                  <a:lnTo>
                    <a:pt x="1949" y="6849"/>
                  </a:lnTo>
                  <a:lnTo>
                    <a:pt x="4075" y="709"/>
                  </a:lnTo>
                  <a:lnTo>
                    <a:pt x="21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2"/>
            <p:cNvSpPr/>
            <p:nvPr/>
          </p:nvSpPr>
          <p:spPr>
            <a:xfrm>
              <a:off x="4732475" y="4389550"/>
              <a:ext cx="168300" cy="168300"/>
            </a:xfrm>
            <a:custGeom>
              <a:avLst/>
              <a:gdLst/>
              <a:ahLst/>
              <a:cxnLst/>
              <a:rect l="l" t="t" r="r" b="b"/>
              <a:pathLst>
                <a:path w="6732" h="6732" extrusionOk="0">
                  <a:moveTo>
                    <a:pt x="3425" y="1890"/>
                  </a:moveTo>
                  <a:lnTo>
                    <a:pt x="3720" y="1949"/>
                  </a:lnTo>
                  <a:lnTo>
                    <a:pt x="3956" y="2067"/>
                  </a:lnTo>
                  <a:lnTo>
                    <a:pt x="4192" y="2185"/>
                  </a:lnTo>
                  <a:lnTo>
                    <a:pt x="4428" y="2362"/>
                  </a:lnTo>
                  <a:lnTo>
                    <a:pt x="4547" y="2539"/>
                  </a:lnTo>
                  <a:lnTo>
                    <a:pt x="4665" y="2775"/>
                  </a:lnTo>
                  <a:lnTo>
                    <a:pt x="4724" y="3071"/>
                  </a:lnTo>
                  <a:lnTo>
                    <a:pt x="4724" y="3307"/>
                  </a:lnTo>
                  <a:lnTo>
                    <a:pt x="4665" y="3602"/>
                  </a:lnTo>
                  <a:lnTo>
                    <a:pt x="4547" y="3897"/>
                  </a:lnTo>
                  <a:lnTo>
                    <a:pt x="4428" y="4192"/>
                  </a:lnTo>
                  <a:lnTo>
                    <a:pt x="4251" y="4429"/>
                  </a:lnTo>
                  <a:lnTo>
                    <a:pt x="4015" y="4606"/>
                  </a:lnTo>
                  <a:lnTo>
                    <a:pt x="3838" y="4724"/>
                  </a:lnTo>
                  <a:lnTo>
                    <a:pt x="3602" y="4783"/>
                  </a:lnTo>
                  <a:lnTo>
                    <a:pt x="3307" y="4842"/>
                  </a:lnTo>
                  <a:lnTo>
                    <a:pt x="3071" y="4783"/>
                  </a:lnTo>
                  <a:lnTo>
                    <a:pt x="2775" y="4724"/>
                  </a:lnTo>
                  <a:lnTo>
                    <a:pt x="2539" y="4547"/>
                  </a:lnTo>
                  <a:lnTo>
                    <a:pt x="2362" y="4369"/>
                  </a:lnTo>
                  <a:lnTo>
                    <a:pt x="2185" y="4192"/>
                  </a:lnTo>
                  <a:lnTo>
                    <a:pt x="2067" y="3956"/>
                  </a:lnTo>
                  <a:lnTo>
                    <a:pt x="2067" y="3720"/>
                  </a:lnTo>
                  <a:lnTo>
                    <a:pt x="2067" y="3425"/>
                  </a:lnTo>
                  <a:lnTo>
                    <a:pt x="2126" y="3130"/>
                  </a:lnTo>
                  <a:lnTo>
                    <a:pt x="2244" y="2834"/>
                  </a:lnTo>
                  <a:lnTo>
                    <a:pt x="2362" y="2598"/>
                  </a:lnTo>
                  <a:lnTo>
                    <a:pt x="2539" y="2362"/>
                  </a:lnTo>
                  <a:lnTo>
                    <a:pt x="2716" y="2185"/>
                  </a:lnTo>
                  <a:lnTo>
                    <a:pt x="2953" y="2008"/>
                  </a:lnTo>
                  <a:lnTo>
                    <a:pt x="3189" y="1949"/>
                  </a:lnTo>
                  <a:lnTo>
                    <a:pt x="3425" y="1890"/>
                  </a:lnTo>
                  <a:close/>
                  <a:moveTo>
                    <a:pt x="3012" y="1"/>
                  </a:moveTo>
                  <a:lnTo>
                    <a:pt x="2598" y="60"/>
                  </a:lnTo>
                  <a:lnTo>
                    <a:pt x="2185" y="237"/>
                  </a:lnTo>
                  <a:lnTo>
                    <a:pt x="1772" y="414"/>
                  </a:lnTo>
                  <a:lnTo>
                    <a:pt x="1417" y="591"/>
                  </a:lnTo>
                  <a:lnTo>
                    <a:pt x="1063" y="886"/>
                  </a:lnTo>
                  <a:lnTo>
                    <a:pt x="768" y="1240"/>
                  </a:lnTo>
                  <a:lnTo>
                    <a:pt x="532" y="1595"/>
                  </a:lnTo>
                  <a:lnTo>
                    <a:pt x="296" y="2008"/>
                  </a:lnTo>
                  <a:lnTo>
                    <a:pt x="178" y="2421"/>
                  </a:lnTo>
                  <a:lnTo>
                    <a:pt x="60" y="2894"/>
                  </a:lnTo>
                  <a:lnTo>
                    <a:pt x="1" y="3307"/>
                  </a:lnTo>
                  <a:lnTo>
                    <a:pt x="60" y="3779"/>
                  </a:lnTo>
                  <a:lnTo>
                    <a:pt x="119" y="4192"/>
                  </a:lnTo>
                  <a:lnTo>
                    <a:pt x="237" y="4606"/>
                  </a:lnTo>
                  <a:lnTo>
                    <a:pt x="414" y="4960"/>
                  </a:lnTo>
                  <a:lnTo>
                    <a:pt x="650" y="5373"/>
                  </a:lnTo>
                  <a:lnTo>
                    <a:pt x="945" y="5668"/>
                  </a:lnTo>
                  <a:lnTo>
                    <a:pt x="1240" y="5964"/>
                  </a:lnTo>
                  <a:lnTo>
                    <a:pt x="1595" y="6200"/>
                  </a:lnTo>
                  <a:lnTo>
                    <a:pt x="2008" y="6436"/>
                  </a:lnTo>
                  <a:lnTo>
                    <a:pt x="2421" y="6554"/>
                  </a:lnTo>
                  <a:lnTo>
                    <a:pt x="2893" y="6672"/>
                  </a:lnTo>
                  <a:lnTo>
                    <a:pt x="3307" y="6731"/>
                  </a:lnTo>
                  <a:lnTo>
                    <a:pt x="3720" y="6731"/>
                  </a:lnTo>
                  <a:lnTo>
                    <a:pt x="4192" y="6672"/>
                  </a:lnTo>
                  <a:lnTo>
                    <a:pt x="4606" y="6554"/>
                  </a:lnTo>
                  <a:lnTo>
                    <a:pt x="4960" y="6377"/>
                  </a:lnTo>
                  <a:lnTo>
                    <a:pt x="5314" y="6141"/>
                  </a:lnTo>
                  <a:lnTo>
                    <a:pt x="5668" y="5845"/>
                  </a:lnTo>
                  <a:lnTo>
                    <a:pt x="5964" y="5491"/>
                  </a:lnTo>
                  <a:lnTo>
                    <a:pt x="6259" y="5137"/>
                  </a:lnTo>
                  <a:lnTo>
                    <a:pt x="6436" y="4724"/>
                  </a:lnTo>
                  <a:lnTo>
                    <a:pt x="6613" y="4310"/>
                  </a:lnTo>
                  <a:lnTo>
                    <a:pt x="6731" y="3838"/>
                  </a:lnTo>
                  <a:lnTo>
                    <a:pt x="6731" y="3425"/>
                  </a:lnTo>
                  <a:lnTo>
                    <a:pt x="6731" y="2953"/>
                  </a:lnTo>
                  <a:lnTo>
                    <a:pt x="6672" y="2539"/>
                  </a:lnTo>
                  <a:lnTo>
                    <a:pt x="6554" y="2126"/>
                  </a:lnTo>
                  <a:lnTo>
                    <a:pt x="6318" y="1772"/>
                  </a:lnTo>
                  <a:lnTo>
                    <a:pt x="6082" y="1358"/>
                  </a:lnTo>
                  <a:lnTo>
                    <a:pt x="5845" y="1063"/>
                  </a:lnTo>
                  <a:lnTo>
                    <a:pt x="5491" y="768"/>
                  </a:lnTo>
                  <a:lnTo>
                    <a:pt x="5137" y="532"/>
                  </a:lnTo>
                  <a:lnTo>
                    <a:pt x="4724" y="296"/>
                  </a:lnTo>
                  <a:lnTo>
                    <a:pt x="4310" y="178"/>
                  </a:lnTo>
                  <a:lnTo>
                    <a:pt x="3897" y="60"/>
                  </a:lnTo>
                  <a:lnTo>
                    <a:pt x="34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2"/>
            <p:cNvSpPr/>
            <p:nvPr/>
          </p:nvSpPr>
          <p:spPr>
            <a:xfrm>
              <a:off x="4531750" y="4241950"/>
              <a:ext cx="187475" cy="200750"/>
            </a:xfrm>
            <a:custGeom>
              <a:avLst/>
              <a:gdLst/>
              <a:ahLst/>
              <a:cxnLst/>
              <a:rect l="l" t="t" r="r" b="b"/>
              <a:pathLst>
                <a:path w="7499" h="8030" extrusionOk="0">
                  <a:moveTo>
                    <a:pt x="2657" y="3720"/>
                  </a:moveTo>
                  <a:lnTo>
                    <a:pt x="3661" y="4311"/>
                  </a:lnTo>
                  <a:lnTo>
                    <a:pt x="2185" y="5550"/>
                  </a:lnTo>
                  <a:lnTo>
                    <a:pt x="2657" y="3720"/>
                  </a:lnTo>
                  <a:close/>
                  <a:moveTo>
                    <a:pt x="1417" y="1"/>
                  </a:moveTo>
                  <a:lnTo>
                    <a:pt x="0" y="6790"/>
                  </a:lnTo>
                  <a:lnTo>
                    <a:pt x="2008" y="8030"/>
                  </a:lnTo>
                  <a:lnTo>
                    <a:pt x="7498" y="3779"/>
                  </a:lnTo>
                  <a:lnTo>
                    <a:pt x="5668" y="2598"/>
                  </a:lnTo>
                  <a:lnTo>
                    <a:pt x="4900" y="3307"/>
                  </a:lnTo>
                  <a:lnTo>
                    <a:pt x="3011" y="2126"/>
                  </a:lnTo>
                  <a:lnTo>
                    <a:pt x="3247" y="1122"/>
                  </a:lnTo>
                  <a:lnTo>
                    <a:pt x="14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2"/>
            <p:cNvSpPr/>
            <p:nvPr/>
          </p:nvSpPr>
          <p:spPr>
            <a:xfrm>
              <a:off x="4339875" y="4168150"/>
              <a:ext cx="188950" cy="191900"/>
            </a:xfrm>
            <a:custGeom>
              <a:avLst/>
              <a:gdLst/>
              <a:ahLst/>
              <a:cxnLst/>
              <a:rect l="l" t="t" r="r" b="b"/>
              <a:pathLst>
                <a:path w="7558" h="7676" extrusionOk="0">
                  <a:moveTo>
                    <a:pt x="4251" y="1"/>
                  </a:moveTo>
                  <a:lnTo>
                    <a:pt x="3897" y="60"/>
                  </a:lnTo>
                  <a:lnTo>
                    <a:pt x="3542" y="178"/>
                  </a:lnTo>
                  <a:lnTo>
                    <a:pt x="3188" y="355"/>
                  </a:lnTo>
                  <a:lnTo>
                    <a:pt x="2893" y="591"/>
                  </a:lnTo>
                  <a:lnTo>
                    <a:pt x="2598" y="886"/>
                  </a:lnTo>
                  <a:lnTo>
                    <a:pt x="2303" y="1241"/>
                  </a:lnTo>
                  <a:lnTo>
                    <a:pt x="0" y="4133"/>
                  </a:lnTo>
                  <a:lnTo>
                    <a:pt x="1594" y="5373"/>
                  </a:lnTo>
                  <a:lnTo>
                    <a:pt x="3897" y="2480"/>
                  </a:lnTo>
                  <a:lnTo>
                    <a:pt x="4192" y="2185"/>
                  </a:lnTo>
                  <a:lnTo>
                    <a:pt x="4487" y="2008"/>
                  </a:lnTo>
                  <a:lnTo>
                    <a:pt x="4664" y="2008"/>
                  </a:lnTo>
                  <a:lnTo>
                    <a:pt x="4841" y="2067"/>
                  </a:lnTo>
                  <a:lnTo>
                    <a:pt x="4959" y="2126"/>
                  </a:lnTo>
                  <a:lnTo>
                    <a:pt x="5137" y="2244"/>
                  </a:lnTo>
                  <a:lnTo>
                    <a:pt x="5314" y="2362"/>
                  </a:lnTo>
                  <a:lnTo>
                    <a:pt x="5432" y="2539"/>
                  </a:lnTo>
                  <a:lnTo>
                    <a:pt x="5491" y="2657"/>
                  </a:lnTo>
                  <a:lnTo>
                    <a:pt x="5491" y="2835"/>
                  </a:lnTo>
                  <a:lnTo>
                    <a:pt x="5432" y="3189"/>
                  </a:lnTo>
                  <a:lnTo>
                    <a:pt x="5196" y="3484"/>
                  </a:lnTo>
                  <a:lnTo>
                    <a:pt x="2952" y="6436"/>
                  </a:lnTo>
                  <a:lnTo>
                    <a:pt x="4546" y="7676"/>
                  </a:lnTo>
                  <a:lnTo>
                    <a:pt x="6849" y="4783"/>
                  </a:lnTo>
                  <a:lnTo>
                    <a:pt x="7085" y="4370"/>
                  </a:lnTo>
                  <a:lnTo>
                    <a:pt x="7262" y="4015"/>
                  </a:lnTo>
                  <a:lnTo>
                    <a:pt x="7439" y="3661"/>
                  </a:lnTo>
                  <a:lnTo>
                    <a:pt x="7498" y="3307"/>
                  </a:lnTo>
                  <a:lnTo>
                    <a:pt x="7557" y="2953"/>
                  </a:lnTo>
                  <a:lnTo>
                    <a:pt x="7557" y="2598"/>
                  </a:lnTo>
                  <a:lnTo>
                    <a:pt x="7439" y="2244"/>
                  </a:lnTo>
                  <a:lnTo>
                    <a:pt x="7321" y="1890"/>
                  </a:lnTo>
                  <a:lnTo>
                    <a:pt x="7144" y="1595"/>
                  </a:lnTo>
                  <a:lnTo>
                    <a:pt x="6967" y="1300"/>
                  </a:lnTo>
                  <a:lnTo>
                    <a:pt x="6672" y="1004"/>
                  </a:lnTo>
                  <a:lnTo>
                    <a:pt x="6376" y="709"/>
                  </a:lnTo>
                  <a:lnTo>
                    <a:pt x="6081" y="473"/>
                  </a:lnTo>
                  <a:lnTo>
                    <a:pt x="5727" y="296"/>
                  </a:lnTo>
                  <a:lnTo>
                    <a:pt x="5373" y="178"/>
                  </a:lnTo>
                  <a:lnTo>
                    <a:pt x="5018" y="60"/>
                  </a:lnTo>
                  <a:lnTo>
                    <a:pt x="46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2"/>
            <p:cNvSpPr/>
            <p:nvPr/>
          </p:nvSpPr>
          <p:spPr>
            <a:xfrm>
              <a:off x="4227700" y="4050075"/>
              <a:ext cx="190425" cy="190425"/>
            </a:xfrm>
            <a:custGeom>
              <a:avLst/>
              <a:gdLst/>
              <a:ahLst/>
              <a:cxnLst/>
              <a:rect l="l" t="t" r="r" b="b"/>
              <a:pathLst>
                <a:path w="7617" h="7617" extrusionOk="0">
                  <a:moveTo>
                    <a:pt x="3483" y="2008"/>
                  </a:moveTo>
                  <a:lnTo>
                    <a:pt x="3779" y="2067"/>
                  </a:lnTo>
                  <a:lnTo>
                    <a:pt x="4015" y="2126"/>
                  </a:lnTo>
                  <a:lnTo>
                    <a:pt x="4310" y="2303"/>
                  </a:lnTo>
                  <a:lnTo>
                    <a:pt x="4546" y="2480"/>
                  </a:lnTo>
                  <a:lnTo>
                    <a:pt x="4900" y="2834"/>
                  </a:lnTo>
                  <a:lnTo>
                    <a:pt x="2893" y="4901"/>
                  </a:lnTo>
                  <a:lnTo>
                    <a:pt x="2539" y="4606"/>
                  </a:lnTo>
                  <a:lnTo>
                    <a:pt x="2303" y="4369"/>
                  </a:lnTo>
                  <a:lnTo>
                    <a:pt x="2126" y="4074"/>
                  </a:lnTo>
                  <a:lnTo>
                    <a:pt x="2066" y="3838"/>
                  </a:lnTo>
                  <a:lnTo>
                    <a:pt x="2007" y="3543"/>
                  </a:lnTo>
                  <a:lnTo>
                    <a:pt x="2007" y="3307"/>
                  </a:lnTo>
                  <a:lnTo>
                    <a:pt x="2126" y="3012"/>
                  </a:lnTo>
                  <a:lnTo>
                    <a:pt x="2244" y="2775"/>
                  </a:lnTo>
                  <a:lnTo>
                    <a:pt x="2480" y="2480"/>
                  </a:lnTo>
                  <a:lnTo>
                    <a:pt x="2716" y="2303"/>
                  </a:lnTo>
                  <a:lnTo>
                    <a:pt x="2952" y="2126"/>
                  </a:lnTo>
                  <a:lnTo>
                    <a:pt x="3247" y="2008"/>
                  </a:lnTo>
                  <a:close/>
                  <a:moveTo>
                    <a:pt x="3247" y="1"/>
                  </a:moveTo>
                  <a:lnTo>
                    <a:pt x="2834" y="60"/>
                  </a:lnTo>
                  <a:lnTo>
                    <a:pt x="2421" y="119"/>
                  </a:lnTo>
                  <a:lnTo>
                    <a:pt x="2007" y="296"/>
                  </a:lnTo>
                  <a:lnTo>
                    <a:pt x="1653" y="473"/>
                  </a:lnTo>
                  <a:lnTo>
                    <a:pt x="1299" y="768"/>
                  </a:lnTo>
                  <a:lnTo>
                    <a:pt x="945" y="1063"/>
                  </a:lnTo>
                  <a:lnTo>
                    <a:pt x="650" y="1418"/>
                  </a:lnTo>
                  <a:lnTo>
                    <a:pt x="413" y="1772"/>
                  </a:lnTo>
                  <a:lnTo>
                    <a:pt x="236" y="2185"/>
                  </a:lnTo>
                  <a:lnTo>
                    <a:pt x="118" y="2539"/>
                  </a:lnTo>
                  <a:lnTo>
                    <a:pt x="0" y="2953"/>
                  </a:lnTo>
                  <a:lnTo>
                    <a:pt x="0" y="3366"/>
                  </a:lnTo>
                  <a:lnTo>
                    <a:pt x="59" y="3779"/>
                  </a:lnTo>
                  <a:lnTo>
                    <a:pt x="177" y="4192"/>
                  </a:lnTo>
                  <a:lnTo>
                    <a:pt x="295" y="4606"/>
                  </a:lnTo>
                  <a:lnTo>
                    <a:pt x="531" y="5019"/>
                  </a:lnTo>
                  <a:lnTo>
                    <a:pt x="827" y="5373"/>
                  </a:lnTo>
                  <a:lnTo>
                    <a:pt x="1181" y="5727"/>
                  </a:lnTo>
                  <a:lnTo>
                    <a:pt x="3129" y="7617"/>
                  </a:lnTo>
                  <a:lnTo>
                    <a:pt x="7616" y="2953"/>
                  </a:lnTo>
                  <a:lnTo>
                    <a:pt x="5668" y="1063"/>
                  </a:lnTo>
                  <a:lnTo>
                    <a:pt x="5314" y="709"/>
                  </a:lnTo>
                  <a:lnTo>
                    <a:pt x="4900" y="473"/>
                  </a:lnTo>
                  <a:lnTo>
                    <a:pt x="4487" y="237"/>
                  </a:lnTo>
                  <a:lnTo>
                    <a:pt x="4074" y="119"/>
                  </a:lnTo>
                  <a:lnTo>
                    <a:pt x="3661" y="60"/>
                  </a:lnTo>
                  <a:lnTo>
                    <a:pt x="32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2"/>
            <p:cNvSpPr/>
            <p:nvPr/>
          </p:nvSpPr>
          <p:spPr>
            <a:xfrm>
              <a:off x="4136175" y="3958575"/>
              <a:ext cx="156475" cy="147625"/>
            </a:xfrm>
            <a:custGeom>
              <a:avLst/>
              <a:gdLst/>
              <a:ahLst/>
              <a:cxnLst/>
              <a:rect l="l" t="t" r="r" b="b"/>
              <a:pathLst>
                <a:path w="6259" h="5905" extrusionOk="0">
                  <a:moveTo>
                    <a:pt x="4901" y="0"/>
                  </a:moveTo>
                  <a:lnTo>
                    <a:pt x="1" y="4369"/>
                  </a:lnTo>
                  <a:lnTo>
                    <a:pt x="1359" y="5904"/>
                  </a:lnTo>
                  <a:lnTo>
                    <a:pt x="6259" y="1535"/>
                  </a:lnTo>
                  <a:lnTo>
                    <a:pt x="49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2"/>
            <p:cNvSpPr/>
            <p:nvPr/>
          </p:nvSpPr>
          <p:spPr>
            <a:xfrm>
              <a:off x="4038775" y="3839025"/>
              <a:ext cx="169750" cy="168275"/>
            </a:xfrm>
            <a:custGeom>
              <a:avLst/>
              <a:gdLst/>
              <a:ahLst/>
              <a:cxnLst/>
              <a:rect l="l" t="t" r="r" b="b"/>
              <a:pathLst>
                <a:path w="6790" h="6731" extrusionOk="0">
                  <a:moveTo>
                    <a:pt x="3897" y="2007"/>
                  </a:moveTo>
                  <a:lnTo>
                    <a:pt x="4133" y="2125"/>
                  </a:lnTo>
                  <a:lnTo>
                    <a:pt x="4369" y="2303"/>
                  </a:lnTo>
                  <a:lnTo>
                    <a:pt x="4546" y="2480"/>
                  </a:lnTo>
                  <a:lnTo>
                    <a:pt x="4723" y="2775"/>
                  </a:lnTo>
                  <a:lnTo>
                    <a:pt x="4782" y="3011"/>
                  </a:lnTo>
                  <a:lnTo>
                    <a:pt x="4841" y="3247"/>
                  </a:lnTo>
                  <a:lnTo>
                    <a:pt x="4782" y="3483"/>
                  </a:lnTo>
                  <a:lnTo>
                    <a:pt x="4723" y="3719"/>
                  </a:lnTo>
                  <a:lnTo>
                    <a:pt x="4605" y="3956"/>
                  </a:lnTo>
                  <a:lnTo>
                    <a:pt x="4428" y="4192"/>
                  </a:lnTo>
                  <a:lnTo>
                    <a:pt x="4192" y="4369"/>
                  </a:lnTo>
                  <a:lnTo>
                    <a:pt x="3897" y="4546"/>
                  </a:lnTo>
                  <a:lnTo>
                    <a:pt x="3661" y="4664"/>
                  </a:lnTo>
                  <a:lnTo>
                    <a:pt x="3365" y="4782"/>
                  </a:lnTo>
                  <a:lnTo>
                    <a:pt x="3129" y="4782"/>
                  </a:lnTo>
                  <a:lnTo>
                    <a:pt x="2893" y="4723"/>
                  </a:lnTo>
                  <a:lnTo>
                    <a:pt x="2657" y="4605"/>
                  </a:lnTo>
                  <a:lnTo>
                    <a:pt x="2421" y="4487"/>
                  </a:lnTo>
                  <a:lnTo>
                    <a:pt x="2244" y="4251"/>
                  </a:lnTo>
                  <a:lnTo>
                    <a:pt x="2066" y="4015"/>
                  </a:lnTo>
                  <a:lnTo>
                    <a:pt x="2007" y="3779"/>
                  </a:lnTo>
                  <a:lnTo>
                    <a:pt x="1948" y="3542"/>
                  </a:lnTo>
                  <a:lnTo>
                    <a:pt x="1948" y="3247"/>
                  </a:lnTo>
                  <a:lnTo>
                    <a:pt x="2066" y="3011"/>
                  </a:lnTo>
                  <a:lnTo>
                    <a:pt x="2185" y="2775"/>
                  </a:lnTo>
                  <a:lnTo>
                    <a:pt x="2362" y="2598"/>
                  </a:lnTo>
                  <a:lnTo>
                    <a:pt x="2598" y="2362"/>
                  </a:lnTo>
                  <a:lnTo>
                    <a:pt x="2893" y="2184"/>
                  </a:lnTo>
                  <a:lnTo>
                    <a:pt x="3129" y="2066"/>
                  </a:lnTo>
                  <a:lnTo>
                    <a:pt x="3424" y="2007"/>
                  </a:lnTo>
                  <a:close/>
                  <a:moveTo>
                    <a:pt x="3011" y="0"/>
                  </a:moveTo>
                  <a:lnTo>
                    <a:pt x="2598" y="118"/>
                  </a:lnTo>
                  <a:lnTo>
                    <a:pt x="2185" y="236"/>
                  </a:lnTo>
                  <a:lnTo>
                    <a:pt x="1771" y="472"/>
                  </a:lnTo>
                  <a:lnTo>
                    <a:pt x="1358" y="708"/>
                  </a:lnTo>
                  <a:lnTo>
                    <a:pt x="1004" y="1004"/>
                  </a:lnTo>
                  <a:lnTo>
                    <a:pt x="709" y="1358"/>
                  </a:lnTo>
                  <a:lnTo>
                    <a:pt x="472" y="1712"/>
                  </a:lnTo>
                  <a:lnTo>
                    <a:pt x="295" y="2125"/>
                  </a:lnTo>
                  <a:lnTo>
                    <a:pt x="118" y="2539"/>
                  </a:lnTo>
                  <a:lnTo>
                    <a:pt x="59" y="2952"/>
                  </a:lnTo>
                  <a:lnTo>
                    <a:pt x="0" y="3365"/>
                  </a:lnTo>
                  <a:lnTo>
                    <a:pt x="59" y="3779"/>
                  </a:lnTo>
                  <a:lnTo>
                    <a:pt x="118" y="4192"/>
                  </a:lnTo>
                  <a:lnTo>
                    <a:pt x="295" y="4605"/>
                  </a:lnTo>
                  <a:lnTo>
                    <a:pt x="472" y="5018"/>
                  </a:lnTo>
                  <a:lnTo>
                    <a:pt x="709" y="5373"/>
                  </a:lnTo>
                  <a:lnTo>
                    <a:pt x="1004" y="5727"/>
                  </a:lnTo>
                  <a:lnTo>
                    <a:pt x="1358" y="6022"/>
                  </a:lnTo>
                  <a:lnTo>
                    <a:pt x="1712" y="6258"/>
                  </a:lnTo>
                  <a:lnTo>
                    <a:pt x="2066" y="6494"/>
                  </a:lnTo>
                  <a:lnTo>
                    <a:pt x="2480" y="6612"/>
                  </a:lnTo>
                  <a:lnTo>
                    <a:pt x="2893" y="6730"/>
                  </a:lnTo>
                  <a:lnTo>
                    <a:pt x="3779" y="6730"/>
                  </a:lnTo>
                  <a:lnTo>
                    <a:pt x="4192" y="6671"/>
                  </a:lnTo>
                  <a:lnTo>
                    <a:pt x="4605" y="6494"/>
                  </a:lnTo>
                  <a:lnTo>
                    <a:pt x="5018" y="6317"/>
                  </a:lnTo>
                  <a:lnTo>
                    <a:pt x="5432" y="6081"/>
                  </a:lnTo>
                  <a:lnTo>
                    <a:pt x="5786" y="5727"/>
                  </a:lnTo>
                  <a:lnTo>
                    <a:pt x="6081" y="5432"/>
                  </a:lnTo>
                  <a:lnTo>
                    <a:pt x="6317" y="5077"/>
                  </a:lnTo>
                  <a:lnTo>
                    <a:pt x="6494" y="4664"/>
                  </a:lnTo>
                  <a:lnTo>
                    <a:pt x="6672" y="4251"/>
                  </a:lnTo>
                  <a:lnTo>
                    <a:pt x="6731" y="3838"/>
                  </a:lnTo>
                  <a:lnTo>
                    <a:pt x="6790" y="3365"/>
                  </a:lnTo>
                  <a:lnTo>
                    <a:pt x="6731" y="2952"/>
                  </a:lnTo>
                  <a:lnTo>
                    <a:pt x="6672" y="2539"/>
                  </a:lnTo>
                  <a:lnTo>
                    <a:pt x="6494" y="2125"/>
                  </a:lnTo>
                  <a:lnTo>
                    <a:pt x="6317" y="1712"/>
                  </a:lnTo>
                  <a:lnTo>
                    <a:pt x="6081" y="1358"/>
                  </a:lnTo>
                  <a:lnTo>
                    <a:pt x="5786" y="1004"/>
                  </a:lnTo>
                  <a:lnTo>
                    <a:pt x="5432" y="708"/>
                  </a:lnTo>
                  <a:lnTo>
                    <a:pt x="5077" y="472"/>
                  </a:lnTo>
                  <a:lnTo>
                    <a:pt x="4723" y="295"/>
                  </a:lnTo>
                  <a:lnTo>
                    <a:pt x="4310" y="118"/>
                  </a:lnTo>
                  <a:lnTo>
                    <a:pt x="3897" y="59"/>
                  </a:lnTo>
                  <a:lnTo>
                    <a:pt x="34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2"/>
            <p:cNvSpPr/>
            <p:nvPr/>
          </p:nvSpPr>
          <p:spPr>
            <a:xfrm>
              <a:off x="3904450" y="3650100"/>
              <a:ext cx="194850" cy="175650"/>
            </a:xfrm>
            <a:custGeom>
              <a:avLst/>
              <a:gdLst/>
              <a:ahLst/>
              <a:cxnLst/>
              <a:rect l="l" t="t" r="r" b="b"/>
              <a:pathLst>
                <a:path w="7794" h="7026" extrusionOk="0">
                  <a:moveTo>
                    <a:pt x="5609" y="0"/>
                  </a:moveTo>
                  <a:lnTo>
                    <a:pt x="4192" y="827"/>
                  </a:lnTo>
                  <a:lnTo>
                    <a:pt x="5373" y="2834"/>
                  </a:lnTo>
                  <a:lnTo>
                    <a:pt x="4547" y="3247"/>
                  </a:lnTo>
                  <a:lnTo>
                    <a:pt x="3543" y="1535"/>
                  </a:lnTo>
                  <a:lnTo>
                    <a:pt x="2244" y="2303"/>
                  </a:lnTo>
                  <a:lnTo>
                    <a:pt x="3248" y="4015"/>
                  </a:lnTo>
                  <a:lnTo>
                    <a:pt x="2539" y="4428"/>
                  </a:lnTo>
                  <a:lnTo>
                    <a:pt x="1358" y="2421"/>
                  </a:lnTo>
                  <a:lnTo>
                    <a:pt x="1" y="3247"/>
                  </a:lnTo>
                  <a:lnTo>
                    <a:pt x="2126" y="7026"/>
                  </a:lnTo>
                  <a:lnTo>
                    <a:pt x="7794" y="3779"/>
                  </a:lnTo>
                  <a:lnTo>
                    <a:pt x="56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2"/>
            <p:cNvSpPr/>
            <p:nvPr/>
          </p:nvSpPr>
          <p:spPr>
            <a:xfrm>
              <a:off x="3818850" y="3484775"/>
              <a:ext cx="212550" cy="209625"/>
            </a:xfrm>
            <a:custGeom>
              <a:avLst/>
              <a:gdLst/>
              <a:ahLst/>
              <a:cxnLst/>
              <a:rect l="l" t="t" r="r" b="b"/>
              <a:pathLst>
                <a:path w="8502" h="8385" extrusionOk="0">
                  <a:moveTo>
                    <a:pt x="5904" y="1"/>
                  </a:moveTo>
                  <a:lnTo>
                    <a:pt x="0" y="2716"/>
                  </a:lnTo>
                  <a:lnTo>
                    <a:pt x="827" y="4606"/>
                  </a:lnTo>
                  <a:lnTo>
                    <a:pt x="3897" y="3189"/>
                  </a:lnTo>
                  <a:lnTo>
                    <a:pt x="1771" y="6554"/>
                  </a:lnTo>
                  <a:lnTo>
                    <a:pt x="2598" y="8384"/>
                  </a:lnTo>
                  <a:lnTo>
                    <a:pt x="8502" y="5727"/>
                  </a:lnTo>
                  <a:lnTo>
                    <a:pt x="7675" y="3838"/>
                  </a:lnTo>
                  <a:lnTo>
                    <a:pt x="4723" y="5196"/>
                  </a:lnTo>
                  <a:lnTo>
                    <a:pt x="4723" y="5196"/>
                  </a:lnTo>
                  <a:lnTo>
                    <a:pt x="6790" y="1890"/>
                  </a:lnTo>
                  <a:lnTo>
                    <a:pt x="5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2"/>
            <p:cNvSpPr/>
            <p:nvPr/>
          </p:nvSpPr>
          <p:spPr>
            <a:xfrm>
              <a:off x="3770125" y="3323900"/>
              <a:ext cx="168300" cy="168275"/>
            </a:xfrm>
            <a:custGeom>
              <a:avLst/>
              <a:gdLst/>
              <a:ahLst/>
              <a:cxnLst/>
              <a:rect l="l" t="t" r="r" b="b"/>
              <a:pathLst>
                <a:path w="6732" h="6731" extrusionOk="0">
                  <a:moveTo>
                    <a:pt x="3898" y="0"/>
                  </a:moveTo>
                  <a:lnTo>
                    <a:pt x="1949" y="650"/>
                  </a:lnTo>
                  <a:lnTo>
                    <a:pt x="2953" y="3838"/>
                  </a:lnTo>
                  <a:lnTo>
                    <a:pt x="4370" y="3366"/>
                  </a:lnTo>
                  <a:lnTo>
                    <a:pt x="3838" y="1831"/>
                  </a:lnTo>
                  <a:lnTo>
                    <a:pt x="4134" y="1949"/>
                  </a:lnTo>
                  <a:lnTo>
                    <a:pt x="4429" y="2126"/>
                  </a:lnTo>
                  <a:lnTo>
                    <a:pt x="4606" y="2421"/>
                  </a:lnTo>
                  <a:lnTo>
                    <a:pt x="4724" y="2716"/>
                  </a:lnTo>
                  <a:lnTo>
                    <a:pt x="4842" y="3070"/>
                  </a:lnTo>
                  <a:lnTo>
                    <a:pt x="4842" y="3366"/>
                  </a:lnTo>
                  <a:lnTo>
                    <a:pt x="4842" y="3661"/>
                  </a:lnTo>
                  <a:lnTo>
                    <a:pt x="4724" y="3897"/>
                  </a:lnTo>
                  <a:lnTo>
                    <a:pt x="4606" y="4074"/>
                  </a:lnTo>
                  <a:lnTo>
                    <a:pt x="4370" y="4310"/>
                  </a:lnTo>
                  <a:lnTo>
                    <a:pt x="4075" y="4428"/>
                  </a:lnTo>
                  <a:lnTo>
                    <a:pt x="3779" y="4605"/>
                  </a:lnTo>
                  <a:lnTo>
                    <a:pt x="3484" y="4664"/>
                  </a:lnTo>
                  <a:lnTo>
                    <a:pt x="2894" y="4664"/>
                  </a:lnTo>
                  <a:lnTo>
                    <a:pt x="2658" y="4605"/>
                  </a:lnTo>
                  <a:lnTo>
                    <a:pt x="2481" y="4487"/>
                  </a:lnTo>
                  <a:lnTo>
                    <a:pt x="2244" y="4310"/>
                  </a:lnTo>
                  <a:lnTo>
                    <a:pt x="2126" y="4133"/>
                  </a:lnTo>
                  <a:lnTo>
                    <a:pt x="2008" y="3838"/>
                  </a:lnTo>
                  <a:lnTo>
                    <a:pt x="1949" y="3543"/>
                  </a:lnTo>
                  <a:lnTo>
                    <a:pt x="1949" y="3307"/>
                  </a:lnTo>
                  <a:lnTo>
                    <a:pt x="2008" y="3070"/>
                  </a:lnTo>
                  <a:lnTo>
                    <a:pt x="2126" y="2893"/>
                  </a:lnTo>
                  <a:lnTo>
                    <a:pt x="1477" y="827"/>
                  </a:lnTo>
                  <a:lnTo>
                    <a:pt x="1005" y="1122"/>
                  </a:lnTo>
                  <a:lnTo>
                    <a:pt x="650" y="1417"/>
                  </a:lnTo>
                  <a:lnTo>
                    <a:pt x="355" y="1831"/>
                  </a:lnTo>
                  <a:lnTo>
                    <a:pt x="178" y="2303"/>
                  </a:lnTo>
                  <a:lnTo>
                    <a:pt x="60" y="2775"/>
                  </a:lnTo>
                  <a:lnTo>
                    <a:pt x="1" y="3307"/>
                  </a:lnTo>
                  <a:lnTo>
                    <a:pt x="60" y="3838"/>
                  </a:lnTo>
                  <a:lnTo>
                    <a:pt x="237" y="4428"/>
                  </a:lnTo>
                  <a:lnTo>
                    <a:pt x="414" y="4901"/>
                  </a:lnTo>
                  <a:lnTo>
                    <a:pt x="650" y="5314"/>
                  </a:lnTo>
                  <a:lnTo>
                    <a:pt x="887" y="5668"/>
                  </a:lnTo>
                  <a:lnTo>
                    <a:pt x="1182" y="5963"/>
                  </a:lnTo>
                  <a:lnTo>
                    <a:pt x="1477" y="6259"/>
                  </a:lnTo>
                  <a:lnTo>
                    <a:pt x="1831" y="6436"/>
                  </a:lnTo>
                  <a:lnTo>
                    <a:pt x="2244" y="6613"/>
                  </a:lnTo>
                  <a:lnTo>
                    <a:pt x="2658" y="6731"/>
                  </a:lnTo>
                  <a:lnTo>
                    <a:pt x="3484" y="6731"/>
                  </a:lnTo>
                  <a:lnTo>
                    <a:pt x="3957" y="6672"/>
                  </a:lnTo>
                  <a:lnTo>
                    <a:pt x="4429" y="6554"/>
                  </a:lnTo>
                  <a:lnTo>
                    <a:pt x="4842" y="6377"/>
                  </a:lnTo>
                  <a:lnTo>
                    <a:pt x="5255" y="6140"/>
                  </a:lnTo>
                  <a:lnTo>
                    <a:pt x="5610" y="5904"/>
                  </a:lnTo>
                  <a:lnTo>
                    <a:pt x="5905" y="5609"/>
                  </a:lnTo>
                  <a:lnTo>
                    <a:pt x="6200" y="5314"/>
                  </a:lnTo>
                  <a:lnTo>
                    <a:pt x="6377" y="4960"/>
                  </a:lnTo>
                  <a:lnTo>
                    <a:pt x="6554" y="4546"/>
                  </a:lnTo>
                  <a:lnTo>
                    <a:pt x="6672" y="4192"/>
                  </a:lnTo>
                  <a:lnTo>
                    <a:pt x="6731" y="3720"/>
                  </a:lnTo>
                  <a:lnTo>
                    <a:pt x="6731" y="3307"/>
                  </a:lnTo>
                  <a:lnTo>
                    <a:pt x="6672" y="2834"/>
                  </a:lnTo>
                  <a:lnTo>
                    <a:pt x="6495" y="2362"/>
                  </a:lnTo>
                  <a:lnTo>
                    <a:pt x="6318" y="1831"/>
                  </a:lnTo>
                  <a:lnTo>
                    <a:pt x="6082" y="1417"/>
                  </a:lnTo>
                  <a:lnTo>
                    <a:pt x="5787" y="1063"/>
                  </a:lnTo>
                  <a:lnTo>
                    <a:pt x="5433" y="709"/>
                  </a:lnTo>
                  <a:lnTo>
                    <a:pt x="5078" y="473"/>
                  </a:lnTo>
                  <a:lnTo>
                    <a:pt x="4665" y="296"/>
                  </a:lnTo>
                  <a:lnTo>
                    <a:pt x="4311" y="118"/>
                  </a:lnTo>
                  <a:lnTo>
                    <a:pt x="38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2"/>
            <p:cNvSpPr/>
            <p:nvPr/>
          </p:nvSpPr>
          <p:spPr>
            <a:xfrm>
              <a:off x="3731750" y="3235350"/>
              <a:ext cx="171250" cy="88575"/>
            </a:xfrm>
            <a:custGeom>
              <a:avLst/>
              <a:gdLst/>
              <a:ahLst/>
              <a:cxnLst/>
              <a:rect l="l" t="t" r="r" b="b"/>
              <a:pathLst>
                <a:path w="6850" h="3543" extrusionOk="0">
                  <a:moveTo>
                    <a:pt x="6377" y="0"/>
                  </a:moveTo>
                  <a:lnTo>
                    <a:pt x="1" y="1535"/>
                  </a:lnTo>
                  <a:lnTo>
                    <a:pt x="532" y="3542"/>
                  </a:lnTo>
                  <a:lnTo>
                    <a:pt x="6849" y="2007"/>
                  </a:lnTo>
                  <a:lnTo>
                    <a:pt x="63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2"/>
            <p:cNvSpPr/>
            <p:nvPr/>
          </p:nvSpPr>
          <p:spPr>
            <a:xfrm>
              <a:off x="3696325" y="3050850"/>
              <a:ext cx="186000" cy="181550"/>
            </a:xfrm>
            <a:custGeom>
              <a:avLst/>
              <a:gdLst/>
              <a:ahLst/>
              <a:cxnLst/>
              <a:rect l="l" t="t" r="r" b="b"/>
              <a:pathLst>
                <a:path w="7440" h="7262" extrusionOk="0">
                  <a:moveTo>
                    <a:pt x="6436" y="0"/>
                  </a:moveTo>
                  <a:lnTo>
                    <a:pt x="1" y="1063"/>
                  </a:lnTo>
                  <a:lnTo>
                    <a:pt x="355" y="3070"/>
                  </a:lnTo>
                  <a:lnTo>
                    <a:pt x="3602" y="2539"/>
                  </a:lnTo>
                  <a:lnTo>
                    <a:pt x="3602" y="2539"/>
                  </a:lnTo>
                  <a:lnTo>
                    <a:pt x="709" y="5196"/>
                  </a:lnTo>
                  <a:lnTo>
                    <a:pt x="1005" y="7262"/>
                  </a:lnTo>
                  <a:lnTo>
                    <a:pt x="7440" y="6199"/>
                  </a:lnTo>
                  <a:lnTo>
                    <a:pt x="7145" y="4192"/>
                  </a:lnTo>
                  <a:lnTo>
                    <a:pt x="3898" y="4723"/>
                  </a:lnTo>
                  <a:lnTo>
                    <a:pt x="6790" y="2066"/>
                  </a:lnTo>
                  <a:lnTo>
                    <a:pt x="64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2"/>
            <p:cNvSpPr/>
            <p:nvPr/>
          </p:nvSpPr>
          <p:spPr>
            <a:xfrm>
              <a:off x="3686000" y="2913575"/>
              <a:ext cx="169775" cy="118100"/>
            </a:xfrm>
            <a:custGeom>
              <a:avLst/>
              <a:gdLst/>
              <a:ahLst/>
              <a:cxnLst/>
              <a:rect l="l" t="t" r="r" b="b"/>
              <a:pathLst>
                <a:path w="6791" h="4724" extrusionOk="0">
                  <a:moveTo>
                    <a:pt x="6495" y="0"/>
                  </a:moveTo>
                  <a:lnTo>
                    <a:pt x="4842" y="119"/>
                  </a:lnTo>
                  <a:lnTo>
                    <a:pt x="5019" y="2362"/>
                  </a:lnTo>
                  <a:lnTo>
                    <a:pt x="4074" y="2421"/>
                  </a:lnTo>
                  <a:lnTo>
                    <a:pt x="3956" y="414"/>
                  </a:lnTo>
                  <a:lnTo>
                    <a:pt x="2421" y="532"/>
                  </a:lnTo>
                  <a:lnTo>
                    <a:pt x="2539" y="2539"/>
                  </a:lnTo>
                  <a:lnTo>
                    <a:pt x="1772" y="2598"/>
                  </a:lnTo>
                  <a:lnTo>
                    <a:pt x="1595" y="296"/>
                  </a:lnTo>
                  <a:lnTo>
                    <a:pt x="1" y="414"/>
                  </a:lnTo>
                  <a:lnTo>
                    <a:pt x="296" y="4724"/>
                  </a:lnTo>
                  <a:lnTo>
                    <a:pt x="6790" y="4310"/>
                  </a:lnTo>
                  <a:lnTo>
                    <a:pt x="64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2"/>
            <p:cNvSpPr/>
            <p:nvPr/>
          </p:nvSpPr>
          <p:spPr>
            <a:xfrm>
              <a:off x="3684525" y="2774825"/>
              <a:ext cx="165350" cy="112200"/>
            </a:xfrm>
            <a:custGeom>
              <a:avLst/>
              <a:gdLst/>
              <a:ahLst/>
              <a:cxnLst/>
              <a:rect l="l" t="t" r="r" b="b"/>
              <a:pathLst>
                <a:path w="6614" h="4488" extrusionOk="0">
                  <a:moveTo>
                    <a:pt x="60" y="1"/>
                  </a:moveTo>
                  <a:lnTo>
                    <a:pt x="1" y="4370"/>
                  </a:lnTo>
                  <a:lnTo>
                    <a:pt x="6554" y="4488"/>
                  </a:lnTo>
                  <a:lnTo>
                    <a:pt x="6613" y="119"/>
                  </a:lnTo>
                  <a:lnTo>
                    <a:pt x="4960" y="60"/>
                  </a:lnTo>
                  <a:lnTo>
                    <a:pt x="4901" y="2362"/>
                  </a:lnTo>
                  <a:lnTo>
                    <a:pt x="4015" y="2362"/>
                  </a:lnTo>
                  <a:lnTo>
                    <a:pt x="4015" y="355"/>
                  </a:lnTo>
                  <a:lnTo>
                    <a:pt x="2480" y="296"/>
                  </a:lnTo>
                  <a:lnTo>
                    <a:pt x="2480" y="2362"/>
                  </a:lnTo>
                  <a:lnTo>
                    <a:pt x="1654" y="2362"/>
                  </a:lnTo>
                  <a:lnTo>
                    <a:pt x="1713" y="60"/>
                  </a:lnTo>
                  <a:lnTo>
                    <a:pt x="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2"/>
            <p:cNvSpPr/>
            <p:nvPr/>
          </p:nvSpPr>
          <p:spPr>
            <a:xfrm>
              <a:off x="3687475" y="2602150"/>
              <a:ext cx="177150" cy="149100"/>
            </a:xfrm>
            <a:custGeom>
              <a:avLst/>
              <a:gdLst/>
              <a:ahLst/>
              <a:cxnLst/>
              <a:rect l="l" t="t" r="r" b="b"/>
              <a:pathLst>
                <a:path w="7086" h="5964" extrusionOk="0">
                  <a:moveTo>
                    <a:pt x="2658" y="2126"/>
                  </a:moveTo>
                  <a:lnTo>
                    <a:pt x="2894" y="2185"/>
                  </a:lnTo>
                  <a:lnTo>
                    <a:pt x="3012" y="2303"/>
                  </a:lnTo>
                  <a:lnTo>
                    <a:pt x="3130" y="2480"/>
                  </a:lnTo>
                  <a:lnTo>
                    <a:pt x="3130" y="2716"/>
                  </a:lnTo>
                  <a:lnTo>
                    <a:pt x="3012" y="3543"/>
                  </a:lnTo>
                  <a:lnTo>
                    <a:pt x="1949" y="3425"/>
                  </a:lnTo>
                  <a:lnTo>
                    <a:pt x="2008" y="2598"/>
                  </a:lnTo>
                  <a:lnTo>
                    <a:pt x="2067" y="2362"/>
                  </a:lnTo>
                  <a:lnTo>
                    <a:pt x="2185" y="2185"/>
                  </a:lnTo>
                  <a:lnTo>
                    <a:pt x="2421" y="2126"/>
                  </a:lnTo>
                  <a:close/>
                  <a:moveTo>
                    <a:pt x="2421" y="0"/>
                  </a:moveTo>
                  <a:lnTo>
                    <a:pt x="2126" y="59"/>
                  </a:lnTo>
                  <a:lnTo>
                    <a:pt x="1831" y="118"/>
                  </a:lnTo>
                  <a:lnTo>
                    <a:pt x="1595" y="177"/>
                  </a:lnTo>
                  <a:lnTo>
                    <a:pt x="1359" y="354"/>
                  </a:lnTo>
                  <a:lnTo>
                    <a:pt x="1122" y="473"/>
                  </a:lnTo>
                  <a:lnTo>
                    <a:pt x="945" y="709"/>
                  </a:lnTo>
                  <a:lnTo>
                    <a:pt x="768" y="945"/>
                  </a:lnTo>
                  <a:lnTo>
                    <a:pt x="591" y="1240"/>
                  </a:lnTo>
                  <a:lnTo>
                    <a:pt x="473" y="1535"/>
                  </a:lnTo>
                  <a:lnTo>
                    <a:pt x="414" y="1889"/>
                  </a:lnTo>
                  <a:lnTo>
                    <a:pt x="355" y="2244"/>
                  </a:lnTo>
                  <a:lnTo>
                    <a:pt x="1" y="5314"/>
                  </a:lnTo>
                  <a:lnTo>
                    <a:pt x="6495" y="5963"/>
                  </a:lnTo>
                  <a:lnTo>
                    <a:pt x="6731" y="3897"/>
                  </a:lnTo>
                  <a:lnTo>
                    <a:pt x="4370" y="3661"/>
                  </a:lnTo>
                  <a:lnTo>
                    <a:pt x="6849" y="2716"/>
                  </a:lnTo>
                  <a:lnTo>
                    <a:pt x="7085" y="473"/>
                  </a:lnTo>
                  <a:lnTo>
                    <a:pt x="4429" y="1594"/>
                  </a:lnTo>
                  <a:lnTo>
                    <a:pt x="4370" y="1299"/>
                  </a:lnTo>
                  <a:lnTo>
                    <a:pt x="4193" y="1004"/>
                  </a:lnTo>
                  <a:lnTo>
                    <a:pt x="4015" y="709"/>
                  </a:lnTo>
                  <a:lnTo>
                    <a:pt x="3838" y="473"/>
                  </a:lnTo>
                  <a:lnTo>
                    <a:pt x="3602" y="295"/>
                  </a:lnTo>
                  <a:lnTo>
                    <a:pt x="3307" y="177"/>
                  </a:lnTo>
                  <a:lnTo>
                    <a:pt x="3012" y="59"/>
                  </a:lnTo>
                  <a:lnTo>
                    <a:pt x="27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2"/>
            <p:cNvSpPr/>
            <p:nvPr/>
          </p:nvSpPr>
          <p:spPr>
            <a:xfrm>
              <a:off x="3717000" y="2388125"/>
              <a:ext cx="171250" cy="155000"/>
            </a:xfrm>
            <a:custGeom>
              <a:avLst/>
              <a:gdLst/>
              <a:ahLst/>
              <a:cxnLst/>
              <a:rect l="l" t="t" r="r" b="b"/>
              <a:pathLst>
                <a:path w="6850" h="6200" extrusionOk="0">
                  <a:moveTo>
                    <a:pt x="2952" y="2067"/>
                  </a:moveTo>
                  <a:lnTo>
                    <a:pt x="3189" y="2185"/>
                  </a:lnTo>
                  <a:lnTo>
                    <a:pt x="3307" y="2303"/>
                  </a:lnTo>
                  <a:lnTo>
                    <a:pt x="3425" y="2539"/>
                  </a:lnTo>
                  <a:lnTo>
                    <a:pt x="3366" y="2834"/>
                  </a:lnTo>
                  <a:lnTo>
                    <a:pt x="3248" y="3366"/>
                  </a:lnTo>
                  <a:lnTo>
                    <a:pt x="2067" y="3130"/>
                  </a:lnTo>
                  <a:lnTo>
                    <a:pt x="2185" y="2539"/>
                  </a:lnTo>
                  <a:lnTo>
                    <a:pt x="2303" y="2303"/>
                  </a:lnTo>
                  <a:lnTo>
                    <a:pt x="2480" y="2126"/>
                  </a:lnTo>
                  <a:lnTo>
                    <a:pt x="2657" y="2067"/>
                  </a:lnTo>
                  <a:close/>
                  <a:moveTo>
                    <a:pt x="2480" y="1"/>
                  </a:moveTo>
                  <a:lnTo>
                    <a:pt x="2067" y="119"/>
                  </a:lnTo>
                  <a:lnTo>
                    <a:pt x="1654" y="296"/>
                  </a:lnTo>
                  <a:lnTo>
                    <a:pt x="1299" y="591"/>
                  </a:lnTo>
                  <a:lnTo>
                    <a:pt x="1063" y="945"/>
                  </a:lnTo>
                  <a:lnTo>
                    <a:pt x="827" y="1418"/>
                  </a:lnTo>
                  <a:lnTo>
                    <a:pt x="650" y="1949"/>
                  </a:lnTo>
                  <a:lnTo>
                    <a:pt x="1" y="4724"/>
                  </a:lnTo>
                  <a:lnTo>
                    <a:pt x="6377" y="6200"/>
                  </a:lnTo>
                  <a:lnTo>
                    <a:pt x="6849" y="4192"/>
                  </a:lnTo>
                  <a:lnTo>
                    <a:pt x="4842" y="3720"/>
                  </a:lnTo>
                  <a:lnTo>
                    <a:pt x="5019" y="2953"/>
                  </a:lnTo>
                  <a:lnTo>
                    <a:pt x="5078" y="2598"/>
                  </a:lnTo>
                  <a:lnTo>
                    <a:pt x="5078" y="2244"/>
                  </a:lnTo>
                  <a:lnTo>
                    <a:pt x="5078" y="1890"/>
                  </a:lnTo>
                  <a:lnTo>
                    <a:pt x="5019" y="1595"/>
                  </a:lnTo>
                  <a:lnTo>
                    <a:pt x="4901" y="1299"/>
                  </a:lnTo>
                  <a:lnTo>
                    <a:pt x="4783" y="1004"/>
                  </a:lnTo>
                  <a:lnTo>
                    <a:pt x="4606" y="768"/>
                  </a:lnTo>
                  <a:lnTo>
                    <a:pt x="4428" y="591"/>
                  </a:lnTo>
                  <a:lnTo>
                    <a:pt x="4192" y="414"/>
                  </a:lnTo>
                  <a:lnTo>
                    <a:pt x="3956" y="237"/>
                  </a:lnTo>
                  <a:lnTo>
                    <a:pt x="3661" y="119"/>
                  </a:lnTo>
                  <a:lnTo>
                    <a:pt x="3366" y="60"/>
                  </a:lnTo>
                  <a:lnTo>
                    <a:pt x="28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2"/>
            <p:cNvSpPr/>
            <p:nvPr/>
          </p:nvSpPr>
          <p:spPr>
            <a:xfrm>
              <a:off x="3776050" y="2205100"/>
              <a:ext cx="166800" cy="168300"/>
            </a:xfrm>
            <a:custGeom>
              <a:avLst/>
              <a:gdLst/>
              <a:ahLst/>
              <a:cxnLst/>
              <a:rect l="l" t="t" r="r" b="b"/>
              <a:pathLst>
                <a:path w="6672" h="6732" extrusionOk="0">
                  <a:moveTo>
                    <a:pt x="3424" y="2067"/>
                  </a:moveTo>
                  <a:lnTo>
                    <a:pt x="3779" y="2126"/>
                  </a:lnTo>
                  <a:lnTo>
                    <a:pt x="4015" y="2303"/>
                  </a:lnTo>
                  <a:lnTo>
                    <a:pt x="4310" y="2421"/>
                  </a:lnTo>
                  <a:lnTo>
                    <a:pt x="4487" y="2598"/>
                  </a:lnTo>
                  <a:lnTo>
                    <a:pt x="4664" y="2835"/>
                  </a:lnTo>
                  <a:lnTo>
                    <a:pt x="4723" y="3012"/>
                  </a:lnTo>
                  <a:lnTo>
                    <a:pt x="4782" y="3307"/>
                  </a:lnTo>
                  <a:lnTo>
                    <a:pt x="4782" y="3543"/>
                  </a:lnTo>
                  <a:lnTo>
                    <a:pt x="4723" y="3838"/>
                  </a:lnTo>
                  <a:lnTo>
                    <a:pt x="4605" y="4074"/>
                  </a:lnTo>
                  <a:lnTo>
                    <a:pt x="4428" y="4311"/>
                  </a:lnTo>
                  <a:lnTo>
                    <a:pt x="4251" y="4488"/>
                  </a:lnTo>
                  <a:lnTo>
                    <a:pt x="4015" y="4606"/>
                  </a:lnTo>
                  <a:lnTo>
                    <a:pt x="3779" y="4665"/>
                  </a:lnTo>
                  <a:lnTo>
                    <a:pt x="3247" y="4665"/>
                  </a:lnTo>
                  <a:lnTo>
                    <a:pt x="2952" y="4547"/>
                  </a:lnTo>
                  <a:lnTo>
                    <a:pt x="2657" y="4429"/>
                  </a:lnTo>
                  <a:lnTo>
                    <a:pt x="2362" y="4311"/>
                  </a:lnTo>
                  <a:lnTo>
                    <a:pt x="2185" y="4133"/>
                  </a:lnTo>
                  <a:lnTo>
                    <a:pt x="2007" y="3897"/>
                  </a:lnTo>
                  <a:lnTo>
                    <a:pt x="1948" y="3661"/>
                  </a:lnTo>
                  <a:lnTo>
                    <a:pt x="1889" y="3425"/>
                  </a:lnTo>
                  <a:lnTo>
                    <a:pt x="1889" y="3189"/>
                  </a:lnTo>
                  <a:lnTo>
                    <a:pt x="1948" y="2894"/>
                  </a:lnTo>
                  <a:lnTo>
                    <a:pt x="2066" y="2598"/>
                  </a:lnTo>
                  <a:lnTo>
                    <a:pt x="2244" y="2421"/>
                  </a:lnTo>
                  <a:lnTo>
                    <a:pt x="2421" y="2244"/>
                  </a:lnTo>
                  <a:lnTo>
                    <a:pt x="2657" y="2126"/>
                  </a:lnTo>
                  <a:lnTo>
                    <a:pt x="2893" y="2067"/>
                  </a:lnTo>
                  <a:close/>
                  <a:moveTo>
                    <a:pt x="3070" y="1"/>
                  </a:moveTo>
                  <a:lnTo>
                    <a:pt x="2657" y="60"/>
                  </a:lnTo>
                  <a:lnTo>
                    <a:pt x="2244" y="178"/>
                  </a:lnTo>
                  <a:lnTo>
                    <a:pt x="1830" y="355"/>
                  </a:lnTo>
                  <a:lnTo>
                    <a:pt x="1476" y="532"/>
                  </a:lnTo>
                  <a:lnTo>
                    <a:pt x="1122" y="827"/>
                  </a:lnTo>
                  <a:lnTo>
                    <a:pt x="827" y="1122"/>
                  </a:lnTo>
                  <a:lnTo>
                    <a:pt x="531" y="1477"/>
                  </a:lnTo>
                  <a:lnTo>
                    <a:pt x="354" y="1890"/>
                  </a:lnTo>
                  <a:lnTo>
                    <a:pt x="177" y="2303"/>
                  </a:lnTo>
                  <a:lnTo>
                    <a:pt x="59" y="2717"/>
                  </a:lnTo>
                  <a:lnTo>
                    <a:pt x="0" y="3130"/>
                  </a:lnTo>
                  <a:lnTo>
                    <a:pt x="0" y="3602"/>
                  </a:lnTo>
                  <a:lnTo>
                    <a:pt x="59" y="4015"/>
                  </a:lnTo>
                  <a:lnTo>
                    <a:pt x="118" y="4429"/>
                  </a:lnTo>
                  <a:lnTo>
                    <a:pt x="295" y="4842"/>
                  </a:lnTo>
                  <a:lnTo>
                    <a:pt x="531" y="5196"/>
                  </a:lnTo>
                  <a:lnTo>
                    <a:pt x="768" y="5550"/>
                  </a:lnTo>
                  <a:lnTo>
                    <a:pt x="1063" y="5846"/>
                  </a:lnTo>
                  <a:lnTo>
                    <a:pt x="1417" y="6141"/>
                  </a:lnTo>
                  <a:lnTo>
                    <a:pt x="1830" y="6377"/>
                  </a:lnTo>
                  <a:lnTo>
                    <a:pt x="2244" y="6554"/>
                  </a:lnTo>
                  <a:lnTo>
                    <a:pt x="2716" y="6672"/>
                  </a:lnTo>
                  <a:lnTo>
                    <a:pt x="3188" y="6731"/>
                  </a:lnTo>
                  <a:lnTo>
                    <a:pt x="3601" y="6731"/>
                  </a:lnTo>
                  <a:lnTo>
                    <a:pt x="4015" y="6672"/>
                  </a:lnTo>
                  <a:lnTo>
                    <a:pt x="4487" y="6554"/>
                  </a:lnTo>
                  <a:lnTo>
                    <a:pt x="4841" y="6377"/>
                  </a:lnTo>
                  <a:lnTo>
                    <a:pt x="5196" y="6141"/>
                  </a:lnTo>
                  <a:lnTo>
                    <a:pt x="5550" y="5905"/>
                  </a:lnTo>
                  <a:lnTo>
                    <a:pt x="5845" y="5609"/>
                  </a:lnTo>
                  <a:lnTo>
                    <a:pt x="6140" y="5255"/>
                  </a:lnTo>
                  <a:lnTo>
                    <a:pt x="6317" y="4842"/>
                  </a:lnTo>
                  <a:lnTo>
                    <a:pt x="6494" y="4429"/>
                  </a:lnTo>
                  <a:lnTo>
                    <a:pt x="6613" y="4015"/>
                  </a:lnTo>
                  <a:lnTo>
                    <a:pt x="6672" y="3543"/>
                  </a:lnTo>
                  <a:lnTo>
                    <a:pt x="6672" y="3130"/>
                  </a:lnTo>
                  <a:lnTo>
                    <a:pt x="6672" y="2717"/>
                  </a:lnTo>
                  <a:lnTo>
                    <a:pt x="6553" y="2303"/>
                  </a:lnTo>
                  <a:lnTo>
                    <a:pt x="6376" y="1890"/>
                  </a:lnTo>
                  <a:lnTo>
                    <a:pt x="6140" y="1536"/>
                  </a:lnTo>
                  <a:lnTo>
                    <a:pt x="5904" y="1182"/>
                  </a:lnTo>
                  <a:lnTo>
                    <a:pt x="5609" y="827"/>
                  </a:lnTo>
                  <a:lnTo>
                    <a:pt x="5255" y="591"/>
                  </a:lnTo>
                  <a:lnTo>
                    <a:pt x="4841" y="355"/>
                  </a:lnTo>
                  <a:lnTo>
                    <a:pt x="4428" y="178"/>
                  </a:lnTo>
                  <a:lnTo>
                    <a:pt x="3956" y="60"/>
                  </a:lnTo>
                  <a:lnTo>
                    <a:pt x="35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2"/>
            <p:cNvSpPr/>
            <p:nvPr/>
          </p:nvSpPr>
          <p:spPr>
            <a:xfrm>
              <a:off x="3826225" y="2036850"/>
              <a:ext cx="206650" cy="177125"/>
            </a:xfrm>
            <a:custGeom>
              <a:avLst/>
              <a:gdLst/>
              <a:ahLst/>
              <a:cxnLst/>
              <a:rect l="l" t="t" r="r" b="b"/>
              <a:pathLst>
                <a:path w="8266" h="7085" extrusionOk="0">
                  <a:moveTo>
                    <a:pt x="3307" y="2067"/>
                  </a:moveTo>
                  <a:lnTo>
                    <a:pt x="3484" y="2126"/>
                  </a:lnTo>
                  <a:lnTo>
                    <a:pt x="3720" y="2303"/>
                  </a:lnTo>
                  <a:lnTo>
                    <a:pt x="3838" y="2480"/>
                  </a:lnTo>
                  <a:lnTo>
                    <a:pt x="3838" y="2657"/>
                  </a:lnTo>
                  <a:lnTo>
                    <a:pt x="3779" y="2893"/>
                  </a:lnTo>
                  <a:lnTo>
                    <a:pt x="3425" y="3661"/>
                  </a:lnTo>
                  <a:lnTo>
                    <a:pt x="2421" y="3188"/>
                  </a:lnTo>
                  <a:lnTo>
                    <a:pt x="2775" y="2480"/>
                  </a:lnTo>
                  <a:lnTo>
                    <a:pt x="2893" y="2244"/>
                  </a:lnTo>
                  <a:lnTo>
                    <a:pt x="3070" y="2126"/>
                  </a:lnTo>
                  <a:lnTo>
                    <a:pt x="3307" y="2067"/>
                  </a:lnTo>
                  <a:close/>
                  <a:moveTo>
                    <a:pt x="3130" y="0"/>
                  </a:moveTo>
                  <a:lnTo>
                    <a:pt x="2893" y="59"/>
                  </a:lnTo>
                  <a:lnTo>
                    <a:pt x="2598" y="177"/>
                  </a:lnTo>
                  <a:lnTo>
                    <a:pt x="2362" y="295"/>
                  </a:lnTo>
                  <a:lnTo>
                    <a:pt x="2067" y="473"/>
                  </a:lnTo>
                  <a:lnTo>
                    <a:pt x="1890" y="709"/>
                  </a:lnTo>
                  <a:lnTo>
                    <a:pt x="1654" y="945"/>
                  </a:lnTo>
                  <a:lnTo>
                    <a:pt x="1476" y="1240"/>
                  </a:lnTo>
                  <a:lnTo>
                    <a:pt x="1299" y="1594"/>
                  </a:lnTo>
                  <a:lnTo>
                    <a:pt x="0" y="4310"/>
                  </a:lnTo>
                  <a:lnTo>
                    <a:pt x="5904" y="7085"/>
                  </a:lnTo>
                  <a:lnTo>
                    <a:pt x="6790" y="5196"/>
                  </a:lnTo>
                  <a:lnTo>
                    <a:pt x="4665" y="4251"/>
                  </a:lnTo>
                  <a:lnTo>
                    <a:pt x="4665" y="4192"/>
                  </a:lnTo>
                  <a:lnTo>
                    <a:pt x="7321" y="4074"/>
                  </a:lnTo>
                  <a:lnTo>
                    <a:pt x="8266" y="2067"/>
                  </a:lnTo>
                  <a:lnTo>
                    <a:pt x="5373" y="2303"/>
                  </a:lnTo>
                  <a:lnTo>
                    <a:pt x="5373" y="1949"/>
                  </a:lnTo>
                  <a:lnTo>
                    <a:pt x="5373" y="1594"/>
                  </a:lnTo>
                  <a:lnTo>
                    <a:pt x="5255" y="1299"/>
                  </a:lnTo>
                  <a:lnTo>
                    <a:pt x="5137" y="1004"/>
                  </a:lnTo>
                  <a:lnTo>
                    <a:pt x="4960" y="768"/>
                  </a:lnTo>
                  <a:lnTo>
                    <a:pt x="4783" y="532"/>
                  </a:lnTo>
                  <a:lnTo>
                    <a:pt x="4546" y="354"/>
                  </a:lnTo>
                  <a:lnTo>
                    <a:pt x="4251" y="236"/>
                  </a:lnTo>
                  <a:lnTo>
                    <a:pt x="3956" y="118"/>
                  </a:lnTo>
                  <a:lnTo>
                    <a:pt x="3720" y="59"/>
                  </a:lnTo>
                  <a:lnTo>
                    <a:pt x="3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2"/>
            <p:cNvSpPr/>
            <p:nvPr/>
          </p:nvSpPr>
          <p:spPr>
            <a:xfrm>
              <a:off x="3897075" y="1875950"/>
              <a:ext cx="188950" cy="162400"/>
            </a:xfrm>
            <a:custGeom>
              <a:avLst/>
              <a:gdLst/>
              <a:ahLst/>
              <a:cxnLst/>
              <a:rect l="l" t="t" r="r" b="b"/>
              <a:pathLst>
                <a:path w="7558" h="6496" extrusionOk="0">
                  <a:moveTo>
                    <a:pt x="2775" y="1"/>
                  </a:moveTo>
                  <a:lnTo>
                    <a:pt x="0" y="4724"/>
                  </a:lnTo>
                  <a:lnTo>
                    <a:pt x="1417" y="5551"/>
                  </a:lnTo>
                  <a:lnTo>
                    <a:pt x="2303" y="4075"/>
                  </a:lnTo>
                  <a:lnTo>
                    <a:pt x="6495" y="6495"/>
                  </a:lnTo>
                  <a:lnTo>
                    <a:pt x="7557" y="4724"/>
                  </a:lnTo>
                  <a:lnTo>
                    <a:pt x="3307" y="2304"/>
                  </a:lnTo>
                  <a:lnTo>
                    <a:pt x="4192" y="769"/>
                  </a:lnTo>
                  <a:lnTo>
                    <a:pt x="27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2"/>
            <p:cNvSpPr/>
            <p:nvPr/>
          </p:nvSpPr>
          <p:spPr>
            <a:xfrm>
              <a:off x="3985625" y="1751975"/>
              <a:ext cx="162375" cy="187475"/>
            </a:xfrm>
            <a:custGeom>
              <a:avLst/>
              <a:gdLst/>
              <a:ahLst/>
              <a:cxnLst/>
              <a:rect l="l" t="t" r="r" b="b"/>
              <a:pathLst>
                <a:path w="6495" h="7499" extrusionOk="0">
                  <a:moveTo>
                    <a:pt x="2598" y="1"/>
                  </a:moveTo>
                  <a:lnTo>
                    <a:pt x="1" y="3779"/>
                  </a:lnTo>
                  <a:lnTo>
                    <a:pt x="5314" y="7499"/>
                  </a:lnTo>
                  <a:lnTo>
                    <a:pt x="6495" y="5787"/>
                  </a:lnTo>
                  <a:lnTo>
                    <a:pt x="4488" y="4429"/>
                  </a:lnTo>
                  <a:lnTo>
                    <a:pt x="5550" y="2894"/>
                  </a:lnTo>
                  <a:lnTo>
                    <a:pt x="4311" y="2008"/>
                  </a:lnTo>
                  <a:lnTo>
                    <a:pt x="3248" y="3543"/>
                  </a:lnTo>
                  <a:lnTo>
                    <a:pt x="2480" y="3012"/>
                  </a:lnTo>
                  <a:lnTo>
                    <a:pt x="3956" y="886"/>
                  </a:lnTo>
                  <a:lnTo>
                    <a:pt x="25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2"/>
            <p:cNvSpPr/>
            <p:nvPr/>
          </p:nvSpPr>
          <p:spPr>
            <a:xfrm>
              <a:off x="4103700" y="1626525"/>
              <a:ext cx="168300" cy="169750"/>
            </a:xfrm>
            <a:custGeom>
              <a:avLst/>
              <a:gdLst/>
              <a:ahLst/>
              <a:cxnLst/>
              <a:rect l="l" t="t" r="r" b="b"/>
              <a:pathLst>
                <a:path w="6732" h="6790" extrusionOk="0">
                  <a:moveTo>
                    <a:pt x="3425" y="2008"/>
                  </a:moveTo>
                  <a:lnTo>
                    <a:pt x="3661" y="2126"/>
                  </a:lnTo>
                  <a:lnTo>
                    <a:pt x="3956" y="2244"/>
                  </a:lnTo>
                  <a:lnTo>
                    <a:pt x="4193" y="2421"/>
                  </a:lnTo>
                  <a:lnTo>
                    <a:pt x="4429" y="2657"/>
                  </a:lnTo>
                  <a:lnTo>
                    <a:pt x="4606" y="2893"/>
                  </a:lnTo>
                  <a:lnTo>
                    <a:pt x="4724" y="3129"/>
                  </a:lnTo>
                  <a:lnTo>
                    <a:pt x="4783" y="3366"/>
                  </a:lnTo>
                  <a:lnTo>
                    <a:pt x="4783" y="3602"/>
                  </a:lnTo>
                  <a:lnTo>
                    <a:pt x="4724" y="3838"/>
                  </a:lnTo>
                  <a:lnTo>
                    <a:pt x="4665" y="4074"/>
                  </a:lnTo>
                  <a:lnTo>
                    <a:pt x="4488" y="4310"/>
                  </a:lnTo>
                  <a:lnTo>
                    <a:pt x="4252" y="4546"/>
                  </a:lnTo>
                  <a:lnTo>
                    <a:pt x="4075" y="4664"/>
                  </a:lnTo>
                  <a:lnTo>
                    <a:pt x="3838" y="4783"/>
                  </a:lnTo>
                  <a:lnTo>
                    <a:pt x="3307" y="4783"/>
                  </a:lnTo>
                  <a:lnTo>
                    <a:pt x="3071" y="4664"/>
                  </a:lnTo>
                  <a:lnTo>
                    <a:pt x="2776" y="4546"/>
                  </a:lnTo>
                  <a:lnTo>
                    <a:pt x="2540" y="4369"/>
                  </a:lnTo>
                  <a:lnTo>
                    <a:pt x="2303" y="4133"/>
                  </a:lnTo>
                  <a:lnTo>
                    <a:pt x="2126" y="3897"/>
                  </a:lnTo>
                  <a:lnTo>
                    <a:pt x="2008" y="3661"/>
                  </a:lnTo>
                  <a:lnTo>
                    <a:pt x="1949" y="3425"/>
                  </a:lnTo>
                  <a:lnTo>
                    <a:pt x="1949" y="3189"/>
                  </a:lnTo>
                  <a:lnTo>
                    <a:pt x="2008" y="2952"/>
                  </a:lnTo>
                  <a:lnTo>
                    <a:pt x="2067" y="2716"/>
                  </a:lnTo>
                  <a:lnTo>
                    <a:pt x="2244" y="2421"/>
                  </a:lnTo>
                  <a:lnTo>
                    <a:pt x="2480" y="2244"/>
                  </a:lnTo>
                  <a:lnTo>
                    <a:pt x="2717" y="2126"/>
                  </a:lnTo>
                  <a:lnTo>
                    <a:pt x="2953" y="2008"/>
                  </a:lnTo>
                  <a:close/>
                  <a:moveTo>
                    <a:pt x="3484" y="0"/>
                  </a:moveTo>
                  <a:lnTo>
                    <a:pt x="3071" y="59"/>
                  </a:lnTo>
                  <a:lnTo>
                    <a:pt x="2658" y="118"/>
                  </a:lnTo>
                  <a:lnTo>
                    <a:pt x="2244" y="237"/>
                  </a:lnTo>
                  <a:lnTo>
                    <a:pt x="1831" y="414"/>
                  </a:lnTo>
                  <a:lnTo>
                    <a:pt x="1477" y="650"/>
                  </a:lnTo>
                  <a:lnTo>
                    <a:pt x="1123" y="886"/>
                  </a:lnTo>
                  <a:lnTo>
                    <a:pt x="827" y="1240"/>
                  </a:lnTo>
                  <a:lnTo>
                    <a:pt x="532" y="1594"/>
                  </a:lnTo>
                  <a:lnTo>
                    <a:pt x="355" y="1949"/>
                  </a:lnTo>
                  <a:lnTo>
                    <a:pt x="178" y="2362"/>
                  </a:lnTo>
                  <a:lnTo>
                    <a:pt x="60" y="2775"/>
                  </a:lnTo>
                  <a:lnTo>
                    <a:pt x="1" y="3248"/>
                  </a:lnTo>
                  <a:lnTo>
                    <a:pt x="1" y="3661"/>
                  </a:lnTo>
                  <a:lnTo>
                    <a:pt x="60" y="4074"/>
                  </a:lnTo>
                  <a:lnTo>
                    <a:pt x="178" y="4487"/>
                  </a:lnTo>
                  <a:lnTo>
                    <a:pt x="355" y="4901"/>
                  </a:lnTo>
                  <a:lnTo>
                    <a:pt x="591" y="5255"/>
                  </a:lnTo>
                  <a:lnTo>
                    <a:pt x="827" y="5609"/>
                  </a:lnTo>
                  <a:lnTo>
                    <a:pt x="1182" y="5963"/>
                  </a:lnTo>
                  <a:lnTo>
                    <a:pt x="1595" y="6259"/>
                  </a:lnTo>
                  <a:lnTo>
                    <a:pt x="1949" y="6436"/>
                  </a:lnTo>
                  <a:lnTo>
                    <a:pt x="2362" y="6613"/>
                  </a:lnTo>
                  <a:lnTo>
                    <a:pt x="2776" y="6731"/>
                  </a:lnTo>
                  <a:lnTo>
                    <a:pt x="3248" y="6790"/>
                  </a:lnTo>
                  <a:lnTo>
                    <a:pt x="3661" y="6790"/>
                  </a:lnTo>
                  <a:lnTo>
                    <a:pt x="4075" y="6672"/>
                  </a:lnTo>
                  <a:lnTo>
                    <a:pt x="4488" y="6554"/>
                  </a:lnTo>
                  <a:lnTo>
                    <a:pt x="4901" y="6377"/>
                  </a:lnTo>
                  <a:lnTo>
                    <a:pt x="5255" y="6140"/>
                  </a:lnTo>
                  <a:lnTo>
                    <a:pt x="5610" y="5904"/>
                  </a:lnTo>
                  <a:lnTo>
                    <a:pt x="5905" y="5550"/>
                  </a:lnTo>
                  <a:lnTo>
                    <a:pt x="6200" y="5196"/>
                  </a:lnTo>
                  <a:lnTo>
                    <a:pt x="6436" y="4842"/>
                  </a:lnTo>
                  <a:lnTo>
                    <a:pt x="6554" y="4428"/>
                  </a:lnTo>
                  <a:lnTo>
                    <a:pt x="6672" y="4015"/>
                  </a:lnTo>
                  <a:lnTo>
                    <a:pt x="6731" y="3602"/>
                  </a:lnTo>
                  <a:lnTo>
                    <a:pt x="6731" y="3129"/>
                  </a:lnTo>
                  <a:lnTo>
                    <a:pt x="6672" y="2716"/>
                  </a:lnTo>
                  <a:lnTo>
                    <a:pt x="6554" y="2303"/>
                  </a:lnTo>
                  <a:lnTo>
                    <a:pt x="6377" y="1890"/>
                  </a:lnTo>
                  <a:lnTo>
                    <a:pt x="6141" y="1535"/>
                  </a:lnTo>
                  <a:lnTo>
                    <a:pt x="5905" y="1181"/>
                  </a:lnTo>
                  <a:lnTo>
                    <a:pt x="5551" y="827"/>
                  </a:lnTo>
                  <a:lnTo>
                    <a:pt x="5196" y="591"/>
                  </a:lnTo>
                  <a:lnTo>
                    <a:pt x="4783" y="355"/>
                  </a:lnTo>
                  <a:lnTo>
                    <a:pt x="4370" y="178"/>
                  </a:lnTo>
                  <a:lnTo>
                    <a:pt x="3956" y="59"/>
                  </a:lnTo>
                  <a:lnTo>
                    <a:pt x="34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2"/>
            <p:cNvSpPr/>
            <p:nvPr/>
          </p:nvSpPr>
          <p:spPr>
            <a:xfrm>
              <a:off x="4209975" y="1530575"/>
              <a:ext cx="186000" cy="153525"/>
            </a:xfrm>
            <a:custGeom>
              <a:avLst/>
              <a:gdLst/>
              <a:ahLst/>
              <a:cxnLst/>
              <a:rect l="l" t="t" r="r" b="b"/>
              <a:pathLst>
                <a:path w="7440" h="6141" extrusionOk="0">
                  <a:moveTo>
                    <a:pt x="1477" y="1"/>
                  </a:moveTo>
                  <a:lnTo>
                    <a:pt x="1" y="1477"/>
                  </a:lnTo>
                  <a:lnTo>
                    <a:pt x="4547" y="6141"/>
                  </a:lnTo>
                  <a:lnTo>
                    <a:pt x="7440" y="3307"/>
                  </a:lnTo>
                  <a:lnTo>
                    <a:pt x="6318" y="2185"/>
                  </a:lnTo>
                  <a:lnTo>
                    <a:pt x="4901" y="3602"/>
                  </a:lnTo>
                  <a:lnTo>
                    <a:pt x="1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2"/>
            <p:cNvSpPr/>
            <p:nvPr/>
          </p:nvSpPr>
          <p:spPr>
            <a:xfrm>
              <a:off x="4307400" y="1440550"/>
              <a:ext cx="144675" cy="156475"/>
            </a:xfrm>
            <a:custGeom>
              <a:avLst/>
              <a:gdLst/>
              <a:ahLst/>
              <a:cxnLst/>
              <a:rect l="l" t="t" r="r" b="b"/>
              <a:pathLst>
                <a:path w="5787" h="6259" extrusionOk="0">
                  <a:moveTo>
                    <a:pt x="1535" y="0"/>
                  </a:moveTo>
                  <a:lnTo>
                    <a:pt x="0" y="1358"/>
                  </a:lnTo>
                  <a:lnTo>
                    <a:pt x="4251" y="6259"/>
                  </a:lnTo>
                  <a:lnTo>
                    <a:pt x="5786" y="4960"/>
                  </a:lnTo>
                  <a:lnTo>
                    <a:pt x="15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2"/>
            <p:cNvSpPr/>
            <p:nvPr/>
          </p:nvSpPr>
          <p:spPr>
            <a:xfrm>
              <a:off x="4406275" y="1346075"/>
              <a:ext cx="168300" cy="168300"/>
            </a:xfrm>
            <a:custGeom>
              <a:avLst/>
              <a:gdLst/>
              <a:ahLst/>
              <a:cxnLst/>
              <a:rect l="l" t="t" r="r" b="b"/>
              <a:pathLst>
                <a:path w="6732" h="6732" extrusionOk="0">
                  <a:moveTo>
                    <a:pt x="3484" y="1949"/>
                  </a:moveTo>
                  <a:lnTo>
                    <a:pt x="3720" y="2067"/>
                  </a:lnTo>
                  <a:lnTo>
                    <a:pt x="3956" y="2185"/>
                  </a:lnTo>
                  <a:lnTo>
                    <a:pt x="4193" y="2363"/>
                  </a:lnTo>
                  <a:lnTo>
                    <a:pt x="4429" y="2599"/>
                  </a:lnTo>
                  <a:lnTo>
                    <a:pt x="4547" y="2894"/>
                  </a:lnTo>
                  <a:lnTo>
                    <a:pt x="4665" y="3130"/>
                  </a:lnTo>
                  <a:lnTo>
                    <a:pt x="4724" y="3425"/>
                  </a:lnTo>
                  <a:lnTo>
                    <a:pt x="4783" y="3661"/>
                  </a:lnTo>
                  <a:lnTo>
                    <a:pt x="4724" y="3898"/>
                  </a:lnTo>
                  <a:lnTo>
                    <a:pt x="4606" y="4134"/>
                  </a:lnTo>
                  <a:lnTo>
                    <a:pt x="4429" y="4370"/>
                  </a:lnTo>
                  <a:lnTo>
                    <a:pt x="4252" y="4547"/>
                  </a:lnTo>
                  <a:lnTo>
                    <a:pt x="3956" y="4665"/>
                  </a:lnTo>
                  <a:lnTo>
                    <a:pt x="3720" y="4783"/>
                  </a:lnTo>
                  <a:lnTo>
                    <a:pt x="3248" y="4783"/>
                  </a:lnTo>
                  <a:lnTo>
                    <a:pt x="3012" y="4665"/>
                  </a:lnTo>
                  <a:lnTo>
                    <a:pt x="2776" y="4547"/>
                  </a:lnTo>
                  <a:lnTo>
                    <a:pt x="2540" y="4370"/>
                  </a:lnTo>
                  <a:lnTo>
                    <a:pt x="2362" y="4134"/>
                  </a:lnTo>
                  <a:lnTo>
                    <a:pt x="2185" y="3838"/>
                  </a:lnTo>
                  <a:lnTo>
                    <a:pt x="2067" y="3602"/>
                  </a:lnTo>
                  <a:lnTo>
                    <a:pt x="2008" y="3307"/>
                  </a:lnTo>
                  <a:lnTo>
                    <a:pt x="2008" y="3071"/>
                  </a:lnTo>
                  <a:lnTo>
                    <a:pt x="2008" y="2835"/>
                  </a:lnTo>
                  <a:lnTo>
                    <a:pt x="2126" y="2599"/>
                  </a:lnTo>
                  <a:lnTo>
                    <a:pt x="2303" y="2363"/>
                  </a:lnTo>
                  <a:lnTo>
                    <a:pt x="2540" y="2185"/>
                  </a:lnTo>
                  <a:lnTo>
                    <a:pt x="2776" y="2067"/>
                  </a:lnTo>
                  <a:lnTo>
                    <a:pt x="3012" y="1949"/>
                  </a:lnTo>
                  <a:close/>
                  <a:moveTo>
                    <a:pt x="3012" y="1"/>
                  </a:moveTo>
                  <a:lnTo>
                    <a:pt x="2599" y="119"/>
                  </a:lnTo>
                  <a:lnTo>
                    <a:pt x="2185" y="237"/>
                  </a:lnTo>
                  <a:lnTo>
                    <a:pt x="1772" y="414"/>
                  </a:lnTo>
                  <a:lnTo>
                    <a:pt x="1418" y="650"/>
                  </a:lnTo>
                  <a:lnTo>
                    <a:pt x="1064" y="946"/>
                  </a:lnTo>
                  <a:lnTo>
                    <a:pt x="768" y="1300"/>
                  </a:lnTo>
                  <a:lnTo>
                    <a:pt x="473" y="1654"/>
                  </a:lnTo>
                  <a:lnTo>
                    <a:pt x="296" y="2008"/>
                  </a:lnTo>
                  <a:lnTo>
                    <a:pt x="119" y="2422"/>
                  </a:lnTo>
                  <a:lnTo>
                    <a:pt x="60" y="2835"/>
                  </a:lnTo>
                  <a:lnTo>
                    <a:pt x="1" y="3248"/>
                  </a:lnTo>
                  <a:lnTo>
                    <a:pt x="1" y="3720"/>
                  </a:lnTo>
                  <a:lnTo>
                    <a:pt x="60" y="4134"/>
                  </a:lnTo>
                  <a:lnTo>
                    <a:pt x="237" y="4547"/>
                  </a:lnTo>
                  <a:lnTo>
                    <a:pt x="414" y="4960"/>
                  </a:lnTo>
                  <a:lnTo>
                    <a:pt x="650" y="5374"/>
                  </a:lnTo>
                  <a:lnTo>
                    <a:pt x="945" y="5728"/>
                  </a:lnTo>
                  <a:lnTo>
                    <a:pt x="1300" y="6023"/>
                  </a:lnTo>
                  <a:lnTo>
                    <a:pt x="1654" y="6259"/>
                  </a:lnTo>
                  <a:lnTo>
                    <a:pt x="2067" y="6495"/>
                  </a:lnTo>
                  <a:lnTo>
                    <a:pt x="2481" y="6613"/>
                  </a:lnTo>
                  <a:lnTo>
                    <a:pt x="2894" y="6731"/>
                  </a:lnTo>
                  <a:lnTo>
                    <a:pt x="3720" y="6731"/>
                  </a:lnTo>
                  <a:lnTo>
                    <a:pt x="4193" y="6613"/>
                  </a:lnTo>
                  <a:lnTo>
                    <a:pt x="4606" y="6495"/>
                  </a:lnTo>
                  <a:lnTo>
                    <a:pt x="4960" y="6318"/>
                  </a:lnTo>
                  <a:lnTo>
                    <a:pt x="5373" y="6082"/>
                  </a:lnTo>
                  <a:lnTo>
                    <a:pt x="5728" y="5787"/>
                  </a:lnTo>
                  <a:lnTo>
                    <a:pt x="6023" y="5492"/>
                  </a:lnTo>
                  <a:lnTo>
                    <a:pt x="6259" y="5137"/>
                  </a:lnTo>
                  <a:lnTo>
                    <a:pt x="6436" y="4724"/>
                  </a:lnTo>
                  <a:lnTo>
                    <a:pt x="6613" y="4311"/>
                  </a:lnTo>
                  <a:lnTo>
                    <a:pt x="6731" y="3898"/>
                  </a:lnTo>
                  <a:lnTo>
                    <a:pt x="6731" y="3484"/>
                  </a:lnTo>
                  <a:lnTo>
                    <a:pt x="6731" y="3071"/>
                  </a:lnTo>
                  <a:lnTo>
                    <a:pt x="6672" y="2599"/>
                  </a:lnTo>
                  <a:lnTo>
                    <a:pt x="6495" y="2185"/>
                  </a:lnTo>
                  <a:lnTo>
                    <a:pt x="6318" y="1772"/>
                  </a:lnTo>
                  <a:lnTo>
                    <a:pt x="6082" y="1418"/>
                  </a:lnTo>
                  <a:lnTo>
                    <a:pt x="5787" y="1005"/>
                  </a:lnTo>
                  <a:lnTo>
                    <a:pt x="5432" y="709"/>
                  </a:lnTo>
                  <a:lnTo>
                    <a:pt x="5078" y="473"/>
                  </a:lnTo>
                  <a:lnTo>
                    <a:pt x="4724" y="296"/>
                  </a:lnTo>
                  <a:lnTo>
                    <a:pt x="4311" y="119"/>
                  </a:lnTo>
                  <a:lnTo>
                    <a:pt x="38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2" name="Google Shape;2262;p32"/>
          <p:cNvGrpSpPr/>
          <p:nvPr/>
        </p:nvGrpSpPr>
        <p:grpSpPr>
          <a:xfrm>
            <a:off x="480071" y="645488"/>
            <a:ext cx="599510" cy="352226"/>
            <a:chOff x="-1861775" y="1644025"/>
            <a:chExt cx="1612018" cy="947100"/>
          </a:xfrm>
        </p:grpSpPr>
        <p:sp>
          <p:nvSpPr>
            <p:cNvPr id="2263" name="Google Shape;2263;p32"/>
            <p:cNvSpPr/>
            <p:nvPr/>
          </p:nvSpPr>
          <p:spPr>
            <a:xfrm>
              <a:off x="-1861775" y="1879738"/>
              <a:ext cx="105300" cy="475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2"/>
            <p:cNvSpPr/>
            <p:nvPr/>
          </p:nvSpPr>
          <p:spPr>
            <a:xfrm>
              <a:off x="-1693475" y="1748150"/>
              <a:ext cx="105300" cy="7389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2"/>
            <p:cNvSpPr/>
            <p:nvPr/>
          </p:nvSpPr>
          <p:spPr>
            <a:xfrm>
              <a:off x="-1525175" y="1644025"/>
              <a:ext cx="105300" cy="947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2"/>
            <p:cNvSpPr/>
            <p:nvPr/>
          </p:nvSpPr>
          <p:spPr>
            <a:xfrm>
              <a:off x="-1356875" y="1748150"/>
              <a:ext cx="105300" cy="7389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2"/>
            <p:cNvSpPr/>
            <p:nvPr/>
          </p:nvSpPr>
          <p:spPr>
            <a:xfrm>
              <a:off x="-1188575" y="1879738"/>
              <a:ext cx="105300" cy="475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2"/>
            <p:cNvSpPr/>
            <p:nvPr/>
          </p:nvSpPr>
          <p:spPr>
            <a:xfrm>
              <a:off x="-1028257" y="1879738"/>
              <a:ext cx="105300" cy="475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2"/>
            <p:cNvSpPr/>
            <p:nvPr/>
          </p:nvSpPr>
          <p:spPr>
            <a:xfrm>
              <a:off x="-859957" y="1748150"/>
              <a:ext cx="105300" cy="7389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2"/>
            <p:cNvSpPr/>
            <p:nvPr/>
          </p:nvSpPr>
          <p:spPr>
            <a:xfrm>
              <a:off x="-691657" y="1644025"/>
              <a:ext cx="105300" cy="947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2"/>
            <p:cNvSpPr/>
            <p:nvPr/>
          </p:nvSpPr>
          <p:spPr>
            <a:xfrm>
              <a:off x="-523357" y="1748150"/>
              <a:ext cx="105300" cy="7389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2"/>
            <p:cNvSpPr/>
            <p:nvPr/>
          </p:nvSpPr>
          <p:spPr>
            <a:xfrm>
              <a:off x="-355057" y="1879738"/>
              <a:ext cx="105300" cy="475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3" name="Google Shape;2273;p32"/>
          <p:cNvGrpSpPr/>
          <p:nvPr/>
        </p:nvGrpSpPr>
        <p:grpSpPr>
          <a:xfrm>
            <a:off x="371382" y="4742470"/>
            <a:ext cx="8401240" cy="202500"/>
            <a:chOff x="480920" y="4742470"/>
            <a:chExt cx="8401240" cy="202500"/>
          </a:xfrm>
        </p:grpSpPr>
        <p:grpSp>
          <p:nvGrpSpPr>
            <p:cNvPr id="2274" name="Google Shape;2274;p32"/>
            <p:cNvGrpSpPr/>
            <p:nvPr/>
          </p:nvGrpSpPr>
          <p:grpSpPr>
            <a:xfrm rot="-5400000">
              <a:off x="6549675" y="2612485"/>
              <a:ext cx="202500" cy="4462470"/>
              <a:chOff x="214325" y="317672"/>
              <a:chExt cx="202500" cy="4462470"/>
            </a:xfrm>
          </p:grpSpPr>
          <p:sp>
            <p:nvSpPr>
              <p:cNvPr id="2275" name="Google Shape;2275;p32"/>
              <p:cNvSpPr/>
              <p:nvPr/>
            </p:nvSpPr>
            <p:spPr>
              <a:xfrm>
                <a:off x="214325" y="2309827"/>
                <a:ext cx="202500" cy="39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2"/>
              <p:cNvSpPr/>
              <p:nvPr/>
            </p:nvSpPr>
            <p:spPr>
              <a:xfrm>
                <a:off x="214325" y="2585715"/>
                <a:ext cx="1191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2"/>
              <p:cNvSpPr/>
              <p:nvPr/>
            </p:nvSpPr>
            <p:spPr>
              <a:xfrm>
                <a:off x="214325" y="2759031"/>
                <a:ext cx="2025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2"/>
              <p:cNvSpPr/>
              <p:nvPr/>
            </p:nvSpPr>
            <p:spPr>
              <a:xfrm>
                <a:off x="214325" y="3525485"/>
                <a:ext cx="119100" cy="39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2"/>
              <p:cNvSpPr/>
              <p:nvPr/>
            </p:nvSpPr>
            <p:spPr>
              <a:xfrm>
                <a:off x="214325" y="4741142"/>
                <a:ext cx="2025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2"/>
              <p:cNvSpPr/>
              <p:nvPr/>
            </p:nvSpPr>
            <p:spPr>
              <a:xfrm>
                <a:off x="214325" y="317672"/>
                <a:ext cx="119100" cy="39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2"/>
              <p:cNvSpPr/>
              <p:nvPr/>
            </p:nvSpPr>
            <p:spPr>
              <a:xfrm>
                <a:off x="214325" y="846294"/>
                <a:ext cx="2025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2"/>
              <p:cNvSpPr/>
              <p:nvPr/>
            </p:nvSpPr>
            <p:spPr>
              <a:xfrm>
                <a:off x="214325" y="1533330"/>
                <a:ext cx="2025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3" name="Google Shape;2283;p32"/>
            <p:cNvSpPr/>
            <p:nvPr/>
          </p:nvSpPr>
          <p:spPr>
            <a:xfrm rot="-5400000">
              <a:off x="399170" y="4824220"/>
              <a:ext cx="2025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2"/>
            <p:cNvSpPr/>
            <p:nvPr/>
          </p:nvSpPr>
          <p:spPr>
            <a:xfrm rot="-5400000">
              <a:off x="716758" y="4865920"/>
              <a:ext cx="1191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2"/>
            <p:cNvSpPr/>
            <p:nvPr/>
          </p:nvSpPr>
          <p:spPr>
            <a:xfrm rot="-5400000">
              <a:off x="848374" y="4824220"/>
              <a:ext cx="2025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2"/>
            <p:cNvSpPr/>
            <p:nvPr/>
          </p:nvSpPr>
          <p:spPr>
            <a:xfrm rot="-5400000">
              <a:off x="1656527" y="4865920"/>
              <a:ext cx="119100" cy="39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2"/>
            <p:cNvSpPr/>
            <p:nvPr/>
          </p:nvSpPr>
          <p:spPr>
            <a:xfrm rot="-5400000">
              <a:off x="2143449" y="4824220"/>
              <a:ext cx="2025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2"/>
            <p:cNvSpPr/>
            <p:nvPr/>
          </p:nvSpPr>
          <p:spPr>
            <a:xfrm rot="-5400000">
              <a:off x="2830485" y="4824220"/>
              <a:ext cx="2025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2289"/>
        <p:cNvGrpSpPr/>
        <p:nvPr/>
      </p:nvGrpSpPr>
      <p:grpSpPr>
        <a:xfrm>
          <a:off x="0" y="0"/>
          <a:ext cx="0" cy="0"/>
          <a:chOff x="0" y="0"/>
          <a:chExt cx="0" cy="0"/>
        </a:xfrm>
      </p:grpSpPr>
      <p:grpSp>
        <p:nvGrpSpPr>
          <p:cNvPr id="2290" name="Google Shape;2290;p33"/>
          <p:cNvGrpSpPr/>
          <p:nvPr/>
        </p:nvGrpSpPr>
        <p:grpSpPr>
          <a:xfrm>
            <a:off x="7506880" y="483017"/>
            <a:ext cx="1834255" cy="1834975"/>
            <a:chOff x="3684525" y="1008100"/>
            <a:chExt cx="3697350" cy="3698800"/>
          </a:xfrm>
        </p:grpSpPr>
        <p:sp>
          <p:nvSpPr>
            <p:cNvPr id="2291" name="Google Shape;2291;p33"/>
            <p:cNvSpPr/>
            <p:nvPr/>
          </p:nvSpPr>
          <p:spPr>
            <a:xfrm>
              <a:off x="4642450" y="1210300"/>
              <a:ext cx="180075" cy="199275"/>
            </a:xfrm>
            <a:custGeom>
              <a:avLst/>
              <a:gdLst/>
              <a:ahLst/>
              <a:cxnLst/>
              <a:rect l="l" t="t" r="r" b="b"/>
              <a:pathLst>
                <a:path w="7203" h="7971" extrusionOk="0">
                  <a:moveTo>
                    <a:pt x="2067" y="2480"/>
                  </a:moveTo>
                  <a:lnTo>
                    <a:pt x="3424" y="3779"/>
                  </a:lnTo>
                  <a:lnTo>
                    <a:pt x="2362" y="4369"/>
                  </a:lnTo>
                  <a:lnTo>
                    <a:pt x="2067" y="2480"/>
                  </a:lnTo>
                  <a:close/>
                  <a:moveTo>
                    <a:pt x="2067" y="0"/>
                  </a:moveTo>
                  <a:lnTo>
                    <a:pt x="0" y="1122"/>
                  </a:lnTo>
                  <a:lnTo>
                    <a:pt x="945" y="7971"/>
                  </a:lnTo>
                  <a:lnTo>
                    <a:pt x="2834" y="6967"/>
                  </a:lnTo>
                  <a:lnTo>
                    <a:pt x="2657" y="5963"/>
                  </a:lnTo>
                  <a:lnTo>
                    <a:pt x="4546" y="4901"/>
                  </a:lnTo>
                  <a:lnTo>
                    <a:pt x="5314" y="5668"/>
                  </a:lnTo>
                  <a:lnTo>
                    <a:pt x="7203" y="4605"/>
                  </a:lnTo>
                  <a:lnTo>
                    <a:pt x="20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3"/>
            <p:cNvSpPr/>
            <p:nvPr/>
          </p:nvSpPr>
          <p:spPr>
            <a:xfrm>
              <a:off x="4778225" y="1114350"/>
              <a:ext cx="174200" cy="187475"/>
            </a:xfrm>
            <a:custGeom>
              <a:avLst/>
              <a:gdLst/>
              <a:ahLst/>
              <a:cxnLst/>
              <a:rect l="l" t="t" r="r" b="b"/>
              <a:pathLst>
                <a:path w="6968" h="7499" extrusionOk="0">
                  <a:moveTo>
                    <a:pt x="5373" y="1"/>
                  </a:moveTo>
                  <a:lnTo>
                    <a:pt x="3484" y="768"/>
                  </a:lnTo>
                  <a:lnTo>
                    <a:pt x="4842" y="4193"/>
                  </a:lnTo>
                  <a:lnTo>
                    <a:pt x="4960" y="4547"/>
                  </a:lnTo>
                  <a:lnTo>
                    <a:pt x="4901" y="4901"/>
                  </a:lnTo>
                  <a:lnTo>
                    <a:pt x="4842" y="5078"/>
                  </a:lnTo>
                  <a:lnTo>
                    <a:pt x="4724" y="5196"/>
                  </a:lnTo>
                  <a:lnTo>
                    <a:pt x="4606" y="5314"/>
                  </a:lnTo>
                  <a:lnTo>
                    <a:pt x="4370" y="5432"/>
                  </a:lnTo>
                  <a:lnTo>
                    <a:pt x="4193" y="5491"/>
                  </a:lnTo>
                  <a:lnTo>
                    <a:pt x="3838" y="5491"/>
                  </a:lnTo>
                  <a:lnTo>
                    <a:pt x="3720" y="5432"/>
                  </a:lnTo>
                  <a:lnTo>
                    <a:pt x="3425" y="5196"/>
                  </a:lnTo>
                  <a:lnTo>
                    <a:pt x="3248" y="4842"/>
                  </a:lnTo>
                  <a:lnTo>
                    <a:pt x="1890" y="1418"/>
                  </a:lnTo>
                  <a:lnTo>
                    <a:pt x="1" y="2185"/>
                  </a:lnTo>
                  <a:lnTo>
                    <a:pt x="1359" y="5550"/>
                  </a:lnTo>
                  <a:lnTo>
                    <a:pt x="1536" y="5964"/>
                  </a:lnTo>
                  <a:lnTo>
                    <a:pt x="1772" y="6318"/>
                  </a:lnTo>
                  <a:lnTo>
                    <a:pt x="2008" y="6672"/>
                  </a:lnTo>
                  <a:lnTo>
                    <a:pt x="2303" y="6908"/>
                  </a:lnTo>
                  <a:lnTo>
                    <a:pt x="2598" y="7145"/>
                  </a:lnTo>
                  <a:lnTo>
                    <a:pt x="2894" y="7263"/>
                  </a:lnTo>
                  <a:lnTo>
                    <a:pt x="3248" y="7381"/>
                  </a:lnTo>
                  <a:lnTo>
                    <a:pt x="3602" y="7440"/>
                  </a:lnTo>
                  <a:lnTo>
                    <a:pt x="3956" y="7499"/>
                  </a:lnTo>
                  <a:lnTo>
                    <a:pt x="4311" y="7440"/>
                  </a:lnTo>
                  <a:lnTo>
                    <a:pt x="4665" y="7381"/>
                  </a:lnTo>
                  <a:lnTo>
                    <a:pt x="5078" y="7204"/>
                  </a:lnTo>
                  <a:lnTo>
                    <a:pt x="5432" y="7026"/>
                  </a:lnTo>
                  <a:lnTo>
                    <a:pt x="5787" y="6849"/>
                  </a:lnTo>
                  <a:lnTo>
                    <a:pt x="6082" y="6613"/>
                  </a:lnTo>
                  <a:lnTo>
                    <a:pt x="6318" y="6377"/>
                  </a:lnTo>
                  <a:lnTo>
                    <a:pt x="6554" y="6082"/>
                  </a:lnTo>
                  <a:lnTo>
                    <a:pt x="6731" y="5728"/>
                  </a:lnTo>
                  <a:lnTo>
                    <a:pt x="6849" y="5432"/>
                  </a:lnTo>
                  <a:lnTo>
                    <a:pt x="6967" y="5019"/>
                  </a:lnTo>
                  <a:lnTo>
                    <a:pt x="6967" y="4665"/>
                  </a:lnTo>
                  <a:lnTo>
                    <a:pt x="6967" y="4252"/>
                  </a:lnTo>
                  <a:lnTo>
                    <a:pt x="6849" y="3838"/>
                  </a:lnTo>
                  <a:lnTo>
                    <a:pt x="6731" y="3425"/>
                  </a:lnTo>
                  <a:lnTo>
                    <a:pt x="53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3"/>
            <p:cNvSpPr/>
            <p:nvPr/>
          </p:nvSpPr>
          <p:spPr>
            <a:xfrm>
              <a:off x="4955350" y="1077450"/>
              <a:ext cx="172725" cy="178625"/>
            </a:xfrm>
            <a:custGeom>
              <a:avLst/>
              <a:gdLst/>
              <a:ahLst/>
              <a:cxnLst/>
              <a:rect l="l" t="t" r="r" b="b"/>
              <a:pathLst>
                <a:path w="6909" h="7145" extrusionOk="0">
                  <a:moveTo>
                    <a:pt x="3543" y="1831"/>
                  </a:moveTo>
                  <a:lnTo>
                    <a:pt x="3838" y="1890"/>
                  </a:lnTo>
                  <a:lnTo>
                    <a:pt x="4074" y="1949"/>
                  </a:lnTo>
                  <a:lnTo>
                    <a:pt x="4310" y="2126"/>
                  </a:lnTo>
                  <a:lnTo>
                    <a:pt x="4487" y="2362"/>
                  </a:lnTo>
                  <a:lnTo>
                    <a:pt x="4665" y="2599"/>
                  </a:lnTo>
                  <a:lnTo>
                    <a:pt x="4783" y="2894"/>
                  </a:lnTo>
                  <a:lnTo>
                    <a:pt x="4842" y="3248"/>
                  </a:lnTo>
                  <a:lnTo>
                    <a:pt x="4842" y="3543"/>
                  </a:lnTo>
                  <a:lnTo>
                    <a:pt x="4783" y="3779"/>
                  </a:lnTo>
                  <a:lnTo>
                    <a:pt x="4665" y="4075"/>
                  </a:lnTo>
                  <a:lnTo>
                    <a:pt x="4487" y="4252"/>
                  </a:lnTo>
                  <a:lnTo>
                    <a:pt x="4310" y="4429"/>
                  </a:lnTo>
                  <a:lnTo>
                    <a:pt x="4015" y="4606"/>
                  </a:lnTo>
                  <a:lnTo>
                    <a:pt x="3720" y="4724"/>
                  </a:lnTo>
                  <a:lnTo>
                    <a:pt x="3248" y="4842"/>
                  </a:lnTo>
                  <a:lnTo>
                    <a:pt x="2480" y="2067"/>
                  </a:lnTo>
                  <a:lnTo>
                    <a:pt x="2952" y="1890"/>
                  </a:lnTo>
                  <a:lnTo>
                    <a:pt x="3248" y="1831"/>
                  </a:lnTo>
                  <a:close/>
                  <a:moveTo>
                    <a:pt x="3543" y="1"/>
                  </a:moveTo>
                  <a:lnTo>
                    <a:pt x="3071" y="60"/>
                  </a:lnTo>
                  <a:lnTo>
                    <a:pt x="2598" y="119"/>
                  </a:lnTo>
                  <a:lnTo>
                    <a:pt x="0" y="886"/>
                  </a:lnTo>
                  <a:lnTo>
                    <a:pt x="1772" y="7145"/>
                  </a:lnTo>
                  <a:lnTo>
                    <a:pt x="4428" y="6436"/>
                  </a:lnTo>
                  <a:lnTo>
                    <a:pt x="4842" y="6259"/>
                  </a:lnTo>
                  <a:lnTo>
                    <a:pt x="5314" y="6023"/>
                  </a:lnTo>
                  <a:lnTo>
                    <a:pt x="5668" y="5787"/>
                  </a:lnTo>
                  <a:lnTo>
                    <a:pt x="6022" y="5491"/>
                  </a:lnTo>
                  <a:lnTo>
                    <a:pt x="6318" y="5196"/>
                  </a:lnTo>
                  <a:lnTo>
                    <a:pt x="6495" y="4842"/>
                  </a:lnTo>
                  <a:lnTo>
                    <a:pt x="6672" y="4488"/>
                  </a:lnTo>
                  <a:lnTo>
                    <a:pt x="6849" y="4075"/>
                  </a:lnTo>
                  <a:lnTo>
                    <a:pt x="6908" y="3661"/>
                  </a:lnTo>
                  <a:lnTo>
                    <a:pt x="6908" y="3189"/>
                  </a:lnTo>
                  <a:lnTo>
                    <a:pt x="6849" y="2776"/>
                  </a:lnTo>
                  <a:lnTo>
                    <a:pt x="6790" y="2362"/>
                  </a:lnTo>
                  <a:lnTo>
                    <a:pt x="6613" y="1890"/>
                  </a:lnTo>
                  <a:lnTo>
                    <a:pt x="6436" y="1536"/>
                  </a:lnTo>
                  <a:lnTo>
                    <a:pt x="6200" y="1182"/>
                  </a:lnTo>
                  <a:lnTo>
                    <a:pt x="5904" y="827"/>
                  </a:lnTo>
                  <a:lnTo>
                    <a:pt x="5609" y="591"/>
                  </a:lnTo>
                  <a:lnTo>
                    <a:pt x="5255" y="355"/>
                  </a:lnTo>
                  <a:lnTo>
                    <a:pt x="4842" y="178"/>
                  </a:lnTo>
                  <a:lnTo>
                    <a:pt x="4428" y="60"/>
                  </a:lnTo>
                  <a:lnTo>
                    <a:pt x="4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3"/>
            <p:cNvSpPr/>
            <p:nvPr/>
          </p:nvSpPr>
          <p:spPr>
            <a:xfrm>
              <a:off x="5139850" y="1040550"/>
              <a:ext cx="82675" cy="169775"/>
            </a:xfrm>
            <a:custGeom>
              <a:avLst/>
              <a:gdLst/>
              <a:ahLst/>
              <a:cxnLst/>
              <a:rect l="l" t="t" r="r" b="b"/>
              <a:pathLst>
                <a:path w="3307" h="6791" extrusionOk="0">
                  <a:moveTo>
                    <a:pt x="2008" y="1"/>
                  </a:moveTo>
                  <a:lnTo>
                    <a:pt x="0" y="414"/>
                  </a:lnTo>
                  <a:lnTo>
                    <a:pt x="1299" y="6790"/>
                  </a:lnTo>
                  <a:lnTo>
                    <a:pt x="3307" y="6377"/>
                  </a:lnTo>
                  <a:lnTo>
                    <a:pt x="20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3"/>
            <p:cNvSpPr/>
            <p:nvPr/>
          </p:nvSpPr>
          <p:spPr>
            <a:xfrm>
              <a:off x="5237250" y="1018425"/>
              <a:ext cx="168300" cy="168275"/>
            </a:xfrm>
            <a:custGeom>
              <a:avLst/>
              <a:gdLst/>
              <a:ahLst/>
              <a:cxnLst/>
              <a:rect l="l" t="t" r="r" b="b"/>
              <a:pathLst>
                <a:path w="6732" h="6731" extrusionOk="0">
                  <a:moveTo>
                    <a:pt x="3484" y="1890"/>
                  </a:moveTo>
                  <a:lnTo>
                    <a:pt x="3720" y="1949"/>
                  </a:lnTo>
                  <a:lnTo>
                    <a:pt x="3957" y="2067"/>
                  </a:lnTo>
                  <a:lnTo>
                    <a:pt x="4193" y="2185"/>
                  </a:lnTo>
                  <a:lnTo>
                    <a:pt x="4370" y="2362"/>
                  </a:lnTo>
                  <a:lnTo>
                    <a:pt x="4488" y="2598"/>
                  </a:lnTo>
                  <a:lnTo>
                    <a:pt x="4606" y="2893"/>
                  </a:lnTo>
                  <a:lnTo>
                    <a:pt x="4665" y="3188"/>
                  </a:lnTo>
                  <a:lnTo>
                    <a:pt x="4665" y="3543"/>
                  </a:lnTo>
                  <a:lnTo>
                    <a:pt x="4606" y="3779"/>
                  </a:lnTo>
                  <a:lnTo>
                    <a:pt x="4547" y="4074"/>
                  </a:lnTo>
                  <a:lnTo>
                    <a:pt x="4429" y="4310"/>
                  </a:lnTo>
                  <a:lnTo>
                    <a:pt x="4252" y="4487"/>
                  </a:lnTo>
                  <a:lnTo>
                    <a:pt x="4075" y="4605"/>
                  </a:lnTo>
                  <a:lnTo>
                    <a:pt x="3839" y="4723"/>
                  </a:lnTo>
                  <a:lnTo>
                    <a:pt x="3543" y="4782"/>
                  </a:lnTo>
                  <a:lnTo>
                    <a:pt x="3012" y="4782"/>
                  </a:lnTo>
                  <a:lnTo>
                    <a:pt x="2776" y="4664"/>
                  </a:lnTo>
                  <a:lnTo>
                    <a:pt x="2540" y="4546"/>
                  </a:lnTo>
                  <a:lnTo>
                    <a:pt x="2363" y="4310"/>
                  </a:lnTo>
                  <a:lnTo>
                    <a:pt x="2244" y="4074"/>
                  </a:lnTo>
                  <a:lnTo>
                    <a:pt x="2185" y="3838"/>
                  </a:lnTo>
                  <a:lnTo>
                    <a:pt x="2126" y="3484"/>
                  </a:lnTo>
                  <a:lnTo>
                    <a:pt x="2067" y="3188"/>
                  </a:lnTo>
                  <a:lnTo>
                    <a:pt x="2126" y="2893"/>
                  </a:lnTo>
                  <a:lnTo>
                    <a:pt x="2185" y="2657"/>
                  </a:lnTo>
                  <a:lnTo>
                    <a:pt x="2303" y="2421"/>
                  </a:lnTo>
                  <a:lnTo>
                    <a:pt x="2481" y="2244"/>
                  </a:lnTo>
                  <a:lnTo>
                    <a:pt x="2658" y="2067"/>
                  </a:lnTo>
                  <a:lnTo>
                    <a:pt x="2894" y="1949"/>
                  </a:lnTo>
                  <a:lnTo>
                    <a:pt x="3189" y="1890"/>
                  </a:lnTo>
                  <a:close/>
                  <a:moveTo>
                    <a:pt x="3425" y="0"/>
                  </a:moveTo>
                  <a:lnTo>
                    <a:pt x="2953" y="59"/>
                  </a:lnTo>
                  <a:lnTo>
                    <a:pt x="2540" y="118"/>
                  </a:lnTo>
                  <a:lnTo>
                    <a:pt x="2126" y="236"/>
                  </a:lnTo>
                  <a:lnTo>
                    <a:pt x="1713" y="414"/>
                  </a:lnTo>
                  <a:lnTo>
                    <a:pt x="1359" y="650"/>
                  </a:lnTo>
                  <a:lnTo>
                    <a:pt x="1005" y="945"/>
                  </a:lnTo>
                  <a:lnTo>
                    <a:pt x="709" y="1240"/>
                  </a:lnTo>
                  <a:lnTo>
                    <a:pt x="473" y="1594"/>
                  </a:lnTo>
                  <a:lnTo>
                    <a:pt x="296" y="2008"/>
                  </a:lnTo>
                  <a:lnTo>
                    <a:pt x="119" y="2421"/>
                  </a:lnTo>
                  <a:lnTo>
                    <a:pt x="60" y="2834"/>
                  </a:lnTo>
                  <a:lnTo>
                    <a:pt x="1" y="3306"/>
                  </a:lnTo>
                  <a:lnTo>
                    <a:pt x="60" y="3779"/>
                  </a:lnTo>
                  <a:lnTo>
                    <a:pt x="119" y="4192"/>
                  </a:lnTo>
                  <a:lnTo>
                    <a:pt x="237" y="4664"/>
                  </a:lnTo>
                  <a:lnTo>
                    <a:pt x="473" y="5019"/>
                  </a:lnTo>
                  <a:lnTo>
                    <a:pt x="709" y="5432"/>
                  </a:lnTo>
                  <a:lnTo>
                    <a:pt x="1005" y="5727"/>
                  </a:lnTo>
                  <a:lnTo>
                    <a:pt x="1300" y="6022"/>
                  </a:lnTo>
                  <a:lnTo>
                    <a:pt x="1654" y="6258"/>
                  </a:lnTo>
                  <a:lnTo>
                    <a:pt x="2067" y="6436"/>
                  </a:lnTo>
                  <a:lnTo>
                    <a:pt x="2481" y="6613"/>
                  </a:lnTo>
                  <a:lnTo>
                    <a:pt x="2894" y="6672"/>
                  </a:lnTo>
                  <a:lnTo>
                    <a:pt x="3307" y="6731"/>
                  </a:lnTo>
                  <a:lnTo>
                    <a:pt x="3779" y="6672"/>
                  </a:lnTo>
                  <a:lnTo>
                    <a:pt x="4193" y="6613"/>
                  </a:lnTo>
                  <a:lnTo>
                    <a:pt x="4606" y="6495"/>
                  </a:lnTo>
                  <a:lnTo>
                    <a:pt x="5019" y="6317"/>
                  </a:lnTo>
                  <a:lnTo>
                    <a:pt x="5374" y="6081"/>
                  </a:lnTo>
                  <a:lnTo>
                    <a:pt x="5728" y="5786"/>
                  </a:lnTo>
                  <a:lnTo>
                    <a:pt x="6023" y="5491"/>
                  </a:lnTo>
                  <a:lnTo>
                    <a:pt x="6259" y="5137"/>
                  </a:lnTo>
                  <a:lnTo>
                    <a:pt x="6436" y="4723"/>
                  </a:lnTo>
                  <a:lnTo>
                    <a:pt x="6613" y="4310"/>
                  </a:lnTo>
                  <a:lnTo>
                    <a:pt x="6672" y="3897"/>
                  </a:lnTo>
                  <a:lnTo>
                    <a:pt x="6731" y="3425"/>
                  </a:lnTo>
                  <a:lnTo>
                    <a:pt x="6672" y="2952"/>
                  </a:lnTo>
                  <a:lnTo>
                    <a:pt x="6613" y="2480"/>
                  </a:lnTo>
                  <a:lnTo>
                    <a:pt x="6495" y="2067"/>
                  </a:lnTo>
                  <a:lnTo>
                    <a:pt x="6259" y="1653"/>
                  </a:lnTo>
                  <a:lnTo>
                    <a:pt x="6023" y="1299"/>
                  </a:lnTo>
                  <a:lnTo>
                    <a:pt x="5787" y="945"/>
                  </a:lnTo>
                  <a:lnTo>
                    <a:pt x="5433" y="709"/>
                  </a:lnTo>
                  <a:lnTo>
                    <a:pt x="5078" y="473"/>
                  </a:lnTo>
                  <a:lnTo>
                    <a:pt x="4724" y="236"/>
                  </a:lnTo>
                  <a:lnTo>
                    <a:pt x="4311" y="118"/>
                  </a:lnTo>
                  <a:lnTo>
                    <a:pt x="3839" y="59"/>
                  </a:lnTo>
                  <a:lnTo>
                    <a:pt x="3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3"/>
            <p:cNvSpPr/>
            <p:nvPr/>
          </p:nvSpPr>
          <p:spPr>
            <a:xfrm>
              <a:off x="5488175" y="1008100"/>
              <a:ext cx="112200" cy="165325"/>
            </a:xfrm>
            <a:custGeom>
              <a:avLst/>
              <a:gdLst/>
              <a:ahLst/>
              <a:cxnLst/>
              <a:rect l="l" t="t" r="r" b="b"/>
              <a:pathLst>
                <a:path w="4488" h="6613" extrusionOk="0">
                  <a:moveTo>
                    <a:pt x="119" y="0"/>
                  </a:moveTo>
                  <a:lnTo>
                    <a:pt x="1" y="6494"/>
                  </a:lnTo>
                  <a:lnTo>
                    <a:pt x="4370" y="6612"/>
                  </a:lnTo>
                  <a:lnTo>
                    <a:pt x="4370" y="4959"/>
                  </a:lnTo>
                  <a:lnTo>
                    <a:pt x="2067" y="4900"/>
                  </a:lnTo>
                  <a:lnTo>
                    <a:pt x="2126" y="4015"/>
                  </a:lnTo>
                  <a:lnTo>
                    <a:pt x="4133" y="4015"/>
                  </a:lnTo>
                  <a:lnTo>
                    <a:pt x="4133" y="2480"/>
                  </a:lnTo>
                  <a:lnTo>
                    <a:pt x="2126" y="2480"/>
                  </a:lnTo>
                  <a:lnTo>
                    <a:pt x="2126" y="1653"/>
                  </a:lnTo>
                  <a:lnTo>
                    <a:pt x="4429" y="1712"/>
                  </a:lnTo>
                  <a:lnTo>
                    <a:pt x="4488" y="59"/>
                  </a:lnTo>
                  <a:lnTo>
                    <a:pt x="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3"/>
            <p:cNvSpPr/>
            <p:nvPr/>
          </p:nvSpPr>
          <p:spPr>
            <a:xfrm>
              <a:off x="5623975" y="1009575"/>
              <a:ext cx="171225" cy="178600"/>
            </a:xfrm>
            <a:custGeom>
              <a:avLst/>
              <a:gdLst/>
              <a:ahLst/>
              <a:cxnLst/>
              <a:rect l="l" t="t" r="r" b="b"/>
              <a:pathLst>
                <a:path w="6849" h="7144" extrusionOk="0">
                  <a:moveTo>
                    <a:pt x="650" y="0"/>
                  </a:moveTo>
                  <a:lnTo>
                    <a:pt x="0" y="6494"/>
                  </a:lnTo>
                  <a:lnTo>
                    <a:pt x="2008" y="6730"/>
                  </a:lnTo>
                  <a:lnTo>
                    <a:pt x="2362" y="3424"/>
                  </a:lnTo>
                  <a:lnTo>
                    <a:pt x="4192" y="6908"/>
                  </a:lnTo>
                  <a:lnTo>
                    <a:pt x="6199" y="7144"/>
                  </a:lnTo>
                  <a:lnTo>
                    <a:pt x="6849" y="649"/>
                  </a:lnTo>
                  <a:lnTo>
                    <a:pt x="4782" y="413"/>
                  </a:lnTo>
                  <a:lnTo>
                    <a:pt x="4487" y="3779"/>
                  </a:lnTo>
                  <a:lnTo>
                    <a:pt x="2657" y="236"/>
                  </a:lnTo>
                  <a:lnTo>
                    <a:pt x="6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3"/>
            <p:cNvSpPr/>
            <p:nvPr/>
          </p:nvSpPr>
          <p:spPr>
            <a:xfrm>
              <a:off x="5818800" y="1044975"/>
              <a:ext cx="162375" cy="166825"/>
            </a:xfrm>
            <a:custGeom>
              <a:avLst/>
              <a:gdLst/>
              <a:ahLst/>
              <a:cxnLst/>
              <a:rect l="l" t="t" r="r" b="b"/>
              <a:pathLst>
                <a:path w="6495" h="6673" extrusionOk="0">
                  <a:moveTo>
                    <a:pt x="3011" y="1"/>
                  </a:moveTo>
                  <a:lnTo>
                    <a:pt x="2598" y="60"/>
                  </a:lnTo>
                  <a:lnTo>
                    <a:pt x="2185" y="119"/>
                  </a:lnTo>
                  <a:lnTo>
                    <a:pt x="1772" y="296"/>
                  </a:lnTo>
                  <a:lnTo>
                    <a:pt x="1417" y="473"/>
                  </a:lnTo>
                  <a:lnTo>
                    <a:pt x="1122" y="768"/>
                  </a:lnTo>
                  <a:lnTo>
                    <a:pt x="827" y="1064"/>
                  </a:lnTo>
                  <a:lnTo>
                    <a:pt x="532" y="1418"/>
                  </a:lnTo>
                  <a:lnTo>
                    <a:pt x="355" y="1772"/>
                  </a:lnTo>
                  <a:lnTo>
                    <a:pt x="178" y="2185"/>
                  </a:lnTo>
                  <a:lnTo>
                    <a:pt x="59" y="2658"/>
                  </a:lnTo>
                  <a:lnTo>
                    <a:pt x="0" y="3130"/>
                  </a:lnTo>
                  <a:lnTo>
                    <a:pt x="0" y="3602"/>
                  </a:lnTo>
                  <a:lnTo>
                    <a:pt x="0" y="4016"/>
                  </a:lnTo>
                  <a:lnTo>
                    <a:pt x="119" y="4429"/>
                  </a:lnTo>
                  <a:lnTo>
                    <a:pt x="237" y="4842"/>
                  </a:lnTo>
                  <a:lnTo>
                    <a:pt x="473" y="5196"/>
                  </a:lnTo>
                  <a:lnTo>
                    <a:pt x="709" y="5492"/>
                  </a:lnTo>
                  <a:lnTo>
                    <a:pt x="1004" y="5787"/>
                  </a:lnTo>
                  <a:lnTo>
                    <a:pt x="1358" y="6082"/>
                  </a:lnTo>
                  <a:lnTo>
                    <a:pt x="1713" y="6318"/>
                  </a:lnTo>
                  <a:lnTo>
                    <a:pt x="2185" y="6436"/>
                  </a:lnTo>
                  <a:lnTo>
                    <a:pt x="2657" y="6613"/>
                  </a:lnTo>
                  <a:lnTo>
                    <a:pt x="3189" y="6672"/>
                  </a:lnTo>
                  <a:lnTo>
                    <a:pt x="3661" y="6672"/>
                  </a:lnTo>
                  <a:lnTo>
                    <a:pt x="4133" y="6613"/>
                  </a:lnTo>
                  <a:lnTo>
                    <a:pt x="4605" y="6436"/>
                  </a:lnTo>
                  <a:lnTo>
                    <a:pt x="4960" y="6259"/>
                  </a:lnTo>
                  <a:lnTo>
                    <a:pt x="5373" y="6023"/>
                  </a:lnTo>
                  <a:lnTo>
                    <a:pt x="5668" y="5787"/>
                  </a:lnTo>
                  <a:lnTo>
                    <a:pt x="5963" y="5492"/>
                  </a:lnTo>
                  <a:lnTo>
                    <a:pt x="6436" y="3484"/>
                  </a:lnTo>
                  <a:lnTo>
                    <a:pt x="3130" y="2776"/>
                  </a:lnTo>
                  <a:lnTo>
                    <a:pt x="2834" y="4193"/>
                  </a:lnTo>
                  <a:lnTo>
                    <a:pt x="4428" y="4547"/>
                  </a:lnTo>
                  <a:lnTo>
                    <a:pt x="4192" y="4724"/>
                  </a:lnTo>
                  <a:lnTo>
                    <a:pt x="3897" y="4842"/>
                  </a:lnTo>
                  <a:lnTo>
                    <a:pt x="3543" y="4901"/>
                  </a:lnTo>
                  <a:lnTo>
                    <a:pt x="3189" y="4901"/>
                  </a:lnTo>
                  <a:lnTo>
                    <a:pt x="2893" y="4783"/>
                  </a:lnTo>
                  <a:lnTo>
                    <a:pt x="2598" y="4665"/>
                  </a:lnTo>
                  <a:lnTo>
                    <a:pt x="2362" y="4488"/>
                  </a:lnTo>
                  <a:lnTo>
                    <a:pt x="2185" y="4252"/>
                  </a:lnTo>
                  <a:lnTo>
                    <a:pt x="2126" y="4016"/>
                  </a:lnTo>
                  <a:lnTo>
                    <a:pt x="2067" y="3779"/>
                  </a:lnTo>
                  <a:lnTo>
                    <a:pt x="2067" y="3425"/>
                  </a:lnTo>
                  <a:lnTo>
                    <a:pt x="2067" y="3071"/>
                  </a:lnTo>
                  <a:lnTo>
                    <a:pt x="2185" y="2776"/>
                  </a:lnTo>
                  <a:lnTo>
                    <a:pt x="2303" y="2540"/>
                  </a:lnTo>
                  <a:lnTo>
                    <a:pt x="2421" y="2304"/>
                  </a:lnTo>
                  <a:lnTo>
                    <a:pt x="2598" y="2126"/>
                  </a:lnTo>
                  <a:lnTo>
                    <a:pt x="2834" y="2008"/>
                  </a:lnTo>
                  <a:lnTo>
                    <a:pt x="3070" y="1949"/>
                  </a:lnTo>
                  <a:lnTo>
                    <a:pt x="3307" y="1890"/>
                  </a:lnTo>
                  <a:lnTo>
                    <a:pt x="3602" y="1949"/>
                  </a:lnTo>
                  <a:lnTo>
                    <a:pt x="3897" y="2008"/>
                  </a:lnTo>
                  <a:lnTo>
                    <a:pt x="4074" y="2126"/>
                  </a:lnTo>
                  <a:lnTo>
                    <a:pt x="4251" y="2304"/>
                  </a:lnTo>
                  <a:lnTo>
                    <a:pt x="4369" y="2540"/>
                  </a:lnTo>
                  <a:lnTo>
                    <a:pt x="6495" y="2953"/>
                  </a:lnTo>
                  <a:lnTo>
                    <a:pt x="6495" y="2422"/>
                  </a:lnTo>
                  <a:lnTo>
                    <a:pt x="6377" y="1949"/>
                  </a:lnTo>
                  <a:lnTo>
                    <a:pt x="6200" y="1536"/>
                  </a:lnTo>
                  <a:lnTo>
                    <a:pt x="5904" y="1123"/>
                  </a:lnTo>
                  <a:lnTo>
                    <a:pt x="5550" y="768"/>
                  </a:lnTo>
                  <a:lnTo>
                    <a:pt x="5078" y="473"/>
                  </a:lnTo>
                  <a:lnTo>
                    <a:pt x="4546" y="237"/>
                  </a:lnTo>
                  <a:lnTo>
                    <a:pt x="3956" y="119"/>
                  </a:lnTo>
                  <a:lnTo>
                    <a:pt x="34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3"/>
            <p:cNvSpPr/>
            <p:nvPr/>
          </p:nvSpPr>
          <p:spPr>
            <a:xfrm>
              <a:off x="5984100" y="1075975"/>
              <a:ext cx="95975" cy="171250"/>
            </a:xfrm>
            <a:custGeom>
              <a:avLst/>
              <a:gdLst/>
              <a:ahLst/>
              <a:cxnLst/>
              <a:rect l="l" t="t" r="r" b="b"/>
              <a:pathLst>
                <a:path w="3839" h="6850" extrusionOk="0">
                  <a:moveTo>
                    <a:pt x="1831" y="1"/>
                  </a:moveTo>
                  <a:lnTo>
                    <a:pt x="1" y="6259"/>
                  </a:lnTo>
                  <a:lnTo>
                    <a:pt x="1949" y="6849"/>
                  </a:lnTo>
                  <a:lnTo>
                    <a:pt x="3838" y="591"/>
                  </a:lnTo>
                  <a:lnTo>
                    <a:pt x="18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3"/>
            <p:cNvSpPr/>
            <p:nvPr/>
          </p:nvSpPr>
          <p:spPr>
            <a:xfrm>
              <a:off x="6062325" y="1102550"/>
              <a:ext cx="205200" cy="208150"/>
            </a:xfrm>
            <a:custGeom>
              <a:avLst/>
              <a:gdLst/>
              <a:ahLst/>
              <a:cxnLst/>
              <a:rect l="l" t="t" r="r" b="b"/>
              <a:pathLst>
                <a:path w="8208" h="8326" extrusionOk="0">
                  <a:moveTo>
                    <a:pt x="2362" y="1"/>
                  </a:moveTo>
                  <a:lnTo>
                    <a:pt x="1" y="6082"/>
                  </a:lnTo>
                  <a:lnTo>
                    <a:pt x="1949" y="6790"/>
                  </a:lnTo>
                  <a:lnTo>
                    <a:pt x="3130" y="3779"/>
                  </a:lnTo>
                  <a:lnTo>
                    <a:pt x="3957" y="7617"/>
                  </a:lnTo>
                  <a:lnTo>
                    <a:pt x="5846" y="8325"/>
                  </a:lnTo>
                  <a:lnTo>
                    <a:pt x="8207" y="2244"/>
                  </a:lnTo>
                  <a:lnTo>
                    <a:pt x="6259" y="1476"/>
                  </a:lnTo>
                  <a:lnTo>
                    <a:pt x="5078" y="4606"/>
                  </a:lnTo>
                  <a:lnTo>
                    <a:pt x="4252" y="709"/>
                  </a:lnTo>
                  <a:lnTo>
                    <a:pt x="23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3"/>
            <p:cNvSpPr/>
            <p:nvPr/>
          </p:nvSpPr>
          <p:spPr>
            <a:xfrm>
              <a:off x="6236500" y="1177825"/>
              <a:ext cx="169775" cy="194850"/>
            </a:xfrm>
            <a:custGeom>
              <a:avLst/>
              <a:gdLst/>
              <a:ahLst/>
              <a:cxnLst/>
              <a:rect l="l" t="t" r="r" b="b"/>
              <a:pathLst>
                <a:path w="6791" h="7794" extrusionOk="0">
                  <a:moveTo>
                    <a:pt x="2893" y="0"/>
                  </a:moveTo>
                  <a:lnTo>
                    <a:pt x="1" y="5845"/>
                  </a:lnTo>
                  <a:lnTo>
                    <a:pt x="3897" y="7794"/>
                  </a:lnTo>
                  <a:lnTo>
                    <a:pt x="4606" y="6318"/>
                  </a:lnTo>
                  <a:lnTo>
                    <a:pt x="2539" y="5314"/>
                  </a:lnTo>
                  <a:lnTo>
                    <a:pt x="2953" y="4487"/>
                  </a:lnTo>
                  <a:lnTo>
                    <a:pt x="4783" y="5373"/>
                  </a:lnTo>
                  <a:lnTo>
                    <a:pt x="5432" y="4015"/>
                  </a:lnTo>
                  <a:lnTo>
                    <a:pt x="3661" y="3071"/>
                  </a:lnTo>
                  <a:lnTo>
                    <a:pt x="4015" y="2362"/>
                  </a:lnTo>
                  <a:lnTo>
                    <a:pt x="6082" y="3366"/>
                  </a:lnTo>
                  <a:lnTo>
                    <a:pt x="6790" y="1949"/>
                  </a:lnTo>
                  <a:lnTo>
                    <a:pt x="28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3"/>
            <p:cNvSpPr/>
            <p:nvPr/>
          </p:nvSpPr>
          <p:spPr>
            <a:xfrm>
              <a:off x="6356050" y="1245725"/>
              <a:ext cx="177150" cy="194850"/>
            </a:xfrm>
            <a:custGeom>
              <a:avLst/>
              <a:gdLst/>
              <a:ahLst/>
              <a:cxnLst/>
              <a:rect l="l" t="t" r="r" b="b"/>
              <a:pathLst>
                <a:path w="7086" h="7794" extrusionOk="0">
                  <a:moveTo>
                    <a:pt x="3366" y="0"/>
                  </a:moveTo>
                  <a:lnTo>
                    <a:pt x="1" y="5550"/>
                  </a:lnTo>
                  <a:lnTo>
                    <a:pt x="3779" y="7793"/>
                  </a:lnTo>
                  <a:lnTo>
                    <a:pt x="4606" y="6436"/>
                  </a:lnTo>
                  <a:lnTo>
                    <a:pt x="2598" y="5255"/>
                  </a:lnTo>
                  <a:lnTo>
                    <a:pt x="3071" y="4428"/>
                  </a:lnTo>
                  <a:lnTo>
                    <a:pt x="4842" y="5491"/>
                  </a:lnTo>
                  <a:lnTo>
                    <a:pt x="5609" y="4192"/>
                  </a:lnTo>
                  <a:lnTo>
                    <a:pt x="3897" y="3129"/>
                  </a:lnTo>
                  <a:lnTo>
                    <a:pt x="4311" y="2421"/>
                  </a:lnTo>
                  <a:lnTo>
                    <a:pt x="6259" y="3602"/>
                  </a:lnTo>
                  <a:lnTo>
                    <a:pt x="7085" y="2244"/>
                  </a:lnTo>
                  <a:lnTo>
                    <a:pt x="33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3"/>
            <p:cNvSpPr/>
            <p:nvPr/>
          </p:nvSpPr>
          <p:spPr>
            <a:xfrm>
              <a:off x="6472650" y="1323950"/>
              <a:ext cx="186000" cy="212550"/>
            </a:xfrm>
            <a:custGeom>
              <a:avLst/>
              <a:gdLst/>
              <a:ahLst/>
              <a:cxnLst/>
              <a:rect l="l" t="t" r="r" b="b"/>
              <a:pathLst>
                <a:path w="7440" h="8502" extrusionOk="0">
                  <a:moveTo>
                    <a:pt x="4488" y="2598"/>
                  </a:moveTo>
                  <a:lnTo>
                    <a:pt x="5137" y="3070"/>
                  </a:lnTo>
                  <a:lnTo>
                    <a:pt x="5314" y="3248"/>
                  </a:lnTo>
                  <a:lnTo>
                    <a:pt x="5373" y="3425"/>
                  </a:lnTo>
                  <a:lnTo>
                    <a:pt x="5373" y="3661"/>
                  </a:lnTo>
                  <a:lnTo>
                    <a:pt x="5255" y="3838"/>
                  </a:lnTo>
                  <a:lnTo>
                    <a:pt x="5078" y="4015"/>
                  </a:lnTo>
                  <a:lnTo>
                    <a:pt x="4901" y="4133"/>
                  </a:lnTo>
                  <a:lnTo>
                    <a:pt x="4724" y="4074"/>
                  </a:lnTo>
                  <a:lnTo>
                    <a:pt x="4488" y="3956"/>
                  </a:lnTo>
                  <a:lnTo>
                    <a:pt x="3838" y="3484"/>
                  </a:lnTo>
                  <a:lnTo>
                    <a:pt x="4488" y="2598"/>
                  </a:lnTo>
                  <a:close/>
                  <a:moveTo>
                    <a:pt x="3838" y="0"/>
                  </a:moveTo>
                  <a:lnTo>
                    <a:pt x="1" y="5255"/>
                  </a:lnTo>
                  <a:lnTo>
                    <a:pt x="1654" y="6495"/>
                  </a:lnTo>
                  <a:lnTo>
                    <a:pt x="3012" y="4605"/>
                  </a:lnTo>
                  <a:lnTo>
                    <a:pt x="2658" y="7203"/>
                  </a:lnTo>
                  <a:lnTo>
                    <a:pt x="4429" y="8502"/>
                  </a:lnTo>
                  <a:lnTo>
                    <a:pt x="4783" y="5668"/>
                  </a:lnTo>
                  <a:lnTo>
                    <a:pt x="5137" y="5727"/>
                  </a:lnTo>
                  <a:lnTo>
                    <a:pt x="5432" y="5786"/>
                  </a:lnTo>
                  <a:lnTo>
                    <a:pt x="5728" y="5786"/>
                  </a:lnTo>
                  <a:lnTo>
                    <a:pt x="6023" y="5668"/>
                  </a:lnTo>
                  <a:lnTo>
                    <a:pt x="6318" y="5550"/>
                  </a:lnTo>
                  <a:lnTo>
                    <a:pt x="6613" y="5432"/>
                  </a:lnTo>
                  <a:lnTo>
                    <a:pt x="6849" y="5196"/>
                  </a:lnTo>
                  <a:lnTo>
                    <a:pt x="7027" y="4960"/>
                  </a:lnTo>
                  <a:lnTo>
                    <a:pt x="7204" y="4723"/>
                  </a:lnTo>
                  <a:lnTo>
                    <a:pt x="7322" y="4487"/>
                  </a:lnTo>
                  <a:lnTo>
                    <a:pt x="7381" y="4192"/>
                  </a:lnTo>
                  <a:lnTo>
                    <a:pt x="7440" y="3897"/>
                  </a:lnTo>
                  <a:lnTo>
                    <a:pt x="7440" y="3661"/>
                  </a:lnTo>
                  <a:lnTo>
                    <a:pt x="7440" y="3366"/>
                  </a:lnTo>
                  <a:lnTo>
                    <a:pt x="7322" y="3070"/>
                  </a:lnTo>
                  <a:lnTo>
                    <a:pt x="7204" y="2834"/>
                  </a:lnTo>
                  <a:lnTo>
                    <a:pt x="7027" y="2539"/>
                  </a:lnTo>
                  <a:lnTo>
                    <a:pt x="6849" y="2244"/>
                  </a:lnTo>
                  <a:lnTo>
                    <a:pt x="6554" y="2008"/>
                  </a:lnTo>
                  <a:lnTo>
                    <a:pt x="6259" y="1772"/>
                  </a:lnTo>
                  <a:lnTo>
                    <a:pt x="3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3"/>
            <p:cNvSpPr/>
            <p:nvPr/>
          </p:nvSpPr>
          <p:spPr>
            <a:xfrm>
              <a:off x="6639450" y="1464175"/>
              <a:ext cx="186000" cy="153525"/>
            </a:xfrm>
            <a:custGeom>
              <a:avLst/>
              <a:gdLst/>
              <a:ahLst/>
              <a:cxnLst/>
              <a:rect l="l" t="t" r="r" b="b"/>
              <a:pathLst>
                <a:path w="7440" h="6141" extrusionOk="0">
                  <a:moveTo>
                    <a:pt x="4782" y="2598"/>
                  </a:moveTo>
                  <a:lnTo>
                    <a:pt x="5255" y="3011"/>
                  </a:lnTo>
                  <a:lnTo>
                    <a:pt x="5432" y="3188"/>
                  </a:lnTo>
                  <a:lnTo>
                    <a:pt x="5491" y="3424"/>
                  </a:lnTo>
                  <a:lnTo>
                    <a:pt x="5432" y="3661"/>
                  </a:lnTo>
                  <a:lnTo>
                    <a:pt x="5314" y="3838"/>
                  </a:lnTo>
                  <a:lnTo>
                    <a:pt x="5078" y="4015"/>
                  </a:lnTo>
                  <a:lnTo>
                    <a:pt x="4841" y="4074"/>
                  </a:lnTo>
                  <a:lnTo>
                    <a:pt x="4664" y="4015"/>
                  </a:lnTo>
                  <a:lnTo>
                    <a:pt x="4428" y="3838"/>
                  </a:lnTo>
                  <a:lnTo>
                    <a:pt x="4015" y="3483"/>
                  </a:lnTo>
                  <a:lnTo>
                    <a:pt x="4782" y="2598"/>
                  </a:lnTo>
                  <a:close/>
                  <a:moveTo>
                    <a:pt x="4428" y="0"/>
                  </a:moveTo>
                  <a:lnTo>
                    <a:pt x="0" y="4782"/>
                  </a:lnTo>
                  <a:lnTo>
                    <a:pt x="1476" y="6140"/>
                  </a:lnTo>
                  <a:lnTo>
                    <a:pt x="2893" y="4664"/>
                  </a:lnTo>
                  <a:lnTo>
                    <a:pt x="3484" y="5196"/>
                  </a:lnTo>
                  <a:lnTo>
                    <a:pt x="3779" y="5432"/>
                  </a:lnTo>
                  <a:lnTo>
                    <a:pt x="4074" y="5609"/>
                  </a:lnTo>
                  <a:lnTo>
                    <a:pt x="4369" y="5786"/>
                  </a:lnTo>
                  <a:lnTo>
                    <a:pt x="4664" y="5904"/>
                  </a:lnTo>
                  <a:lnTo>
                    <a:pt x="4960" y="5963"/>
                  </a:lnTo>
                  <a:lnTo>
                    <a:pt x="5550" y="5963"/>
                  </a:lnTo>
                  <a:lnTo>
                    <a:pt x="5845" y="5904"/>
                  </a:lnTo>
                  <a:lnTo>
                    <a:pt x="6081" y="5786"/>
                  </a:lnTo>
                  <a:lnTo>
                    <a:pt x="6317" y="5668"/>
                  </a:lnTo>
                  <a:lnTo>
                    <a:pt x="6554" y="5491"/>
                  </a:lnTo>
                  <a:lnTo>
                    <a:pt x="6790" y="5255"/>
                  </a:lnTo>
                  <a:lnTo>
                    <a:pt x="7085" y="4900"/>
                  </a:lnTo>
                  <a:lnTo>
                    <a:pt x="7321" y="4487"/>
                  </a:lnTo>
                  <a:lnTo>
                    <a:pt x="7439" y="4074"/>
                  </a:lnTo>
                  <a:lnTo>
                    <a:pt x="7439" y="3661"/>
                  </a:lnTo>
                  <a:lnTo>
                    <a:pt x="7380" y="3188"/>
                  </a:lnTo>
                  <a:lnTo>
                    <a:pt x="7203" y="2775"/>
                  </a:lnTo>
                  <a:lnTo>
                    <a:pt x="6908" y="2362"/>
                  </a:lnTo>
                  <a:lnTo>
                    <a:pt x="6495" y="1948"/>
                  </a:lnTo>
                  <a:lnTo>
                    <a:pt x="44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3"/>
            <p:cNvSpPr/>
            <p:nvPr/>
          </p:nvSpPr>
          <p:spPr>
            <a:xfrm>
              <a:off x="6782625" y="1611750"/>
              <a:ext cx="168275" cy="168300"/>
            </a:xfrm>
            <a:custGeom>
              <a:avLst/>
              <a:gdLst/>
              <a:ahLst/>
              <a:cxnLst/>
              <a:rect l="l" t="t" r="r" b="b"/>
              <a:pathLst>
                <a:path w="6731" h="6732" extrusionOk="0">
                  <a:moveTo>
                    <a:pt x="3542" y="1949"/>
                  </a:moveTo>
                  <a:lnTo>
                    <a:pt x="3779" y="2008"/>
                  </a:lnTo>
                  <a:lnTo>
                    <a:pt x="4015" y="2067"/>
                  </a:lnTo>
                  <a:lnTo>
                    <a:pt x="4251" y="2185"/>
                  </a:lnTo>
                  <a:lnTo>
                    <a:pt x="4428" y="2422"/>
                  </a:lnTo>
                  <a:lnTo>
                    <a:pt x="4605" y="2658"/>
                  </a:lnTo>
                  <a:lnTo>
                    <a:pt x="4723" y="2894"/>
                  </a:lnTo>
                  <a:lnTo>
                    <a:pt x="4782" y="3130"/>
                  </a:lnTo>
                  <a:lnTo>
                    <a:pt x="4782" y="3366"/>
                  </a:lnTo>
                  <a:lnTo>
                    <a:pt x="4723" y="3602"/>
                  </a:lnTo>
                  <a:lnTo>
                    <a:pt x="4605" y="3898"/>
                  </a:lnTo>
                  <a:lnTo>
                    <a:pt x="4428" y="4075"/>
                  </a:lnTo>
                  <a:lnTo>
                    <a:pt x="4192" y="4311"/>
                  </a:lnTo>
                  <a:lnTo>
                    <a:pt x="3956" y="4547"/>
                  </a:lnTo>
                  <a:lnTo>
                    <a:pt x="3720" y="4665"/>
                  </a:lnTo>
                  <a:lnTo>
                    <a:pt x="3424" y="4724"/>
                  </a:lnTo>
                  <a:lnTo>
                    <a:pt x="3188" y="4783"/>
                  </a:lnTo>
                  <a:lnTo>
                    <a:pt x="2952" y="4724"/>
                  </a:lnTo>
                  <a:lnTo>
                    <a:pt x="2716" y="4665"/>
                  </a:lnTo>
                  <a:lnTo>
                    <a:pt x="2480" y="4547"/>
                  </a:lnTo>
                  <a:lnTo>
                    <a:pt x="2244" y="4311"/>
                  </a:lnTo>
                  <a:lnTo>
                    <a:pt x="2125" y="4075"/>
                  </a:lnTo>
                  <a:lnTo>
                    <a:pt x="2007" y="3839"/>
                  </a:lnTo>
                  <a:lnTo>
                    <a:pt x="1948" y="3602"/>
                  </a:lnTo>
                  <a:lnTo>
                    <a:pt x="1948" y="3366"/>
                  </a:lnTo>
                  <a:lnTo>
                    <a:pt x="2007" y="3071"/>
                  </a:lnTo>
                  <a:lnTo>
                    <a:pt x="2125" y="2835"/>
                  </a:lnTo>
                  <a:lnTo>
                    <a:pt x="2303" y="2658"/>
                  </a:lnTo>
                  <a:lnTo>
                    <a:pt x="2539" y="2422"/>
                  </a:lnTo>
                  <a:lnTo>
                    <a:pt x="2775" y="2185"/>
                  </a:lnTo>
                  <a:lnTo>
                    <a:pt x="3011" y="2067"/>
                  </a:lnTo>
                  <a:lnTo>
                    <a:pt x="3306" y="2008"/>
                  </a:lnTo>
                  <a:lnTo>
                    <a:pt x="3542" y="1949"/>
                  </a:lnTo>
                  <a:close/>
                  <a:moveTo>
                    <a:pt x="3188" y="1"/>
                  </a:moveTo>
                  <a:lnTo>
                    <a:pt x="2716" y="60"/>
                  </a:lnTo>
                  <a:lnTo>
                    <a:pt x="2303" y="178"/>
                  </a:lnTo>
                  <a:lnTo>
                    <a:pt x="1889" y="296"/>
                  </a:lnTo>
                  <a:lnTo>
                    <a:pt x="1535" y="532"/>
                  </a:lnTo>
                  <a:lnTo>
                    <a:pt x="1122" y="828"/>
                  </a:lnTo>
                  <a:lnTo>
                    <a:pt x="827" y="1182"/>
                  </a:lnTo>
                  <a:lnTo>
                    <a:pt x="531" y="1536"/>
                  </a:lnTo>
                  <a:lnTo>
                    <a:pt x="295" y="1890"/>
                  </a:lnTo>
                  <a:lnTo>
                    <a:pt x="177" y="2304"/>
                  </a:lnTo>
                  <a:lnTo>
                    <a:pt x="59" y="2717"/>
                  </a:lnTo>
                  <a:lnTo>
                    <a:pt x="0" y="3130"/>
                  </a:lnTo>
                  <a:lnTo>
                    <a:pt x="0" y="3602"/>
                  </a:lnTo>
                  <a:lnTo>
                    <a:pt x="59" y="4016"/>
                  </a:lnTo>
                  <a:lnTo>
                    <a:pt x="177" y="4429"/>
                  </a:lnTo>
                  <a:lnTo>
                    <a:pt x="354" y="4842"/>
                  </a:lnTo>
                  <a:lnTo>
                    <a:pt x="531" y="5196"/>
                  </a:lnTo>
                  <a:lnTo>
                    <a:pt x="827" y="5551"/>
                  </a:lnTo>
                  <a:lnTo>
                    <a:pt x="1122" y="5905"/>
                  </a:lnTo>
                  <a:lnTo>
                    <a:pt x="1476" y="6141"/>
                  </a:lnTo>
                  <a:lnTo>
                    <a:pt x="1889" y="6377"/>
                  </a:lnTo>
                  <a:lnTo>
                    <a:pt x="2244" y="6554"/>
                  </a:lnTo>
                  <a:lnTo>
                    <a:pt x="2657" y="6672"/>
                  </a:lnTo>
                  <a:lnTo>
                    <a:pt x="3129" y="6731"/>
                  </a:lnTo>
                  <a:lnTo>
                    <a:pt x="3542" y="6731"/>
                  </a:lnTo>
                  <a:lnTo>
                    <a:pt x="3956" y="6672"/>
                  </a:lnTo>
                  <a:lnTo>
                    <a:pt x="4369" y="6554"/>
                  </a:lnTo>
                  <a:lnTo>
                    <a:pt x="4782" y="6377"/>
                  </a:lnTo>
                  <a:lnTo>
                    <a:pt x="5196" y="6200"/>
                  </a:lnTo>
                  <a:lnTo>
                    <a:pt x="5550" y="5905"/>
                  </a:lnTo>
                  <a:lnTo>
                    <a:pt x="5904" y="5551"/>
                  </a:lnTo>
                  <a:lnTo>
                    <a:pt x="6199" y="5196"/>
                  </a:lnTo>
                  <a:lnTo>
                    <a:pt x="6376" y="4842"/>
                  </a:lnTo>
                  <a:lnTo>
                    <a:pt x="6553" y="4429"/>
                  </a:lnTo>
                  <a:lnTo>
                    <a:pt x="6672" y="4016"/>
                  </a:lnTo>
                  <a:lnTo>
                    <a:pt x="6731" y="3602"/>
                  </a:lnTo>
                  <a:lnTo>
                    <a:pt x="6731" y="3130"/>
                  </a:lnTo>
                  <a:lnTo>
                    <a:pt x="6672" y="2717"/>
                  </a:lnTo>
                  <a:lnTo>
                    <a:pt x="6553" y="2304"/>
                  </a:lnTo>
                  <a:lnTo>
                    <a:pt x="6376" y="1890"/>
                  </a:lnTo>
                  <a:lnTo>
                    <a:pt x="6140" y="1536"/>
                  </a:lnTo>
                  <a:lnTo>
                    <a:pt x="5904" y="1182"/>
                  </a:lnTo>
                  <a:lnTo>
                    <a:pt x="5550" y="828"/>
                  </a:lnTo>
                  <a:lnTo>
                    <a:pt x="5196" y="591"/>
                  </a:lnTo>
                  <a:lnTo>
                    <a:pt x="4841" y="355"/>
                  </a:lnTo>
                  <a:lnTo>
                    <a:pt x="4428" y="178"/>
                  </a:lnTo>
                  <a:lnTo>
                    <a:pt x="4015" y="60"/>
                  </a:lnTo>
                  <a:lnTo>
                    <a:pt x="36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3"/>
            <p:cNvSpPr/>
            <p:nvPr/>
          </p:nvSpPr>
          <p:spPr>
            <a:xfrm>
              <a:off x="6874125" y="1740175"/>
              <a:ext cx="191900" cy="206650"/>
            </a:xfrm>
            <a:custGeom>
              <a:avLst/>
              <a:gdLst/>
              <a:ahLst/>
              <a:cxnLst/>
              <a:rect l="l" t="t" r="r" b="b"/>
              <a:pathLst>
                <a:path w="7676" h="8266" extrusionOk="0">
                  <a:moveTo>
                    <a:pt x="5137" y="2657"/>
                  </a:moveTo>
                  <a:lnTo>
                    <a:pt x="5609" y="3307"/>
                  </a:lnTo>
                  <a:lnTo>
                    <a:pt x="5727" y="3543"/>
                  </a:lnTo>
                  <a:lnTo>
                    <a:pt x="5727" y="3720"/>
                  </a:lnTo>
                  <a:lnTo>
                    <a:pt x="5668" y="3956"/>
                  </a:lnTo>
                  <a:lnTo>
                    <a:pt x="5491" y="4074"/>
                  </a:lnTo>
                  <a:lnTo>
                    <a:pt x="5255" y="4192"/>
                  </a:lnTo>
                  <a:lnTo>
                    <a:pt x="5078" y="4192"/>
                  </a:lnTo>
                  <a:lnTo>
                    <a:pt x="4842" y="4133"/>
                  </a:lnTo>
                  <a:lnTo>
                    <a:pt x="4665" y="3956"/>
                  </a:lnTo>
                  <a:lnTo>
                    <a:pt x="4192" y="3248"/>
                  </a:lnTo>
                  <a:lnTo>
                    <a:pt x="5137" y="2657"/>
                  </a:lnTo>
                  <a:close/>
                  <a:moveTo>
                    <a:pt x="5314" y="0"/>
                  </a:moveTo>
                  <a:lnTo>
                    <a:pt x="1" y="3720"/>
                  </a:lnTo>
                  <a:lnTo>
                    <a:pt x="1181" y="5373"/>
                  </a:lnTo>
                  <a:lnTo>
                    <a:pt x="3130" y="4074"/>
                  </a:lnTo>
                  <a:lnTo>
                    <a:pt x="1890" y="6436"/>
                  </a:lnTo>
                  <a:lnTo>
                    <a:pt x="3189" y="8266"/>
                  </a:lnTo>
                  <a:lnTo>
                    <a:pt x="4428" y="5668"/>
                  </a:lnTo>
                  <a:lnTo>
                    <a:pt x="4724" y="5845"/>
                  </a:lnTo>
                  <a:lnTo>
                    <a:pt x="5019" y="5963"/>
                  </a:lnTo>
                  <a:lnTo>
                    <a:pt x="5314" y="6081"/>
                  </a:lnTo>
                  <a:lnTo>
                    <a:pt x="5904" y="6081"/>
                  </a:lnTo>
                  <a:lnTo>
                    <a:pt x="6200" y="5963"/>
                  </a:lnTo>
                  <a:lnTo>
                    <a:pt x="6495" y="5904"/>
                  </a:lnTo>
                  <a:lnTo>
                    <a:pt x="6790" y="5727"/>
                  </a:lnTo>
                  <a:lnTo>
                    <a:pt x="7026" y="5550"/>
                  </a:lnTo>
                  <a:lnTo>
                    <a:pt x="7203" y="5314"/>
                  </a:lnTo>
                  <a:lnTo>
                    <a:pt x="7380" y="5078"/>
                  </a:lnTo>
                  <a:lnTo>
                    <a:pt x="7498" y="4842"/>
                  </a:lnTo>
                  <a:lnTo>
                    <a:pt x="7617" y="4605"/>
                  </a:lnTo>
                  <a:lnTo>
                    <a:pt x="7676" y="4310"/>
                  </a:lnTo>
                  <a:lnTo>
                    <a:pt x="7676" y="4015"/>
                  </a:lnTo>
                  <a:lnTo>
                    <a:pt x="7617" y="3720"/>
                  </a:lnTo>
                  <a:lnTo>
                    <a:pt x="7558" y="3425"/>
                  </a:lnTo>
                  <a:lnTo>
                    <a:pt x="7439" y="3070"/>
                  </a:lnTo>
                  <a:lnTo>
                    <a:pt x="7321" y="2775"/>
                  </a:lnTo>
                  <a:lnTo>
                    <a:pt x="7085" y="2480"/>
                  </a:lnTo>
                  <a:lnTo>
                    <a:pt x="53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3"/>
            <p:cNvSpPr/>
            <p:nvPr/>
          </p:nvSpPr>
          <p:spPr>
            <a:xfrm>
              <a:off x="6983350" y="1877450"/>
              <a:ext cx="187475" cy="162375"/>
            </a:xfrm>
            <a:custGeom>
              <a:avLst/>
              <a:gdLst/>
              <a:ahLst/>
              <a:cxnLst/>
              <a:rect l="l" t="t" r="r" b="b"/>
              <a:pathLst>
                <a:path w="7499" h="6495" extrusionOk="0">
                  <a:moveTo>
                    <a:pt x="4783" y="0"/>
                  </a:moveTo>
                  <a:lnTo>
                    <a:pt x="3366" y="768"/>
                  </a:lnTo>
                  <a:lnTo>
                    <a:pt x="4251" y="2244"/>
                  </a:lnTo>
                  <a:lnTo>
                    <a:pt x="0" y="4723"/>
                  </a:lnTo>
                  <a:lnTo>
                    <a:pt x="1004" y="6494"/>
                  </a:lnTo>
                  <a:lnTo>
                    <a:pt x="5255" y="4015"/>
                  </a:lnTo>
                  <a:lnTo>
                    <a:pt x="6081" y="5550"/>
                  </a:lnTo>
                  <a:lnTo>
                    <a:pt x="7498" y="4723"/>
                  </a:lnTo>
                  <a:lnTo>
                    <a:pt x="47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3"/>
            <p:cNvSpPr/>
            <p:nvPr/>
          </p:nvSpPr>
          <p:spPr>
            <a:xfrm>
              <a:off x="7039425" y="2028000"/>
              <a:ext cx="196350" cy="129900"/>
            </a:xfrm>
            <a:custGeom>
              <a:avLst/>
              <a:gdLst/>
              <a:ahLst/>
              <a:cxnLst/>
              <a:rect l="l" t="t" r="r" b="b"/>
              <a:pathLst>
                <a:path w="7854" h="5196" extrusionOk="0">
                  <a:moveTo>
                    <a:pt x="5905" y="0"/>
                  </a:moveTo>
                  <a:lnTo>
                    <a:pt x="1" y="2716"/>
                  </a:lnTo>
                  <a:lnTo>
                    <a:pt x="827" y="4605"/>
                  </a:lnTo>
                  <a:lnTo>
                    <a:pt x="3071" y="3542"/>
                  </a:lnTo>
                  <a:lnTo>
                    <a:pt x="3838" y="5195"/>
                  </a:lnTo>
                  <a:lnTo>
                    <a:pt x="5255" y="4546"/>
                  </a:lnTo>
                  <a:lnTo>
                    <a:pt x="4488" y="2893"/>
                  </a:lnTo>
                  <a:lnTo>
                    <a:pt x="5314" y="2539"/>
                  </a:lnTo>
                  <a:lnTo>
                    <a:pt x="6377" y="4841"/>
                  </a:lnTo>
                  <a:lnTo>
                    <a:pt x="7853" y="4133"/>
                  </a:lnTo>
                  <a:lnTo>
                    <a:pt x="59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33"/>
            <p:cNvSpPr/>
            <p:nvPr/>
          </p:nvSpPr>
          <p:spPr>
            <a:xfrm>
              <a:off x="7117650" y="2185925"/>
              <a:ext cx="168300" cy="168275"/>
            </a:xfrm>
            <a:custGeom>
              <a:avLst/>
              <a:gdLst/>
              <a:ahLst/>
              <a:cxnLst/>
              <a:rect l="l" t="t" r="r" b="b"/>
              <a:pathLst>
                <a:path w="6732" h="6731" extrusionOk="0">
                  <a:moveTo>
                    <a:pt x="3780" y="2067"/>
                  </a:moveTo>
                  <a:lnTo>
                    <a:pt x="4075" y="2126"/>
                  </a:lnTo>
                  <a:lnTo>
                    <a:pt x="4252" y="2244"/>
                  </a:lnTo>
                  <a:lnTo>
                    <a:pt x="4488" y="2421"/>
                  </a:lnTo>
                  <a:lnTo>
                    <a:pt x="4606" y="2598"/>
                  </a:lnTo>
                  <a:lnTo>
                    <a:pt x="4724" y="2893"/>
                  </a:lnTo>
                  <a:lnTo>
                    <a:pt x="4783" y="3188"/>
                  </a:lnTo>
                  <a:lnTo>
                    <a:pt x="4842" y="3424"/>
                  </a:lnTo>
                  <a:lnTo>
                    <a:pt x="4783" y="3661"/>
                  </a:lnTo>
                  <a:lnTo>
                    <a:pt x="4665" y="3897"/>
                  </a:lnTo>
                  <a:lnTo>
                    <a:pt x="4547" y="4133"/>
                  </a:lnTo>
                  <a:lnTo>
                    <a:pt x="4311" y="4310"/>
                  </a:lnTo>
                  <a:lnTo>
                    <a:pt x="4075" y="4428"/>
                  </a:lnTo>
                  <a:lnTo>
                    <a:pt x="3780" y="4546"/>
                  </a:lnTo>
                  <a:lnTo>
                    <a:pt x="3484" y="4664"/>
                  </a:lnTo>
                  <a:lnTo>
                    <a:pt x="2953" y="4664"/>
                  </a:lnTo>
                  <a:lnTo>
                    <a:pt x="2658" y="4605"/>
                  </a:lnTo>
                  <a:lnTo>
                    <a:pt x="2481" y="4487"/>
                  </a:lnTo>
                  <a:lnTo>
                    <a:pt x="2244" y="4310"/>
                  </a:lnTo>
                  <a:lnTo>
                    <a:pt x="2126" y="4133"/>
                  </a:lnTo>
                  <a:lnTo>
                    <a:pt x="2008" y="3838"/>
                  </a:lnTo>
                  <a:lnTo>
                    <a:pt x="1949" y="3543"/>
                  </a:lnTo>
                  <a:lnTo>
                    <a:pt x="1890" y="3306"/>
                  </a:lnTo>
                  <a:lnTo>
                    <a:pt x="1949" y="3070"/>
                  </a:lnTo>
                  <a:lnTo>
                    <a:pt x="2067" y="2834"/>
                  </a:lnTo>
                  <a:lnTo>
                    <a:pt x="2185" y="2598"/>
                  </a:lnTo>
                  <a:lnTo>
                    <a:pt x="2422" y="2421"/>
                  </a:lnTo>
                  <a:lnTo>
                    <a:pt x="2658" y="2303"/>
                  </a:lnTo>
                  <a:lnTo>
                    <a:pt x="2953" y="2185"/>
                  </a:lnTo>
                  <a:lnTo>
                    <a:pt x="3248" y="2067"/>
                  </a:lnTo>
                  <a:close/>
                  <a:moveTo>
                    <a:pt x="3130" y="0"/>
                  </a:moveTo>
                  <a:lnTo>
                    <a:pt x="2717" y="59"/>
                  </a:lnTo>
                  <a:lnTo>
                    <a:pt x="2244" y="177"/>
                  </a:lnTo>
                  <a:lnTo>
                    <a:pt x="1831" y="354"/>
                  </a:lnTo>
                  <a:lnTo>
                    <a:pt x="1418" y="591"/>
                  </a:lnTo>
                  <a:lnTo>
                    <a:pt x="1064" y="886"/>
                  </a:lnTo>
                  <a:lnTo>
                    <a:pt x="768" y="1181"/>
                  </a:lnTo>
                  <a:lnTo>
                    <a:pt x="532" y="1535"/>
                  </a:lnTo>
                  <a:lnTo>
                    <a:pt x="296" y="1949"/>
                  </a:lnTo>
                  <a:lnTo>
                    <a:pt x="178" y="2303"/>
                  </a:lnTo>
                  <a:lnTo>
                    <a:pt x="60" y="2716"/>
                  </a:lnTo>
                  <a:lnTo>
                    <a:pt x="1" y="3188"/>
                  </a:lnTo>
                  <a:lnTo>
                    <a:pt x="1" y="3602"/>
                  </a:lnTo>
                  <a:lnTo>
                    <a:pt x="60" y="4074"/>
                  </a:lnTo>
                  <a:lnTo>
                    <a:pt x="178" y="4487"/>
                  </a:lnTo>
                  <a:lnTo>
                    <a:pt x="355" y="4900"/>
                  </a:lnTo>
                  <a:lnTo>
                    <a:pt x="591" y="5255"/>
                  </a:lnTo>
                  <a:lnTo>
                    <a:pt x="887" y="5609"/>
                  </a:lnTo>
                  <a:lnTo>
                    <a:pt x="1182" y="5904"/>
                  </a:lnTo>
                  <a:lnTo>
                    <a:pt x="1536" y="6199"/>
                  </a:lnTo>
                  <a:lnTo>
                    <a:pt x="1890" y="6376"/>
                  </a:lnTo>
                  <a:lnTo>
                    <a:pt x="2304" y="6554"/>
                  </a:lnTo>
                  <a:lnTo>
                    <a:pt x="2717" y="6672"/>
                  </a:lnTo>
                  <a:lnTo>
                    <a:pt x="3130" y="6731"/>
                  </a:lnTo>
                  <a:lnTo>
                    <a:pt x="3602" y="6731"/>
                  </a:lnTo>
                  <a:lnTo>
                    <a:pt x="4016" y="6672"/>
                  </a:lnTo>
                  <a:lnTo>
                    <a:pt x="4488" y="6495"/>
                  </a:lnTo>
                  <a:lnTo>
                    <a:pt x="4901" y="6317"/>
                  </a:lnTo>
                  <a:lnTo>
                    <a:pt x="5315" y="6140"/>
                  </a:lnTo>
                  <a:lnTo>
                    <a:pt x="5669" y="5845"/>
                  </a:lnTo>
                  <a:lnTo>
                    <a:pt x="5964" y="5550"/>
                  </a:lnTo>
                  <a:lnTo>
                    <a:pt x="6200" y="5196"/>
                  </a:lnTo>
                  <a:lnTo>
                    <a:pt x="6436" y="4782"/>
                  </a:lnTo>
                  <a:lnTo>
                    <a:pt x="6554" y="4428"/>
                  </a:lnTo>
                  <a:lnTo>
                    <a:pt x="6672" y="4015"/>
                  </a:lnTo>
                  <a:lnTo>
                    <a:pt x="6731" y="3543"/>
                  </a:lnTo>
                  <a:lnTo>
                    <a:pt x="6731" y="3129"/>
                  </a:lnTo>
                  <a:lnTo>
                    <a:pt x="6613" y="2716"/>
                  </a:lnTo>
                  <a:lnTo>
                    <a:pt x="6495" y="2244"/>
                  </a:lnTo>
                  <a:lnTo>
                    <a:pt x="6318" y="1830"/>
                  </a:lnTo>
                  <a:lnTo>
                    <a:pt x="6141" y="1476"/>
                  </a:lnTo>
                  <a:lnTo>
                    <a:pt x="5846" y="1122"/>
                  </a:lnTo>
                  <a:lnTo>
                    <a:pt x="5551" y="827"/>
                  </a:lnTo>
                  <a:lnTo>
                    <a:pt x="5196" y="532"/>
                  </a:lnTo>
                  <a:lnTo>
                    <a:pt x="4842" y="295"/>
                  </a:lnTo>
                  <a:lnTo>
                    <a:pt x="4429" y="177"/>
                  </a:lnTo>
                  <a:lnTo>
                    <a:pt x="4016" y="59"/>
                  </a:lnTo>
                  <a:lnTo>
                    <a:pt x="36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3"/>
            <p:cNvSpPr/>
            <p:nvPr/>
          </p:nvSpPr>
          <p:spPr>
            <a:xfrm>
              <a:off x="7157525" y="2361550"/>
              <a:ext cx="171225" cy="137300"/>
            </a:xfrm>
            <a:custGeom>
              <a:avLst/>
              <a:gdLst/>
              <a:ahLst/>
              <a:cxnLst/>
              <a:rect l="l" t="t" r="r" b="b"/>
              <a:pathLst>
                <a:path w="6849" h="5492" extrusionOk="0">
                  <a:moveTo>
                    <a:pt x="6317" y="1"/>
                  </a:moveTo>
                  <a:lnTo>
                    <a:pt x="0" y="1595"/>
                  </a:lnTo>
                  <a:lnTo>
                    <a:pt x="1004" y="5492"/>
                  </a:lnTo>
                  <a:lnTo>
                    <a:pt x="2480" y="5078"/>
                  </a:lnTo>
                  <a:lnTo>
                    <a:pt x="2007" y="3189"/>
                  </a:lnTo>
                  <a:lnTo>
                    <a:pt x="6849" y="2008"/>
                  </a:lnTo>
                  <a:lnTo>
                    <a:pt x="6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3"/>
            <p:cNvSpPr/>
            <p:nvPr/>
          </p:nvSpPr>
          <p:spPr>
            <a:xfrm>
              <a:off x="7187025" y="2492925"/>
              <a:ext cx="169775" cy="79725"/>
            </a:xfrm>
            <a:custGeom>
              <a:avLst/>
              <a:gdLst/>
              <a:ahLst/>
              <a:cxnLst/>
              <a:rect l="l" t="t" r="r" b="b"/>
              <a:pathLst>
                <a:path w="6791" h="3189" extrusionOk="0">
                  <a:moveTo>
                    <a:pt x="6377" y="0"/>
                  </a:moveTo>
                  <a:lnTo>
                    <a:pt x="1" y="1181"/>
                  </a:lnTo>
                  <a:lnTo>
                    <a:pt x="355" y="3188"/>
                  </a:lnTo>
                  <a:lnTo>
                    <a:pt x="6790" y="2008"/>
                  </a:lnTo>
                  <a:lnTo>
                    <a:pt x="63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33"/>
            <p:cNvSpPr/>
            <p:nvPr/>
          </p:nvSpPr>
          <p:spPr>
            <a:xfrm>
              <a:off x="7207700" y="2588850"/>
              <a:ext cx="168275" cy="168300"/>
            </a:xfrm>
            <a:custGeom>
              <a:avLst/>
              <a:gdLst/>
              <a:ahLst/>
              <a:cxnLst/>
              <a:rect l="l" t="t" r="r" b="b"/>
              <a:pathLst>
                <a:path w="6731" h="6732" extrusionOk="0">
                  <a:moveTo>
                    <a:pt x="3543" y="2067"/>
                  </a:moveTo>
                  <a:lnTo>
                    <a:pt x="3838" y="2126"/>
                  </a:lnTo>
                  <a:lnTo>
                    <a:pt x="4133" y="2185"/>
                  </a:lnTo>
                  <a:lnTo>
                    <a:pt x="4369" y="2303"/>
                  </a:lnTo>
                  <a:lnTo>
                    <a:pt x="4546" y="2481"/>
                  </a:lnTo>
                  <a:lnTo>
                    <a:pt x="4664" y="2717"/>
                  </a:lnTo>
                  <a:lnTo>
                    <a:pt x="4783" y="2953"/>
                  </a:lnTo>
                  <a:lnTo>
                    <a:pt x="4842" y="3248"/>
                  </a:lnTo>
                  <a:lnTo>
                    <a:pt x="4842" y="3543"/>
                  </a:lnTo>
                  <a:lnTo>
                    <a:pt x="4783" y="3779"/>
                  </a:lnTo>
                  <a:lnTo>
                    <a:pt x="4664" y="4016"/>
                  </a:lnTo>
                  <a:lnTo>
                    <a:pt x="4546" y="4193"/>
                  </a:lnTo>
                  <a:lnTo>
                    <a:pt x="4310" y="4370"/>
                  </a:lnTo>
                  <a:lnTo>
                    <a:pt x="4074" y="4488"/>
                  </a:lnTo>
                  <a:lnTo>
                    <a:pt x="3838" y="4606"/>
                  </a:lnTo>
                  <a:lnTo>
                    <a:pt x="3484" y="4665"/>
                  </a:lnTo>
                  <a:lnTo>
                    <a:pt x="3189" y="4665"/>
                  </a:lnTo>
                  <a:lnTo>
                    <a:pt x="2893" y="4606"/>
                  </a:lnTo>
                  <a:lnTo>
                    <a:pt x="2657" y="4547"/>
                  </a:lnTo>
                  <a:lnTo>
                    <a:pt x="2421" y="4429"/>
                  </a:lnTo>
                  <a:lnTo>
                    <a:pt x="2244" y="4252"/>
                  </a:lnTo>
                  <a:lnTo>
                    <a:pt x="2067" y="4075"/>
                  </a:lnTo>
                  <a:lnTo>
                    <a:pt x="2008" y="3779"/>
                  </a:lnTo>
                  <a:lnTo>
                    <a:pt x="1949" y="3543"/>
                  </a:lnTo>
                  <a:lnTo>
                    <a:pt x="1949" y="3248"/>
                  </a:lnTo>
                  <a:lnTo>
                    <a:pt x="2008" y="2953"/>
                  </a:lnTo>
                  <a:lnTo>
                    <a:pt x="2067" y="2717"/>
                  </a:lnTo>
                  <a:lnTo>
                    <a:pt x="2244" y="2540"/>
                  </a:lnTo>
                  <a:lnTo>
                    <a:pt x="2421" y="2362"/>
                  </a:lnTo>
                  <a:lnTo>
                    <a:pt x="2657" y="2244"/>
                  </a:lnTo>
                  <a:lnTo>
                    <a:pt x="2952" y="2185"/>
                  </a:lnTo>
                  <a:lnTo>
                    <a:pt x="3248" y="2126"/>
                  </a:lnTo>
                  <a:lnTo>
                    <a:pt x="3543" y="2067"/>
                  </a:lnTo>
                  <a:close/>
                  <a:moveTo>
                    <a:pt x="3484" y="1"/>
                  </a:moveTo>
                  <a:lnTo>
                    <a:pt x="3011" y="60"/>
                  </a:lnTo>
                  <a:lnTo>
                    <a:pt x="2598" y="119"/>
                  </a:lnTo>
                  <a:lnTo>
                    <a:pt x="2126" y="237"/>
                  </a:lnTo>
                  <a:lnTo>
                    <a:pt x="1713" y="414"/>
                  </a:lnTo>
                  <a:lnTo>
                    <a:pt x="1358" y="650"/>
                  </a:lnTo>
                  <a:lnTo>
                    <a:pt x="1004" y="946"/>
                  </a:lnTo>
                  <a:lnTo>
                    <a:pt x="768" y="1241"/>
                  </a:lnTo>
                  <a:lnTo>
                    <a:pt x="473" y="1595"/>
                  </a:lnTo>
                  <a:lnTo>
                    <a:pt x="296" y="2008"/>
                  </a:lnTo>
                  <a:lnTo>
                    <a:pt x="178" y="2421"/>
                  </a:lnTo>
                  <a:lnTo>
                    <a:pt x="59" y="2835"/>
                  </a:lnTo>
                  <a:lnTo>
                    <a:pt x="0" y="3248"/>
                  </a:lnTo>
                  <a:lnTo>
                    <a:pt x="59" y="3720"/>
                  </a:lnTo>
                  <a:lnTo>
                    <a:pt x="118" y="4193"/>
                  </a:lnTo>
                  <a:lnTo>
                    <a:pt x="237" y="4606"/>
                  </a:lnTo>
                  <a:lnTo>
                    <a:pt x="414" y="4960"/>
                  </a:lnTo>
                  <a:lnTo>
                    <a:pt x="650" y="5373"/>
                  </a:lnTo>
                  <a:lnTo>
                    <a:pt x="945" y="5669"/>
                  </a:lnTo>
                  <a:lnTo>
                    <a:pt x="1240" y="5964"/>
                  </a:lnTo>
                  <a:lnTo>
                    <a:pt x="1594" y="6259"/>
                  </a:lnTo>
                  <a:lnTo>
                    <a:pt x="1949" y="6436"/>
                  </a:lnTo>
                  <a:lnTo>
                    <a:pt x="2362" y="6613"/>
                  </a:lnTo>
                  <a:lnTo>
                    <a:pt x="2834" y="6672"/>
                  </a:lnTo>
                  <a:lnTo>
                    <a:pt x="3248" y="6731"/>
                  </a:lnTo>
                  <a:lnTo>
                    <a:pt x="3720" y="6672"/>
                  </a:lnTo>
                  <a:lnTo>
                    <a:pt x="4192" y="6613"/>
                  </a:lnTo>
                  <a:lnTo>
                    <a:pt x="4605" y="6495"/>
                  </a:lnTo>
                  <a:lnTo>
                    <a:pt x="5019" y="6318"/>
                  </a:lnTo>
                  <a:lnTo>
                    <a:pt x="5373" y="6082"/>
                  </a:lnTo>
                  <a:lnTo>
                    <a:pt x="5727" y="5787"/>
                  </a:lnTo>
                  <a:lnTo>
                    <a:pt x="6022" y="5492"/>
                  </a:lnTo>
                  <a:lnTo>
                    <a:pt x="6259" y="5137"/>
                  </a:lnTo>
                  <a:lnTo>
                    <a:pt x="6436" y="4724"/>
                  </a:lnTo>
                  <a:lnTo>
                    <a:pt x="6613" y="4370"/>
                  </a:lnTo>
                  <a:lnTo>
                    <a:pt x="6672" y="3897"/>
                  </a:lnTo>
                  <a:lnTo>
                    <a:pt x="6731" y="3484"/>
                  </a:lnTo>
                  <a:lnTo>
                    <a:pt x="6731" y="3012"/>
                  </a:lnTo>
                  <a:lnTo>
                    <a:pt x="6613" y="2599"/>
                  </a:lnTo>
                  <a:lnTo>
                    <a:pt x="6495" y="2185"/>
                  </a:lnTo>
                  <a:lnTo>
                    <a:pt x="6318" y="1772"/>
                  </a:lnTo>
                  <a:lnTo>
                    <a:pt x="6081" y="1418"/>
                  </a:lnTo>
                  <a:lnTo>
                    <a:pt x="5845" y="1064"/>
                  </a:lnTo>
                  <a:lnTo>
                    <a:pt x="5550" y="768"/>
                  </a:lnTo>
                  <a:lnTo>
                    <a:pt x="5196" y="532"/>
                  </a:lnTo>
                  <a:lnTo>
                    <a:pt x="4783" y="296"/>
                  </a:lnTo>
                  <a:lnTo>
                    <a:pt x="4369" y="119"/>
                  </a:lnTo>
                  <a:lnTo>
                    <a:pt x="3956" y="60"/>
                  </a:lnTo>
                  <a:lnTo>
                    <a:pt x="34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33"/>
            <p:cNvSpPr/>
            <p:nvPr/>
          </p:nvSpPr>
          <p:spPr>
            <a:xfrm>
              <a:off x="7215075" y="2826500"/>
              <a:ext cx="166800" cy="178600"/>
            </a:xfrm>
            <a:custGeom>
              <a:avLst/>
              <a:gdLst/>
              <a:ahLst/>
              <a:cxnLst/>
              <a:rect l="l" t="t" r="r" b="b"/>
              <a:pathLst>
                <a:path w="6672" h="7144" extrusionOk="0">
                  <a:moveTo>
                    <a:pt x="2657" y="3070"/>
                  </a:moveTo>
                  <a:lnTo>
                    <a:pt x="4488" y="3720"/>
                  </a:lnTo>
                  <a:lnTo>
                    <a:pt x="2657" y="4251"/>
                  </a:lnTo>
                  <a:lnTo>
                    <a:pt x="2657" y="3070"/>
                  </a:lnTo>
                  <a:close/>
                  <a:moveTo>
                    <a:pt x="237" y="0"/>
                  </a:moveTo>
                  <a:lnTo>
                    <a:pt x="178" y="2185"/>
                  </a:lnTo>
                  <a:lnTo>
                    <a:pt x="1181" y="2539"/>
                  </a:lnTo>
                  <a:lnTo>
                    <a:pt x="1063" y="4664"/>
                  </a:lnTo>
                  <a:lnTo>
                    <a:pt x="119" y="4959"/>
                  </a:lnTo>
                  <a:lnTo>
                    <a:pt x="1" y="7144"/>
                  </a:lnTo>
                  <a:lnTo>
                    <a:pt x="1" y="7144"/>
                  </a:lnTo>
                  <a:lnTo>
                    <a:pt x="6613" y="4959"/>
                  </a:lnTo>
                  <a:lnTo>
                    <a:pt x="6672" y="2598"/>
                  </a:lnTo>
                  <a:lnTo>
                    <a:pt x="2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3"/>
            <p:cNvSpPr/>
            <p:nvPr/>
          </p:nvSpPr>
          <p:spPr>
            <a:xfrm>
              <a:off x="7200325" y="3030175"/>
              <a:ext cx="174175" cy="156475"/>
            </a:xfrm>
            <a:custGeom>
              <a:avLst/>
              <a:gdLst/>
              <a:ahLst/>
              <a:cxnLst/>
              <a:rect l="l" t="t" r="r" b="b"/>
              <a:pathLst>
                <a:path w="6967" h="6259" extrusionOk="0">
                  <a:moveTo>
                    <a:pt x="2480" y="1"/>
                  </a:moveTo>
                  <a:lnTo>
                    <a:pt x="2067" y="60"/>
                  </a:lnTo>
                  <a:lnTo>
                    <a:pt x="1712" y="178"/>
                  </a:lnTo>
                  <a:lnTo>
                    <a:pt x="1358" y="355"/>
                  </a:lnTo>
                  <a:lnTo>
                    <a:pt x="1063" y="532"/>
                  </a:lnTo>
                  <a:lnTo>
                    <a:pt x="827" y="768"/>
                  </a:lnTo>
                  <a:lnTo>
                    <a:pt x="591" y="1063"/>
                  </a:lnTo>
                  <a:lnTo>
                    <a:pt x="413" y="1358"/>
                  </a:lnTo>
                  <a:lnTo>
                    <a:pt x="236" y="1713"/>
                  </a:lnTo>
                  <a:lnTo>
                    <a:pt x="118" y="2067"/>
                  </a:lnTo>
                  <a:lnTo>
                    <a:pt x="59" y="2480"/>
                  </a:lnTo>
                  <a:lnTo>
                    <a:pt x="0" y="2834"/>
                  </a:lnTo>
                  <a:lnTo>
                    <a:pt x="59" y="3248"/>
                  </a:lnTo>
                  <a:lnTo>
                    <a:pt x="59" y="3602"/>
                  </a:lnTo>
                  <a:lnTo>
                    <a:pt x="177" y="4015"/>
                  </a:lnTo>
                  <a:lnTo>
                    <a:pt x="295" y="4310"/>
                  </a:lnTo>
                  <a:lnTo>
                    <a:pt x="532" y="4665"/>
                  </a:lnTo>
                  <a:lnTo>
                    <a:pt x="709" y="4901"/>
                  </a:lnTo>
                  <a:lnTo>
                    <a:pt x="1004" y="5196"/>
                  </a:lnTo>
                  <a:lnTo>
                    <a:pt x="1358" y="5373"/>
                  </a:lnTo>
                  <a:lnTo>
                    <a:pt x="1712" y="5550"/>
                  </a:lnTo>
                  <a:lnTo>
                    <a:pt x="2067" y="5668"/>
                  </a:lnTo>
                  <a:lnTo>
                    <a:pt x="2539" y="5786"/>
                  </a:lnTo>
                  <a:lnTo>
                    <a:pt x="6199" y="6259"/>
                  </a:lnTo>
                  <a:lnTo>
                    <a:pt x="6435" y="4251"/>
                  </a:lnTo>
                  <a:lnTo>
                    <a:pt x="2834" y="3779"/>
                  </a:lnTo>
                  <a:lnTo>
                    <a:pt x="2421" y="3661"/>
                  </a:lnTo>
                  <a:lnTo>
                    <a:pt x="2126" y="3425"/>
                  </a:lnTo>
                  <a:lnTo>
                    <a:pt x="2067" y="3307"/>
                  </a:lnTo>
                  <a:lnTo>
                    <a:pt x="2008" y="3130"/>
                  </a:lnTo>
                  <a:lnTo>
                    <a:pt x="1948" y="2953"/>
                  </a:lnTo>
                  <a:lnTo>
                    <a:pt x="1948" y="2775"/>
                  </a:lnTo>
                  <a:lnTo>
                    <a:pt x="2008" y="2539"/>
                  </a:lnTo>
                  <a:lnTo>
                    <a:pt x="2067" y="2421"/>
                  </a:lnTo>
                  <a:lnTo>
                    <a:pt x="2185" y="2244"/>
                  </a:lnTo>
                  <a:lnTo>
                    <a:pt x="2303" y="2185"/>
                  </a:lnTo>
                  <a:lnTo>
                    <a:pt x="2657" y="2067"/>
                  </a:lnTo>
                  <a:lnTo>
                    <a:pt x="3070" y="2067"/>
                  </a:lnTo>
                  <a:lnTo>
                    <a:pt x="6672" y="2598"/>
                  </a:lnTo>
                  <a:lnTo>
                    <a:pt x="6967" y="591"/>
                  </a:lnTo>
                  <a:lnTo>
                    <a:pt x="3306" y="60"/>
                  </a:lnTo>
                  <a:lnTo>
                    <a:pt x="28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3"/>
            <p:cNvSpPr/>
            <p:nvPr/>
          </p:nvSpPr>
          <p:spPr>
            <a:xfrm>
              <a:off x="7167850" y="3192525"/>
              <a:ext cx="178625" cy="171250"/>
            </a:xfrm>
            <a:custGeom>
              <a:avLst/>
              <a:gdLst/>
              <a:ahLst/>
              <a:cxnLst/>
              <a:rect l="l" t="t" r="r" b="b"/>
              <a:pathLst>
                <a:path w="7145" h="6850" extrusionOk="0">
                  <a:moveTo>
                    <a:pt x="2067" y="2421"/>
                  </a:moveTo>
                  <a:lnTo>
                    <a:pt x="4901" y="3130"/>
                  </a:lnTo>
                  <a:lnTo>
                    <a:pt x="4783" y="3602"/>
                  </a:lnTo>
                  <a:lnTo>
                    <a:pt x="4664" y="3957"/>
                  </a:lnTo>
                  <a:lnTo>
                    <a:pt x="4546" y="4193"/>
                  </a:lnTo>
                  <a:lnTo>
                    <a:pt x="4369" y="4429"/>
                  </a:lnTo>
                  <a:lnTo>
                    <a:pt x="4133" y="4606"/>
                  </a:lnTo>
                  <a:lnTo>
                    <a:pt x="3897" y="4724"/>
                  </a:lnTo>
                  <a:lnTo>
                    <a:pt x="3661" y="4783"/>
                  </a:lnTo>
                  <a:lnTo>
                    <a:pt x="3307" y="4783"/>
                  </a:lnTo>
                  <a:lnTo>
                    <a:pt x="3011" y="4724"/>
                  </a:lnTo>
                  <a:lnTo>
                    <a:pt x="2716" y="4606"/>
                  </a:lnTo>
                  <a:lnTo>
                    <a:pt x="2421" y="4488"/>
                  </a:lnTo>
                  <a:lnTo>
                    <a:pt x="2244" y="4311"/>
                  </a:lnTo>
                  <a:lnTo>
                    <a:pt x="2067" y="4075"/>
                  </a:lnTo>
                  <a:lnTo>
                    <a:pt x="1949" y="3838"/>
                  </a:lnTo>
                  <a:lnTo>
                    <a:pt x="1890" y="3543"/>
                  </a:lnTo>
                  <a:lnTo>
                    <a:pt x="1890" y="3248"/>
                  </a:lnTo>
                  <a:lnTo>
                    <a:pt x="1949" y="2894"/>
                  </a:lnTo>
                  <a:lnTo>
                    <a:pt x="2067" y="2421"/>
                  </a:lnTo>
                  <a:close/>
                  <a:moveTo>
                    <a:pt x="827" y="1"/>
                  </a:moveTo>
                  <a:lnTo>
                    <a:pt x="118" y="2658"/>
                  </a:lnTo>
                  <a:lnTo>
                    <a:pt x="59" y="3130"/>
                  </a:lnTo>
                  <a:lnTo>
                    <a:pt x="0" y="3602"/>
                  </a:lnTo>
                  <a:lnTo>
                    <a:pt x="59" y="4075"/>
                  </a:lnTo>
                  <a:lnTo>
                    <a:pt x="118" y="4488"/>
                  </a:lnTo>
                  <a:lnTo>
                    <a:pt x="296" y="4901"/>
                  </a:lnTo>
                  <a:lnTo>
                    <a:pt x="473" y="5255"/>
                  </a:lnTo>
                  <a:lnTo>
                    <a:pt x="709" y="5610"/>
                  </a:lnTo>
                  <a:lnTo>
                    <a:pt x="1004" y="5905"/>
                  </a:lnTo>
                  <a:lnTo>
                    <a:pt x="1299" y="6200"/>
                  </a:lnTo>
                  <a:lnTo>
                    <a:pt x="1653" y="6436"/>
                  </a:lnTo>
                  <a:lnTo>
                    <a:pt x="2067" y="6613"/>
                  </a:lnTo>
                  <a:lnTo>
                    <a:pt x="2480" y="6731"/>
                  </a:lnTo>
                  <a:lnTo>
                    <a:pt x="2952" y="6849"/>
                  </a:lnTo>
                  <a:lnTo>
                    <a:pt x="3838" y="6849"/>
                  </a:lnTo>
                  <a:lnTo>
                    <a:pt x="4251" y="6731"/>
                  </a:lnTo>
                  <a:lnTo>
                    <a:pt x="4605" y="6613"/>
                  </a:lnTo>
                  <a:lnTo>
                    <a:pt x="5019" y="6377"/>
                  </a:lnTo>
                  <a:lnTo>
                    <a:pt x="5314" y="6141"/>
                  </a:lnTo>
                  <a:lnTo>
                    <a:pt x="5668" y="5846"/>
                  </a:lnTo>
                  <a:lnTo>
                    <a:pt x="5904" y="5492"/>
                  </a:lnTo>
                  <a:lnTo>
                    <a:pt x="6140" y="5137"/>
                  </a:lnTo>
                  <a:lnTo>
                    <a:pt x="6318" y="4724"/>
                  </a:lnTo>
                  <a:lnTo>
                    <a:pt x="6495" y="4252"/>
                  </a:lnTo>
                  <a:lnTo>
                    <a:pt x="7144" y="1595"/>
                  </a:lnTo>
                  <a:lnTo>
                    <a:pt x="8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3"/>
            <p:cNvSpPr/>
            <p:nvPr/>
          </p:nvSpPr>
          <p:spPr>
            <a:xfrm>
              <a:off x="7125050" y="3365225"/>
              <a:ext cx="171225" cy="100400"/>
            </a:xfrm>
            <a:custGeom>
              <a:avLst/>
              <a:gdLst/>
              <a:ahLst/>
              <a:cxnLst/>
              <a:rect l="l" t="t" r="r" b="b"/>
              <a:pathLst>
                <a:path w="6849" h="4016" extrusionOk="0">
                  <a:moveTo>
                    <a:pt x="650" y="0"/>
                  </a:moveTo>
                  <a:lnTo>
                    <a:pt x="0" y="1949"/>
                  </a:lnTo>
                  <a:lnTo>
                    <a:pt x="6199" y="4015"/>
                  </a:lnTo>
                  <a:lnTo>
                    <a:pt x="6849" y="2067"/>
                  </a:lnTo>
                  <a:lnTo>
                    <a:pt x="6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3"/>
            <p:cNvSpPr/>
            <p:nvPr/>
          </p:nvSpPr>
          <p:spPr>
            <a:xfrm>
              <a:off x="7077800" y="3464125"/>
              <a:ext cx="168300" cy="168275"/>
            </a:xfrm>
            <a:custGeom>
              <a:avLst/>
              <a:gdLst/>
              <a:ahLst/>
              <a:cxnLst/>
              <a:rect l="l" t="t" r="r" b="b"/>
              <a:pathLst>
                <a:path w="6732" h="6731" extrusionOk="0">
                  <a:moveTo>
                    <a:pt x="3248" y="2066"/>
                  </a:moveTo>
                  <a:lnTo>
                    <a:pt x="3543" y="2125"/>
                  </a:lnTo>
                  <a:lnTo>
                    <a:pt x="3838" y="2185"/>
                  </a:lnTo>
                  <a:lnTo>
                    <a:pt x="4134" y="2362"/>
                  </a:lnTo>
                  <a:lnTo>
                    <a:pt x="4370" y="2539"/>
                  </a:lnTo>
                  <a:lnTo>
                    <a:pt x="4547" y="2716"/>
                  </a:lnTo>
                  <a:lnTo>
                    <a:pt x="4724" y="2952"/>
                  </a:lnTo>
                  <a:lnTo>
                    <a:pt x="4783" y="3188"/>
                  </a:lnTo>
                  <a:lnTo>
                    <a:pt x="4783" y="3424"/>
                  </a:lnTo>
                  <a:lnTo>
                    <a:pt x="4783" y="3661"/>
                  </a:lnTo>
                  <a:lnTo>
                    <a:pt x="4665" y="3956"/>
                  </a:lnTo>
                  <a:lnTo>
                    <a:pt x="4547" y="4192"/>
                  </a:lnTo>
                  <a:lnTo>
                    <a:pt x="4370" y="4428"/>
                  </a:lnTo>
                  <a:lnTo>
                    <a:pt x="4193" y="4546"/>
                  </a:lnTo>
                  <a:lnTo>
                    <a:pt x="3957" y="4664"/>
                  </a:lnTo>
                  <a:lnTo>
                    <a:pt x="3720" y="4723"/>
                  </a:lnTo>
                  <a:lnTo>
                    <a:pt x="3425" y="4723"/>
                  </a:lnTo>
                  <a:lnTo>
                    <a:pt x="3130" y="4664"/>
                  </a:lnTo>
                  <a:lnTo>
                    <a:pt x="2835" y="4546"/>
                  </a:lnTo>
                  <a:lnTo>
                    <a:pt x="2540" y="4428"/>
                  </a:lnTo>
                  <a:lnTo>
                    <a:pt x="2362" y="4251"/>
                  </a:lnTo>
                  <a:lnTo>
                    <a:pt x="2126" y="4074"/>
                  </a:lnTo>
                  <a:lnTo>
                    <a:pt x="2008" y="3838"/>
                  </a:lnTo>
                  <a:lnTo>
                    <a:pt x="1949" y="3601"/>
                  </a:lnTo>
                  <a:lnTo>
                    <a:pt x="1890" y="3365"/>
                  </a:lnTo>
                  <a:lnTo>
                    <a:pt x="1949" y="3070"/>
                  </a:lnTo>
                  <a:lnTo>
                    <a:pt x="2008" y="2834"/>
                  </a:lnTo>
                  <a:lnTo>
                    <a:pt x="2126" y="2539"/>
                  </a:lnTo>
                  <a:lnTo>
                    <a:pt x="2303" y="2362"/>
                  </a:lnTo>
                  <a:lnTo>
                    <a:pt x="2540" y="2185"/>
                  </a:lnTo>
                  <a:lnTo>
                    <a:pt x="2776" y="2066"/>
                  </a:lnTo>
                  <a:close/>
                  <a:moveTo>
                    <a:pt x="2894" y="0"/>
                  </a:moveTo>
                  <a:lnTo>
                    <a:pt x="2481" y="118"/>
                  </a:lnTo>
                  <a:lnTo>
                    <a:pt x="2067" y="236"/>
                  </a:lnTo>
                  <a:lnTo>
                    <a:pt x="1654" y="413"/>
                  </a:lnTo>
                  <a:lnTo>
                    <a:pt x="1300" y="709"/>
                  </a:lnTo>
                  <a:lnTo>
                    <a:pt x="1005" y="945"/>
                  </a:lnTo>
                  <a:lnTo>
                    <a:pt x="709" y="1299"/>
                  </a:lnTo>
                  <a:lnTo>
                    <a:pt x="473" y="1653"/>
                  </a:lnTo>
                  <a:lnTo>
                    <a:pt x="237" y="2066"/>
                  </a:lnTo>
                  <a:lnTo>
                    <a:pt x="119" y="2480"/>
                  </a:lnTo>
                  <a:lnTo>
                    <a:pt x="1" y="2893"/>
                  </a:lnTo>
                  <a:lnTo>
                    <a:pt x="1" y="3365"/>
                  </a:lnTo>
                  <a:lnTo>
                    <a:pt x="1" y="3779"/>
                  </a:lnTo>
                  <a:lnTo>
                    <a:pt x="60" y="4192"/>
                  </a:lnTo>
                  <a:lnTo>
                    <a:pt x="237" y="4605"/>
                  </a:lnTo>
                  <a:lnTo>
                    <a:pt x="414" y="5018"/>
                  </a:lnTo>
                  <a:lnTo>
                    <a:pt x="650" y="5373"/>
                  </a:lnTo>
                  <a:lnTo>
                    <a:pt x="887" y="5727"/>
                  </a:lnTo>
                  <a:lnTo>
                    <a:pt x="1241" y="6022"/>
                  </a:lnTo>
                  <a:lnTo>
                    <a:pt x="1595" y="6258"/>
                  </a:lnTo>
                  <a:lnTo>
                    <a:pt x="2067" y="6435"/>
                  </a:lnTo>
                  <a:lnTo>
                    <a:pt x="2481" y="6612"/>
                  </a:lnTo>
                  <a:lnTo>
                    <a:pt x="2894" y="6731"/>
                  </a:lnTo>
                  <a:lnTo>
                    <a:pt x="3779" y="6731"/>
                  </a:lnTo>
                  <a:lnTo>
                    <a:pt x="4252" y="6612"/>
                  </a:lnTo>
                  <a:lnTo>
                    <a:pt x="4606" y="6494"/>
                  </a:lnTo>
                  <a:lnTo>
                    <a:pt x="5019" y="6317"/>
                  </a:lnTo>
                  <a:lnTo>
                    <a:pt x="5374" y="6081"/>
                  </a:lnTo>
                  <a:lnTo>
                    <a:pt x="5669" y="5786"/>
                  </a:lnTo>
                  <a:lnTo>
                    <a:pt x="5964" y="5432"/>
                  </a:lnTo>
                  <a:lnTo>
                    <a:pt x="6200" y="5077"/>
                  </a:lnTo>
                  <a:lnTo>
                    <a:pt x="6436" y="4664"/>
                  </a:lnTo>
                  <a:lnTo>
                    <a:pt x="6554" y="4251"/>
                  </a:lnTo>
                  <a:lnTo>
                    <a:pt x="6672" y="3838"/>
                  </a:lnTo>
                  <a:lnTo>
                    <a:pt x="6731" y="3424"/>
                  </a:lnTo>
                  <a:lnTo>
                    <a:pt x="6672" y="2952"/>
                  </a:lnTo>
                  <a:lnTo>
                    <a:pt x="6613" y="2539"/>
                  </a:lnTo>
                  <a:lnTo>
                    <a:pt x="6495" y="2125"/>
                  </a:lnTo>
                  <a:lnTo>
                    <a:pt x="6318" y="1771"/>
                  </a:lnTo>
                  <a:lnTo>
                    <a:pt x="6082" y="1358"/>
                  </a:lnTo>
                  <a:lnTo>
                    <a:pt x="5787" y="1063"/>
                  </a:lnTo>
                  <a:lnTo>
                    <a:pt x="5433" y="768"/>
                  </a:lnTo>
                  <a:lnTo>
                    <a:pt x="5078" y="472"/>
                  </a:lnTo>
                  <a:lnTo>
                    <a:pt x="4665" y="295"/>
                  </a:lnTo>
                  <a:lnTo>
                    <a:pt x="4193" y="118"/>
                  </a:lnTo>
                  <a:lnTo>
                    <a:pt x="3779" y="59"/>
                  </a:lnTo>
                  <a:lnTo>
                    <a:pt x="33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3"/>
            <p:cNvSpPr/>
            <p:nvPr/>
          </p:nvSpPr>
          <p:spPr>
            <a:xfrm>
              <a:off x="6964150" y="3658950"/>
              <a:ext cx="194875" cy="175650"/>
            </a:xfrm>
            <a:custGeom>
              <a:avLst/>
              <a:gdLst/>
              <a:ahLst/>
              <a:cxnLst/>
              <a:rect l="l" t="t" r="r" b="b"/>
              <a:pathLst>
                <a:path w="7795" h="7026" extrusionOk="0">
                  <a:moveTo>
                    <a:pt x="2185" y="0"/>
                  </a:moveTo>
                  <a:lnTo>
                    <a:pt x="1" y="3720"/>
                  </a:lnTo>
                  <a:lnTo>
                    <a:pt x="1359" y="4546"/>
                  </a:lnTo>
                  <a:lnTo>
                    <a:pt x="2540" y="2598"/>
                  </a:lnTo>
                  <a:lnTo>
                    <a:pt x="3366" y="3011"/>
                  </a:lnTo>
                  <a:lnTo>
                    <a:pt x="2303" y="4782"/>
                  </a:lnTo>
                  <a:lnTo>
                    <a:pt x="3661" y="5550"/>
                  </a:lnTo>
                  <a:lnTo>
                    <a:pt x="4665" y="3838"/>
                  </a:lnTo>
                  <a:lnTo>
                    <a:pt x="5373" y="4192"/>
                  </a:lnTo>
                  <a:lnTo>
                    <a:pt x="4193" y="6199"/>
                  </a:lnTo>
                  <a:lnTo>
                    <a:pt x="5610" y="7026"/>
                  </a:lnTo>
                  <a:lnTo>
                    <a:pt x="7794" y="3247"/>
                  </a:lnTo>
                  <a:lnTo>
                    <a:pt x="21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3"/>
            <p:cNvSpPr/>
            <p:nvPr/>
          </p:nvSpPr>
          <p:spPr>
            <a:xfrm>
              <a:off x="6859375" y="3775550"/>
              <a:ext cx="222900" cy="221425"/>
            </a:xfrm>
            <a:custGeom>
              <a:avLst/>
              <a:gdLst/>
              <a:ahLst/>
              <a:cxnLst/>
              <a:rect l="l" t="t" r="r" b="b"/>
              <a:pathLst>
                <a:path w="8916" h="8857" extrusionOk="0">
                  <a:moveTo>
                    <a:pt x="3602" y="0"/>
                  </a:moveTo>
                  <a:lnTo>
                    <a:pt x="2421" y="1653"/>
                  </a:lnTo>
                  <a:lnTo>
                    <a:pt x="5077" y="3543"/>
                  </a:lnTo>
                  <a:lnTo>
                    <a:pt x="5077" y="3543"/>
                  </a:lnTo>
                  <a:lnTo>
                    <a:pt x="1181" y="3425"/>
                  </a:lnTo>
                  <a:lnTo>
                    <a:pt x="0" y="5078"/>
                  </a:lnTo>
                  <a:lnTo>
                    <a:pt x="5255" y="8856"/>
                  </a:lnTo>
                  <a:lnTo>
                    <a:pt x="6494" y="7203"/>
                  </a:lnTo>
                  <a:lnTo>
                    <a:pt x="3779" y="5255"/>
                  </a:lnTo>
                  <a:lnTo>
                    <a:pt x="7734" y="5432"/>
                  </a:lnTo>
                  <a:lnTo>
                    <a:pt x="8915" y="3779"/>
                  </a:lnTo>
                  <a:lnTo>
                    <a:pt x="36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3"/>
            <p:cNvSpPr/>
            <p:nvPr/>
          </p:nvSpPr>
          <p:spPr>
            <a:xfrm>
              <a:off x="6764900" y="3952675"/>
              <a:ext cx="169775" cy="169750"/>
            </a:xfrm>
            <a:custGeom>
              <a:avLst/>
              <a:gdLst/>
              <a:ahLst/>
              <a:cxnLst/>
              <a:rect l="l" t="t" r="r" b="b"/>
              <a:pathLst>
                <a:path w="6791" h="6790" extrusionOk="0">
                  <a:moveTo>
                    <a:pt x="3189" y="0"/>
                  </a:moveTo>
                  <a:lnTo>
                    <a:pt x="2775" y="59"/>
                  </a:lnTo>
                  <a:lnTo>
                    <a:pt x="2362" y="177"/>
                  </a:lnTo>
                  <a:lnTo>
                    <a:pt x="2008" y="354"/>
                  </a:lnTo>
                  <a:lnTo>
                    <a:pt x="1595" y="590"/>
                  </a:lnTo>
                  <a:lnTo>
                    <a:pt x="1240" y="886"/>
                  </a:lnTo>
                  <a:lnTo>
                    <a:pt x="886" y="1181"/>
                  </a:lnTo>
                  <a:lnTo>
                    <a:pt x="532" y="1653"/>
                  </a:lnTo>
                  <a:lnTo>
                    <a:pt x="296" y="2066"/>
                  </a:lnTo>
                  <a:lnTo>
                    <a:pt x="119" y="2539"/>
                  </a:lnTo>
                  <a:lnTo>
                    <a:pt x="1" y="2952"/>
                  </a:lnTo>
                  <a:lnTo>
                    <a:pt x="1" y="3424"/>
                  </a:lnTo>
                  <a:lnTo>
                    <a:pt x="1" y="3838"/>
                  </a:lnTo>
                  <a:lnTo>
                    <a:pt x="60" y="4251"/>
                  </a:lnTo>
                  <a:lnTo>
                    <a:pt x="178" y="4664"/>
                  </a:lnTo>
                  <a:lnTo>
                    <a:pt x="1713" y="6022"/>
                  </a:lnTo>
                  <a:lnTo>
                    <a:pt x="3897" y="3542"/>
                  </a:lnTo>
                  <a:lnTo>
                    <a:pt x="2834" y="2598"/>
                  </a:lnTo>
                  <a:lnTo>
                    <a:pt x="1772" y="3779"/>
                  </a:lnTo>
                  <a:lnTo>
                    <a:pt x="1713" y="3483"/>
                  </a:lnTo>
                  <a:lnTo>
                    <a:pt x="1772" y="3129"/>
                  </a:lnTo>
                  <a:lnTo>
                    <a:pt x="1890" y="2834"/>
                  </a:lnTo>
                  <a:lnTo>
                    <a:pt x="2067" y="2598"/>
                  </a:lnTo>
                  <a:lnTo>
                    <a:pt x="2362" y="2303"/>
                  </a:lnTo>
                  <a:lnTo>
                    <a:pt x="2598" y="2125"/>
                  </a:lnTo>
                  <a:lnTo>
                    <a:pt x="2834" y="2066"/>
                  </a:lnTo>
                  <a:lnTo>
                    <a:pt x="3130" y="2007"/>
                  </a:lnTo>
                  <a:lnTo>
                    <a:pt x="3366" y="2007"/>
                  </a:lnTo>
                  <a:lnTo>
                    <a:pt x="3661" y="2125"/>
                  </a:lnTo>
                  <a:lnTo>
                    <a:pt x="3897" y="2244"/>
                  </a:lnTo>
                  <a:lnTo>
                    <a:pt x="4192" y="2480"/>
                  </a:lnTo>
                  <a:lnTo>
                    <a:pt x="4429" y="2716"/>
                  </a:lnTo>
                  <a:lnTo>
                    <a:pt x="4606" y="2952"/>
                  </a:lnTo>
                  <a:lnTo>
                    <a:pt x="4724" y="3188"/>
                  </a:lnTo>
                  <a:lnTo>
                    <a:pt x="4783" y="3424"/>
                  </a:lnTo>
                  <a:lnTo>
                    <a:pt x="4783" y="3660"/>
                  </a:lnTo>
                  <a:lnTo>
                    <a:pt x="4724" y="3897"/>
                  </a:lnTo>
                  <a:lnTo>
                    <a:pt x="4606" y="4133"/>
                  </a:lnTo>
                  <a:lnTo>
                    <a:pt x="4429" y="4369"/>
                  </a:lnTo>
                  <a:lnTo>
                    <a:pt x="4251" y="4546"/>
                  </a:lnTo>
                  <a:lnTo>
                    <a:pt x="4015" y="4664"/>
                  </a:lnTo>
                  <a:lnTo>
                    <a:pt x="3779" y="4723"/>
                  </a:lnTo>
                  <a:lnTo>
                    <a:pt x="3543" y="4723"/>
                  </a:lnTo>
                  <a:lnTo>
                    <a:pt x="2126" y="6376"/>
                  </a:lnTo>
                  <a:lnTo>
                    <a:pt x="2539" y="6612"/>
                  </a:lnTo>
                  <a:lnTo>
                    <a:pt x="3012" y="6730"/>
                  </a:lnTo>
                  <a:lnTo>
                    <a:pt x="3484" y="6790"/>
                  </a:lnTo>
                  <a:lnTo>
                    <a:pt x="4015" y="6730"/>
                  </a:lnTo>
                  <a:lnTo>
                    <a:pt x="4488" y="6612"/>
                  </a:lnTo>
                  <a:lnTo>
                    <a:pt x="4960" y="6376"/>
                  </a:lnTo>
                  <a:lnTo>
                    <a:pt x="5432" y="6022"/>
                  </a:lnTo>
                  <a:lnTo>
                    <a:pt x="5845" y="5609"/>
                  </a:lnTo>
                  <a:lnTo>
                    <a:pt x="6141" y="5255"/>
                  </a:lnTo>
                  <a:lnTo>
                    <a:pt x="6377" y="4841"/>
                  </a:lnTo>
                  <a:lnTo>
                    <a:pt x="6554" y="4428"/>
                  </a:lnTo>
                  <a:lnTo>
                    <a:pt x="6731" y="4015"/>
                  </a:lnTo>
                  <a:lnTo>
                    <a:pt x="6790" y="3601"/>
                  </a:lnTo>
                  <a:lnTo>
                    <a:pt x="6790" y="3188"/>
                  </a:lnTo>
                  <a:lnTo>
                    <a:pt x="6731" y="2775"/>
                  </a:lnTo>
                  <a:lnTo>
                    <a:pt x="6613" y="2421"/>
                  </a:lnTo>
                  <a:lnTo>
                    <a:pt x="6436" y="2007"/>
                  </a:lnTo>
                  <a:lnTo>
                    <a:pt x="6200" y="1653"/>
                  </a:lnTo>
                  <a:lnTo>
                    <a:pt x="5905" y="1299"/>
                  </a:lnTo>
                  <a:lnTo>
                    <a:pt x="5550" y="945"/>
                  </a:lnTo>
                  <a:lnTo>
                    <a:pt x="5196" y="649"/>
                  </a:lnTo>
                  <a:lnTo>
                    <a:pt x="4842" y="413"/>
                  </a:lnTo>
                  <a:lnTo>
                    <a:pt x="4429" y="236"/>
                  </a:lnTo>
                  <a:lnTo>
                    <a:pt x="4015" y="118"/>
                  </a:lnTo>
                  <a:lnTo>
                    <a:pt x="36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3"/>
            <p:cNvSpPr/>
            <p:nvPr/>
          </p:nvSpPr>
          <p:spPr>
            <a:xfrm>
              <a:off x="6680775" y="4057450"/>
              <a:ext cx="149100" cy="153525"/>
            </a:xfrm>
            <a:custGeom>
              <a:avLst/>
              <a:gdLst/>
              <a:ahLst/>
              <a:cxnLst/>
              <a:rect l="l" t="t" r="r" b="b"/>
              <a:pathLst>
                <a:path w="5964" h="6141" extrusionOk="0">
                  <a:moveTo>
                    <a:pt x="1476" y="1"/>
                  </a:moveTo>
                  <a:lnTo>
                    <a:pt x="0" y="1418"/>
                  </a:lnTo>
                  <a:lnTo>
                    <a:pt x="4487" y="6141"/>
                  </a:lnTo>
                  <a:lnTo>
                    <a:pt x="5963" y="4724"/>
                  </a:lnTo>
                  <a:lnTo>
                    <a:pt x="14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3"/>
            <p:cNvSpPr/>
            <p:nvPr/>
          </p:nvSpPr>
          <p:spPr>
            <a:xfrm>
              <a:off x="6537600" y="4115025"/>
              <a:ext cx="224375" cy="225850"/>
            </a:xfrm>
            <a:custGeom>
              <a:avLst/>
              <a:gdLst/>
              <a:ahLst/>
              <a:cxnLst/>
              <a:rect l="l" t="t" r="r" b="b"/>
              <a:pathLst>
                <a:path w="8975" h="9034" extrusionOk="0">
                  <a:moveTo>
                    <a:pt x="4842" y="0"/>
                  </a:moveTo>
                  <a:lnTo>
                    <a:pt x="3248" y="1299"/>
                  </a:lnTo>
                  <a:lnTo>
                    <a:pt x="5373" y="3838"/>
                  </a:lnTo>
                  <a:lnTo>
                    <a:pt x="1595" y="2657"/>
                  </a:lnTo>
                  <a:lnTo>
                    <a:pt x="1" y="3956"/>
                  </a:lnTo>
                  <a:lnTo>
                    <a:pt x="4133" y="9033"/>
                  </a:lnTo>
                  <a:lnTo>
                    <a:pt x="5727" y="7734"/>
                  </a:lnTo>
                  <a:lnTo>
                    <a:pt x="3602" y="5137"/>
                  </a:lnTo>
                  <a:lnTo>
                    <a:pt x="7380" y="6318"/>
                  </a:lnTo>
                  <a:lnTo>
                    <a:pt x="8975" y="5078"/>
                  </a:lnTo>
                  <a:lnTo>
                    <a:pt x="48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3"/>
            <p:cNvSpPr/>
            <p:nvPr/>
          </p:nvSpPr>
          <p:spPr>
            <a:xfrm>
              <a:off x="6422475" y="4230150"/>
              <a:ext cx="181575" cy="196325"/>
            </a:xfrm>
            <a:custGeom>
              <a:avLst/>
              <a:gdLst/>
              <a:ahLst/>
              <a:cxnLst/>
              <a:rect l="l" t="t" r="r" b="b"/>
              <a:pathLst>
                <a:path w="7263" h="7853" extrusionOk="0">
                  <a:moveTo>
                    <a:pt x="3602" y="0"/>
                  </a:moveTo>
                  <a:lnTo>
                    <a:pt x="0" y="2421"/>
                  </a:lnTo>
                  <a:lnTo>
                    <a:pt x="886" y="3779"/>
                  </a:lnTo>
                  <a:lnTo>
                    <a:pt x="2834" y="2539"/>
                  </a:lnTo>
                  <a:lnTo>
                    <a:pt x="3366" y="3307"/>
                  </a:lnTo>
                  <a:lnTo>
                    <a:pt x="1654" y="4428"/>
                  </a:lnTo>
                  <a:lnTo>
                    <a:pt x="2539" y="5668"/>
                  </a:lnTo>
                  <a:lnTo>
                    <a:pt x="4192" y="4546"/>
                  </a:lnTo>
                  <a:lnTo>
                    <a:pt x="4665" y="5196"/>
                  </a:lnTo>
                  <a:lnTo>
                    <a:pt x="2716" y="6495"/>
                  </a:lnTo>
                  <a:lnTo>
                    <a:pt x="3661" y="7853"/>
                  </a:lnTo>
                  <a:lnTo>
                    <a:pt x="7262" y="5432"/>
                  </a:lnTo>
                  <a:lnTo>
                    <a:pt x="36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3"/>
            <p:cNvSpPr/>
            <p:nvPr/>
          </p:nvSpPr>
          <p:spPr>
            <a:xfrm>
              <a:off x="6304400" y="4305425"/>
              <a:ext cx="174175" cy="194850"/>
            </a:xfrm>
            <a:custGeom>
              <a:avLst/>
              <a:gdLst/>
              <a:ahLst/>
              <a:cxnLst/>
              <a:rect l="l" t="t" r="r" b="b"/>
              <a:pathLst>
                <a:path w="6967" h="7794" extrusionOk="0">
                  <a:moveTo>
                    <a:pt x="3838" y="0"/>
                  </a:moveTo>
                  <a:lnTo>
                    <a:pt x="0" y="2126"/>
                  </a:lnTo>
                  <a:lnTo>
                    <a:pt x="827" y="3543"/>
                  </a:lnTo>
                  <a:lnTo>
                    <a:pt x="2834" y="2421"/>
                  </a:lnTo>
                  <a:lnTo>
                    <a:pt x="3248" y="3188"/>
                  </a:lnTo>
                  <a:lnTo>
                    <a:pt x="1476" y="4192"/>
                  </a:lnTo>
                  <a:lnTo>
                    <a:pt x="2244" y="5550"/>
                  </a:lnTo>
                  <a:lnTo>
                    <a:pt x="4015" y="4546"/>
                  </a:lnTo>
                  <a:lnTo>
                    <a:pt x="4428" y="5255"/>
                  </a:lnTo>
                  <a:lnTo>
                    <a:pt x="2421" y="6377"/>
                  </a:lnTo>
                  <a:lnTo>
                    <a:pt x="3188" y="7794"/>
                  </a:lnTo>
                  <a:lnTo>
                    <a:pt x="6967" y="5668"/>
                  </a:lnTo>
                  <a:lnTo>
                    <a:pt x="3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3"/>
            <p:cNvSpPr/>
            <p:nvPr/>
          </p:nvSpPr>
          <p:spPr>
            <a:xfrm>
              <a:off x="6155325" y="4370375"/>
              <a:ext cx="191900" cy="187475"/>
            </a:xfrm>
            <a:custGeom>
              <a:avLst/>
              <a:gdLst/>
              <a:ahLst/>
              <a:cxnLst/>
              <a:rect l="l" t="t" r="r" b="b"/>
              <a:pathLst>
                <a:path w="7676" h="7499" extrusionOk="0">
                  <a:moveTo>
                    <a:pt x="4664" y="4192"/>
                  </a:moveTo>
                  <a:lnTo>
                    <a:pt x="5137" y="5196"/>
                  </a:lnTo>
                  <a:lnTo>
                    <a:pt x="4369" y="5550"/>
                  </a:lnTo>
                  <a:lnTo>
                    <a:pt x="4133" y="5609"/>
                  </a:lnTo>
                  <a:lnTo>
                    <a:pt x="3956" y="5609"/>
                  </a:lnTo>
                  <a:lnTo>
                    <a:pt x="3779" y="5491"/>
                  </a:lnTo>
                  <a:lnTo>
                    <a:pt x="3602" y="5255"/>
                  </a:lnTo>
                  <a:lnTo>
                    <a:pt x="3543" y="5018"/>
                  </a:lnTo>
                  <a:lnTo>
                    <a:pt x="3602" y="4841"/>
                  </a:lnTo>
                  <a:lnTo>
                    <a:pt x="3720" y="4664"/>
                  </a:lnTo>
                  <a:lnTo>
                    <a:pt x="3956" y="4546"/>
                  </a:lnTo>
                  <a:lnTo>
                    <a:pt x="4664" y="4192"/>
                  </a:lnTo>
                  <a:close/>
                  <a:moveTo>
                    <a:pt x="5019" y="0"/>
                  </a:moveTo>
                  <a:lnTo>
                    <a:pt x="3189" y="827"/>
                  </a:lnTo>
                  <a:lnTo>
                    <a:pt x="4133" y="2952"/>
                  </a:lnTo>
                  <a:lnTo>
                    <a:pt x="2067" y="1358"/>
                  </a:lnTo>
                  <a:lnTo>
                    <a:pt x="0" y="2244"/>
                  </a:lnTo>
                  <a:lnTo>
                    <a:pt x="2303" y="3956"/>
                  </a:lnTo>
                  <a:lnTo>
                    <a:pt x="2067" y="4192"/>
                  </a:lnTo>
                  <a:lnTo>
                    <a:pt x="1890" y="4487"/>
                  </a:lnTo>
                  <a:lnTo>
                    <a:pt x="1713" y="4723"/>
                  </a:lnTo>
                  <a:lnTo>
                    <a:pt x="1653" y="5018"/>
                  </a:lnTo>
                  <a:lnTo>
                    <a:pt x="1594" y="5373"/>
                  </a:lnTo>
                  <a:lnTo>
                    <a:pt x="1594" y="5668"/>
                  </a:lnTo>
                  <a:lnTo>
                    <a:pt x="1653" y="5963"/>
                  </a:lnTo>
                  <a:lnTo>
                    <a:pt x="1772" y="6258"/>
                  </a:lnTo>
                  <a:lnTo>
                    <a:pt x="1949" y="6494"/>
                  </a:lnTo>
                  <a:lnTo>
                    <a:pt x="2067" y="6731"/>
                  </a:lnTo>
                  <a:lnTo>
                    <a:pt x="2303" y="6967"/>
                  </a:lnTo>
                  <a:lnTo>
                    <a:pt x="2480" y="7144"/>
                  </a:lnTo>
                  <a:lnTo>
                    <a:pt x="2716" y="7262"/>
                  </a:lnTo>
                  <a:lnTo>
                    <a:pt x="3011" y="7380"/>
                  </a:lnTo>
                  <a:lnTo>
                    <a:pt x="3248" y="7439"/>
                  </a:lnTo>
                  <a:lnTo>
                    <a:pt x="3602" y="7498"/>
                  </a:lnTo>
                  <a:lnTo>
                    <a:pt x="3897" y="7498"/>
                  </a:lnTo>
                  <a:lnTo>
                    <a:pt x="4251" y="7439"/>
                  </a:lnTo>
                  <a:lnTo>
                    <a:pt x="4546" y="7321"/>
                  </a:lnTo>
                  <a:lnTo>
                    <a:pt x="4901" y="7203"/>
                  </a:lnTo>
                  <a:lnTo>
                    <a:pt x="7675" y="5963"/>
                  </a:lnTo>
                  <a:lnTo>
                    <a:pt x="50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33"/>
            <p:cNvSpPr/>
            <p:nvPr/>
          </p:nvSpPr>
          <p:spPr>
            <a:xfrm>
              <a:off x="5988525" y="4451550"/>
              <a:ext cx="146150" cy="180075"/>
            </a:xfrm>
            <a:custGeom>
              <a:avLst/>
              <a:gdLst/>
              <a:ahLst/>
              <a:cxnLst/>
              <a:rect l="l" t="t" r="r" b="b"/>
              <a:pathLst>
                <a:path w="5846" h="7203" extrusionOk="0">
                  <a:moveTo>
                    <a:pt x="3071" y="4133"/>
                  </a:moveTo>
                  <a:lnTo>
                    <a:pt x="3425" y="5255"/>
                  </a:lnTo>
                  <a:lnTo>
                    <a:pt x="2894" y="5432"/>
                  </a:lnTo>
                  <a:lnTo>
                    <a:pt x="2599" y="5491"/>
                  </a:lnTo>
                  <a:lnTo>
                    <a:pt x="2363" y="5432"/>
                  </a:lnTo>
                  <a:lnTo>
                    <a:pt x="2244" y="5255"/>
                  </a:lnTo>
                  <a:lnTo>
                    <a:pt x="2126" y="5019"/>
                  </a:lnTo>
                  <a:lnTo>
                    <a:pt x="2067" y="4782"/>
                  </a:lnTo>
                  <a:lnTo>
                    <a:pt x="2126" y="4546"/>
                  </a:lnTo>
                  <a:lnTo>
                    <a:pt x="2303" y="4369"/>
                  </a:lnTo>
                  <a:lnTo>
                    <a:pt x="2540" y="4251"/>
                  </a:lnTo>
                  <a:lnTo>
                    <a:pt x="3071" y="4133"/>
                  </a:lnTo>
                  <a:close/>
                  <a:moveTo>
                    <a:pt x="3957" y="0"/>
                  </a:moveTo>
                  <a:lnTo>
                    <a:pt x="2008" y="591"/>
                  </a:lnTo>
                  <a:lnTo>
                    <a:pt x="2599" y="2539"/>
                  </a:lnTo>
                  <a:lnTo>
                    <a:pt x="1831" y="2775"/>
                  </a:lnTo>
                  <a:lnTo>
                    <a:pt x="1477" y="2952"/>
                  </a:lnTo>
                  <a:lnTo>
                    <a:pt x="1182" y="3070"/>
                  </a:lnTo>
                  <a:lnTo>
                    <a:pt x="887" y="3247"/>
                  </a:lnTo>
                  <a:lnTo>
                    <a:pt x="650" y="3484"/>
                  </a:lnTo>
                  <a:lnTo>
                    <a:pt x="414" y="3720"/>
                  </a:lnTo>
                  <a:lnTo>
                    <a:pt x="296" y="3956"/>
                  </a:lnTo>
                  <a:lnTo>
                    <a:pt x="178" y="4192"/>
                  </a:lnTo>
                  <a:lnTo>
                    <a:pt x="60" y="4487"/>
                  </a:lnTo>
                  <a:lnTo>
                    <a:pt x="1" y="4782"/>
                  </a:lnTo>
                  <a:lnTo>
                    <a:pt x="1" y="5078"/>
                  </a:lnTo>
                  <a:lnTo>
                    <a:pt x="60" y="5373"/>
                  </a:lnTo>
                  <a:lnTo>
                    <a:pt x="119" y="5668"/>
                  </a:lnTo>
                  <a:lnTo>
                    <a:pt x="296" y="6081"/>
                  </a:lnTo>
                  <a:lnTo>
                    <a:pt x="532" y="6495"/>
                  </a:lnTo>
                  <a:lnTo>
                    <a:pt x="827" y="6790"/>
                  </a:lnTo>
                  <a:lnTo>
                    <a:pt x="1182" y="7026"/>
                  </a:lnTo>
                  <a:lnTo>
                    <a:pt x="1654" y="7144"/>
                  </a:lnTo>
                  <a:lnTo>
                    <a:pt x="2067" y="7203"/>
                  </a:lnTo>
                  <a:lnTo>
                    <a:pt x="2599" y="7203"/>
                  </a:lnTo>
                  <a:lnTo>
                    <a:pt x="3130" y="7085"/>
                  </a:lnTo>
                  <a:lnTo>
                    <a:pt x="5846" y="6199"/>
                  </a:lnTo>
                  <a:lnTo>
                    <a:pt x="3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33"/>
            <p:cNvSpPr/>
            <p:nvPr/>
          </p:nvSpPr>
          <p:spPr>
            <a:xfrm>
              <a:off x="5792225" y="4507625"/>
              <a:ext cx="168300" cy="168300"/>
            </a:xfrm>
            <a:custGeom>
              <a:avLst/>
              <a:gdLst/>
              <a:ahLst/>
              <a:cxnLst/>
              <a:rect l="l" t="t" r="r" b="b"/>
              <a:pathLst>
                <a:path w="6732" h="6732" extrusionOk="0">
                  <a:moveTo>
                    <a:pt x="3602" y="1949"/>
                  </a:moveTo>
                  <a:lnTo>
                    <a:pt x="3897" y="2008"/>
                  </a:lnTo>
                  <a:lnTo>
                    <a:pt x="4074" y="2185"/>
                  </a:lnTo>
                  <a:lnTo>
                    <a:pt x="4252" y="2362"/>
                  </a:lnTo>
                  <a:lnTo>
                    <a:pt x="4429" y="2539"/>
                  </a:lnTo>
                  <a:lnTo>
                    <a:pt x="4547" y="2835"/>
                  </a:lnTo>
                  <a:lnTo>
                    <a:pt x="4606" y="3130"/>
                  </a:lnTo>
                  <a:lnTo>
                    <a:pt x="4665" y="3425"/>
                  </a:lnTo>
                  <a:lnTo>
                    <a:pt x="4665" y="3720"/>
                  </a:lnTo>
                  <a:lnTo>
                    <a:pt x="4606" y="4015"/>
                  </a:lnTo>
                  <a:lnTo>
                    <a:pt x="4488" y="4252"/>
                  </a:lnTo>
                  <a:lnTo>
                    <a:pt x="4370" y="4429"/>
                  </a:lnTo>
                  <a:lnTo>
                    <a:pt x="4133" y="4606"/>
                  </a:lnTo>
                  <a:lnTo>
                    <a:pt x="3897" y="4724"/>
                  </a:lnTo>
                  <a:lnTo>
                    <a:pt x="3661" y="4783"/>
                  </a:lnTo>
                  <a:lnTo>
                    <a:pt x="3366" y="4842"/>
                  </a:lnTo>
                  <a:lnTo>
                    <a:pt x="3071" y="4842"/>
                  </a:lnTo>
                  <a:lnTo>
                    <a:pt x="2835" y="4724"/>
                  </a:lnTo>
                  <a:lnTo>
                    <a:pt x="2657" y="4606"/>
                  </a:lnTo>
                  <a:lnTo>
                    <a:pt x="2480" y="4429"/>
                  </a:lnTo>
                  <a:lnTo>
                    <a:pt x="2303" y="4193"/>
                  </a:lnTo>
                  <a:lnTo>
                    <a:pt x="2185" y="3956"/>
                  </a:lnTo>
                  <a:lnTo>
                    <a:pt x="2126" y="3602"/>
                  </a:lnTo>
                  <a:lnTo>
                    <a:pt x="2067" y="3307"/>
                  </a:lnTo>
                  <a:lnTo>
                    <a:pt x="2067" y="3012"/>
                  </a:lnTo>
                  <a:lnTo>
                    <a:pt x="2126" y="2776"/>
                  </a:lnTo>
                  <a:lnTo>
                    <a:pt x="2244" y="2539"/>
                  </a:lnTo>
                  <a:lnTo>
                    <a:pt x="2362" y="2303"/>
                  </a:lnTo>
                  <a:lnTo>
                    <a:pt x="2539" y="2185"/>
                  </a:lnTo>
                  <a:lnTo>
                    <a:pt x="2776" y="2067"/>
                  </a:lnTo>
                  <a:lnTo>
                    <a:pt x="3071" y="1949"/>
                  </a:lnTo>
                  <a:close/>
                  <a:moveTo>
                    <a:pt x="3602" y="1"/>
                  </a:moveTo>
                  <a:lnTo>
                    <a:pt x="3130" y="60"/>
                  </a:lnTo>
                  <a:lnTo>
                    <a:pt x="2717" y="119"/>
                  </a:lnTo>
                  <a:lnTo>
                    <a:pt x="2303" y="178"/>
                  </a:lnTo>
                  <a:lnTo>
                    <a:pt x="1890" y="355"/>
                  </a:lnTo>
                  <a:lnTo>
                    <a:pt x="1477" y="591"/>
                  </a:lnTo>
                  <a:lnTo>
                    <a:pt x="1122" y="827"/>
                  </a:lnTo>
                  <a:lnTo>
                    <a:pt x="827" y="1122"/>
                  </a:lnTo>
                  <a:lnTo>
                    <a:pt x="591" y="1477"/>
                  </a:lnTo>
                  <a:lnTo>
                    <a:pt x="355" y="1831"/>
                  </a:lnTo>
                  <a:lnTo>
                    <a:pt x="178" y="2244"/>
                  </a:lnTo>
                  <a:lnTo>
                    <a:pt x="60" y="2657"/>
                  </a:lnTo>
                  <a:lnTo>
                    <a:pt x="1" y="3130"/>
                  </a:lnTo>
                  <a:lnTo>
                    <a:pt x="1" y="3543"/>
                  </a:lnTo>
                  <a:lnTo>
                    <a:pt x="60" y="4015"/>
                  </a:lnTo>
                  <a:lnTo>
                    <a:pt x="178" y="4488"/>
                  </a:lnTo>
                  <a:lnTo>
                    <a:pt x="355" y="4901"/>
                  </a:lnTo>
                  <a:lnTo>
                    <a:pt x="591" y="5255"/>
                  </a:lnTo>
                  <a:lnTo>
                    <a:pt x="827" y="5609"/>
                  </a:lnTo>
                  <a:lnTo>
                    <a:pt x="1122" y="5964"/>
                  </a:lnTo>
                  <a:lnTo>
                    <a:pt x="1477" y="6200"/>
                  </a:lnTo>
                  <a:lnTo>
                    <a:pt x="1831" y="6377"/>
                  </a:lnTo>
                  <a:lnTo>
                    <a:pt x="2244" y="6554"/>
                  </a:lnTo>
                  <a:lnTo>
                    <a:pt x="2657" y="6672"/>
                  </a:lnTo>
                  <a:lnTo>
                    <a:pt x="3130" y="6731"/>
                  </a:lnTo>
                  <a:lnTo>
                    <a:pt x="3543" y="6731"/>
                  </a:lnTo>
                  <a:lnTo>
                    <a:pt x="4015" y="6672"/>
                  </a:lnTo>
                  <a:lnTo>
                    <a:pt x="4429" y="6554"/>
                  </a:lnTo>
                  <a:lnTo>
                    <a:pt x="4842" y="6377"/>
                  </a:lnTo>
                  <a:lnTo>
                    <a:pt x="5196" y="6200"/>
                  </a:lnTo>
                  <a:lnTo>
                    <a:pt x="5550" y="5905"/>
                  </a:lnTo>
                  <a:lnTo>
                    <a:pt x="5905" y="5609"/>
                  </a:lnTo>
                  <a:lnTo>
                    <a:pt x="6141" y="5255"/>
                  </a:lnTo>
                  <a:lnTo>
                    <a:pt x="6377" y="4901"/>
                  </a:lnTo>
                  <a:lnTo>
                    <a:pt x="6554" y="4488"/>
                  </a:lnTo>
                  <a:lnTo>
                    <a:pt x="6672" y="4074"/>
                  </a:lnTo>
                  <a:lnTo>
                    <a:pt x="6731" y="3661"/>
                  </a:lnTo>
                  <a:lnTo>
                    <a:pt x="6731" y="3189"/>
                  </a:lnTo>
                  <a:lnTo>
                    <a:pt x="6672" y="2717"/>
                  </a:lnTo>
                  <a:lnTo>
                    <a:pt x="6554" y="2303"/>
                  </a:lnTo>
                  <a:lnTo>
                    <a:pt x="6377" y="1890"/>
                  </a:lnTo>
                  <a:lnTo>
                    <a:pt x="6141" y="1477"/>
                  </a:lnTo>
                  <a:lnTo>
                    <a:pt x="5905" y="1122"/>
                  </a:lnTo>
                  <a:lnTo>
                    <a:pt x="5550" y="827"/>
                  </a:lnTo>
                  <a:lnTo>
                    <a:pt x="5196" y="591"/>
                  </a:lnTo>
                  <a:lnTo>
                    <a:pt x="4842" y="355"/>
                  </a:lnTo>
                  <a:lnTo>
                    <a:pt x="4429" y="178"/>
                  </a:lnTo>
                  <a:lnTo>
                    <a:pt x="4015" y="60"/>
                  </a:lnTo>
                  <a:lnTo>
                    <a:pt x="36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33"/>
            <p:cNvSpPr/>
            <p:nvPr/>
          </p:nvSpPr>
          <p:spPr>
            <a:xfrm>
              <a:off x="5615125" y="4529775"/>
              <a:ext cx="153525" cy="169750"/>
            </a:xfrm>
            <a:custGeom>
              <a:avLst/>
              <a:gdLst/>
              <a:ahLst/>
              <a:cxnLst/>
              <a:rect l="l" t="t" r="r" b="b"/>
              <a:pathLst>
                <a:path w="6141" h="6790" extrusionOk="0">
                  <a:moveTo>
                    <a:pt x="3838" y="3897"/>
                  </a:moveTo>
                  <a:lnTo>
                    <a:pt x="3956" y="5019"/>
                  </a:lnTo>
                  <a:lnTo>
                    <a:pt x="3129" y="5078"/>
                  </a:lnTo>
                  <a:lnTo>
                    <a:pt x="2893" y="5078"/>
                  </a:lnTo>
                  <a:lnTo>
                    <a:pt x="2657" y="4960"/>
                  </a:lnTo>
                  <a:lnTo>
                    <a:pt x="2539" y="4782"/>
                  </a:lnTo>
                  <a:lnTo>
                    <a:pt x="2480" y="4546"/>
                  </a:lnTo>
                  <a:lnTo>
                    <a:pt x="2480" y="4310"/>
                  </a:lnTo>
                  <a:lnTo>
                    <a:pt x="2598" y="4133"/>
                  </a:lnTo>
                  <a:lnTo>
                    <a:pt x="2775" y="4015"/>
                  </a:lnTo>
                  <a:lnTo>
                    <a:pt x="3011" y="3956"/>
                  </a:lnTo>
                  <a:lnTo>
                    <a:pt x="3838" y="3897"/>
                  </a:lnTo>
                  <a:close/>
                  <a:moveTo>
                    <a:pt x="5550" y="0"/>
                  </a:moveTo>
                  <a:lnTo>
                    <a:pt x="3483" y="177"/>
                  </a:lnTo>
                  <a:lnTo>
                    <a:pt x="3719" y="2539"/>
                  </a:lnTo>
                  <a:lnTo>
                    <a:pt x="2244" y="296"/>
                  </a:lnTo>
                  <a:lnTo>
                    <a:pt x="0" y="532"/>
                  </a:lnTo>
                  <a:lnTo>
                    <a:pt x="1653" y="2893"/>
                  </a:lnTo>
                  <a:lnTo>
                    <a:pt x="1358" y="3011"/>
                  </a:lnTo>
                  <a:lnTo>
                    <a:pt x="1063" y="3247"/>
                  </a:lnTo>
                  <a:lnTo>
                    <a:pt x="886" y="3425"/>
                  </a:lnTo>
                  <a:lnTo>
                    <a:pt x="708" y="3720"/>
                  </a:lnTo>
                  <a:lnTo>
                    <a:pt x="531" y="3956"/>
                  </a:lnTo>
                  <a:lnTo>
                    <a:pt x="472" y="4251"/>
                  </a:lnTo>
                  <a:lnTo>
                    <a:pt x="413" y="4546"/>
                  </a:lnTo>
                  <a:lnTo>
                    <a:pt x="413" y="4901"/>
                  </a:lnTo>
                  <a:lnTo>
                    <a:pt x="472" y="5196"/>
                  </a:lnTo>
                  <a:lnTo>
                    <a:pt x="531" y="5432"/>
                  </a:lnTo>
                  <a:lnTo>
                    <a:pt x="649" y="5727"/>
                  </a:lnTo>
                  <a:lnTo>
                    <a:pt x="827" y="5963"/>
                  </a:lnTo>
                  <a:lnTo>
                    <a:pt x="1004" y="6140"/>
                  </a:lnTo>
                  <a:lnTo>
                    <a:pt x="1181" y="6317"/>
                  </a:lnTo>
                  <a:lnTo>
                    <a:pt x="1417" y="6495"/>
                  </a:lnTo>
                  <a:lnTo>
                    <a:pt x="1712" y="6613"/>
                  </a:lnTo>
                  <a:lnTo>
                    <a:pt x="2007" y="6731"/>
                  </a:lnTo>
                  <a:lnTo>
                    <a:pt x="2362" y="6790"/>
                  </a:lnTo>
                  <a:lnTo>
                    <a:pt x="3070" y="6790"/>
                  </a:lnTo>
                  <a:lnTo>
                    <a:pt x="6140" y="6495"/>
                  </a:lnTo>
                  <a:lnTo>
                    <a:pt x="55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3"/>
            <p:cNvSpPr/>
            <p:nvPr/>
          </p:nvSpPr>
          <p:spPr>
            <a:xfrm>
              <a:off x="5461600" y="4543050"/>
              <a:ext cx="138775" cy="163850"/>
            </a:xfrm>
            <a:custGeom>
              <a:avLst/>
              <a:gdLst/>
              <a:ahLst/>
              <a:cxnLst/>
              <a:rect l="l" t="t" r="r" b="b"/>
              <a:pathLst>
                <a:path w="5551" h="6554" extrusionOk="0">
                  <a:moveTo>
                    <a:pt x="1831" y="1"/>
                  </a:moveTo>
                  <a:lnTo>
                    <a:pt x="1772" y="4901"/>
                  </a:lnTo>
                  <a:lnTo>
                    <a:pt x="60" y="4842"/>
                  </a:lnTo>
                  <a:lnTo>
                    <a:pt x="1" y="6495"/>
                  </a:lnTo>
                  <a:lnTo>
                    <a:pt x="5492" y="6554"/>
                  </a:lnTo>
                  <a:lnTo>
                    <a:pt x="5551" y="4960"/>
                  </a:lnTo>
                  <a:lnTo>
                    <a:pt x="3838" y="4901"/>
                  </a:lnTo>
                  <a:lnTo>
                    <a:pt x="3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3"/>
            <p:cNvSpPr/>
            <p:nvPr/>
          </p:nvSpPr>
          <p:spPr>
            <a:xfrm>
              <a:off x="5315500" y="4537150"/>
              <a:ext cx="128425" cy="166800"/>
            </a:xfrm>
            <a:custGeom>
              <a:avLst/>
              <a:gdLst/>
              <a:ahLst/>
              <a:cxnLst/>
              <a:rect l="l" t="t" r="r" b="b"/>
              <a:pathLst>
                <a:path w="5137" h="6672" extrusionOk="0">
                  <a:moveTo>
                    <a:pt x="3070" y="1"/>
                  </a:moveTo>
                  <a:lnTo>
                    <a:pt x="2893" y="2480"/>
                  </a:lnTo>
                  <a:lnTo>
                    <a:pt x="1063" y="2303"/>
                  </a:lnTo>
                  <a:lnTo>
                    <a:pt x="886" y="3838"/>
                  </a:lnTo>
                  <a:lnTo>
                    <a:pt x="2716" y="3956"/>
                  </a:lnTo>
                  <a:lnTo>
                    <a:pt x="2657" y="4901"/>
                  </a:lnTo>
                  <a:lnTo>
                    <a:pt x="118" y="4665"/>
                  </a:lnTo>
                  <a:lnTo>
                    <a:pt x="0" y="6259"/>
                  </a:lnTo>
                  <a:lnTo>
                    <a:pt x="4546" y="6672"/>
                  </a:lnTo>
                  <a:lnTo>
                    <a:pt x="5136" y="178"/>
                  </a:lnTo>
                  <a:lnTo>
                    <a:pt x="3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3"/>
            <p:cNvSpPr/>
            <p:nvPr/>
          </p:nvSpPr>
          <p:spPr>
            <a:xfrm>
              <a:off x="5128050" y="4512050"/>
              <a:ext cx="168275" cy="166825"/>
            </a:xfrm>
            <a:custGeom>
              <a:avLst/>
              <a:gdLst/>
              <a:ahLst/>
              <a:cxnLst/>
              <a:rect l="l" t="t" r="r" b="b"/>
              <a:pathLst>
                <a:path w="6731" h="6673" extrusionOk="0">
                  <a:moveTo>
                    <a:pt x="3306" y="1890"/>
                  </a:moveTo>
                  <a:lnTo>
                    <a:pt x="3601" y="1949"/>
                  </a:lnTo>
                  <a:lnTo>
                    <a:pt x="3897" y="2008"/>
                  </a:lnTo>
                  <a:lnTo>
                    <a:pt x="4133" y="2126"/>
                  </a:lnTo>
                  <a:lnTo>
                    <a:pt x="4310" y="2303"/>
                  </a:lnTo>
                  <a:lnTo>
                    <a:pt x="4487" y="2480"/>
                  </a:lnTo>
                  <a:lnTo>
                    <a:pt x="4546" y="2717"/>
                  </a:lnTo>
                  <a:lnTo>
                    <a:pt x="4605" y="3012"/>
                  </a:lnTo>
                  <a:lnTo>
                    <a:pt x="4664" y="3248"/>
                  </a:lnTo>
                  <a:lnTo>
                    <a:pt x="4605" y="3602"/>
                  </a:lnTo>
                  <a:lnTo>
                    <a:pt x="4546" y="3897"/>
                  </a:lnTo>
                  <a:lnTo>
                    <a:pt x="4428" y="4193"/>
                  </a:lnTo>
                  <a:lnTo>
                    <a:pt x="4251" y="4370"/>
                  </a:lnTo>
                  <a:lnTo>
                    <a:pt x="4074" y="4547"/>
                  </a:lnTo>
                  <a:lnTo>
                    <a:pt x="3897" y="4724"/>
                  </a:lnTo>
                  <a:lnTo>
                    <a:pt x="3601" y="4783"/>
                  </a:lnTo>
                  <a:lnTo>
                    <a:pt x="3365" y="4842"/>
                  </a:lnTo>
                  <a:lnTo>
                    <a:pt x="3070" y="4783"/>
                  </a:lnTo>
                  <a:lnTo>
                    <a:pt x="2775" y="4724"/>
                  </a:lnTo>
                  <a:lnTo>
                    <a:pt x="2539" y="4606"/>
                  </a:lnTo>
                  <a:lnTo>
                    <a:pt x="2362" y="4429"/>
                  </a:lnTo>
                  <a:lnTo>
                    <a:pt x="2244" y="4252"/>
                  </a:lnTo>
                  <a:lnTo>
                    <a:pt x="2125" y="4016"/>
                  </a:lnTo>
                  <a:lnTo>
                    <a:pt x="2066" y="3720"/>
                  </a:lnTo>
                  <a:lnTo>
                    <a:pt x="2066" y="3425"/>
                  </a:lnTo>
                  <a:lnTo>
                    <a:pt x="2066" y="3130"/>
                  </a:lnTo>
                  <a:lnTo>
                    <a:pt x="2185" y="2835"/>
                  </a:lnTo>
                  <a:lnTo>
                    <a:pt x="2303" y="2540"/>
                  </a:lnTo>
                  <a:lnTo>
                    <a:pt x="2421" y="2303"/>
                  </a:lnTo>
                  <a:lnTo>
                    <a:pt x="2598" y="2126"/>
                  </a:lnTo>
                  <a:lnTo>
                    <a:pt x="2834" y="2008"/>
                  </a:lnTo>
                  <a:lnTo>
                    <a:pt x="3070" y="1949"/>
                  </a:lnTo>
                  <a:lnTo>
                    <a:pt x="3306" y="1890"/>
                  </a:lnTo>
                  <a:close/>
                  <a:moveTo>
                    <a:pt x="3070" y="1"/>
                  </a:moveTo>
                  <a:lnTo>
                    <a:pt x="2657" y="60"/>
                  </a:lnTo>
                  <a:lnTo>
                    <a:pt x="2244" y="178"/>
                  </a:lnTo>
                  <a:lnTo>
                    <a:pt x="1830" y="355"/>
                  </a:lnTo>
                  <a:lnTo>
                    <a:pt x="1417" y="532"/>
                  </a:lnTo>
                  <a:lnTo>
                    <a:pt x="1122" y="827"/>
                  </a:lnTo>
                  <a:lnTo>
                    <a:pt x="827" y="1123"/>
                  </a:lnTo>
                  <a:lnTo>
                    <a:pt x="531" y="1477"/>
                  </a:lnTo>
                  <a:lnTo>
                    <a:pt x="354" y="1890"/>
                  </a:lnTo>
                  <a:lnTo>
                    <a:pt x="177" y="2303"/>
                  </a:lnTo>
                  <a:lnTo>
                    <a:pt x="59" y="2776"/>
                  </a:lnTo>
                  <a:lnTo>
                    <a:pt x="0" y="3189"/>
                  </a:lnTo>
                  <a:lnTo>
                    <a:pt x="0" y="3661"/>
                  </a:lnTo>
                  <a:lnTo>
                    <a:pt x="59" y="4075"/>
                  </a:lnTo>
                  <a:lnTo>
                    <a:pt x="177" y="4547"/>
                  </a:lnTo>
                  <a:lnTo>
                    <a:pt x="354" y="4901"/>
                  </a:lnTo>
                  <a:lnTo>
                    <a:pt x="590" y="5314"/>
                  </a:lnTo>
                  <a:lnTo>
                    <a:pt x="827" y="5610"/>
                  </a:lnTo>
                  <a:lnTo>
                    <a:pt x="1181" y="5905"/>
                  </a:lnTo>
                  <a:lnTo>
                    <a:pt x="1535" y="6200"/>
                  </a:lnTo>
                  <a:lnTo>
                    <a:pt x="1889" y="6377"/>
                  </a:lnTo>
                  <a:lnTo>
                    <a:pt x="2303" y="6554"/>
                  </a:lnTo>
                  <a:lnTo>
                    <a:pt x="2716" y="6672"/>
                  </a:lnTo>
                  <a:lnTo>
                    <a:pt x="3601" y="6672"/>
                  </a:lnTo>
                  <a:lnTo>
                    <a:pt x="4074" y="6613"/>
                  </a:lnTo>
                  <a:lnTo>
                    <a:pt x="4487" y="6554"/>
                  </a:lnTo>
                  <a:lnTo>
                    <a:pt x="4900" y="6377"/>
                  </a:lnTo>
                  <a:lnTo>
                    <a:pt x="5255" y="6141"/>
                  </a:lnTo>
                  <a:lnTo>
                    <a:pt x="5609" y="5905"/>
                  </a:lnTo>
                  <a:lnTo>
                    <a:pt x="5904" y="5551"/>
                  </a:lnTo>
                  <a:lnTo>
                    <a:pt x="6140" y="5196"/>
                  </a:lnTo>
                  <a:lnTo>
                    <a:pt x="6376" y="4842"/>
                  </a:lnTo>
                  <a:lnTo>
                    <a:pt x="6553" y="4429"/>
                  </a:lnTo>
                  <a:lnTo>
                    <a:pt x="6671" y="3956"/>
                  </a:lnTo>
                  <a:lnTo>
                    <a:pt x="6731" y="3484"/>
                  </a:lnTo>
                  <a:lnTo>
                    <a:pt x="6671" y="3071"/>
                  </a:lnTo>
                  <a:lnTo>
                    <a:pt x="6612" y="2599"/>
                  </a:lnTo>
                  <a:lnTo>
                    <a:pt x="6494" y="2185"/>
                  </a:lnTo>
                  <a:lnTo>
                    <a:pt x="6317" y="1772"/>
                  </a:lnTo>
                  <a:lnTo>
                    <a:pt x="6140" y="1418"/>
                  </a:lnTo>
                  <a:lnTo>
                    <a:pt x="5845" y="1064"/>
                  </a:lnTo>
                  <a:lnTo>
                    <a:pt x="5550" y="768"/>
                  </a:lnTo>
                  <a:lnTo>
                    <a:pt x="5196" y="532"/>
                  </a:lnTo>
                  <a:lnTo>
                    <a:pt x="4782" y="296"/>
                  </a:lnTo>
                  <a:lnTo>
                    <a:pt x="4369" y="178"/>
                  </a:lnTo>
                  <a:lnTo>
                    <a:pt x="3956" y="60"/>
                  </a:lnTo>
                  <a:lnTo>
                    <a:pt x="34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3"/>
            <p:cNvSpPr/>
            <p:nvPr/>
          </p:nvSpPr>
          <p:spPr>
            <a:xfrm>
              <a:off x="5012925" y="4464825"/>
              <a:ext cx="106275" cy="184525"/>
            </a:xfrm>
            <a:custGeom>
              <a:avLst/>
              <a:gdLst/>
              <a:ahLst/>
              <a:cxnLst/>
              <a:rect l="l" t="t" r="r" b="b"/>
              <a:pathLst>
                <a:path w="4251" h="7381" extrusionOk="0">
                  <a:moveTo>
                    <a:pt x="413" y="1"/>
                  </a:moveTo>
                  <a:lnTo>
                    <a:pt x="0" y="1477"/>
                  </a:lnTo>
                  <a:lnTo>
                    <a:pt x="1889" y="2067"/>
                  </a:lnTo>
                  <a:lnTo>
                    <a:pt x="531" y="6849"/>
                  </a:lnTo>
                  <a:lnTo>
                    <a:pt x="2480" y="7380"/>
                  </a:lnTo>
                  <a:lnTo>
                    <a:pt x="4251" y="1122"/>
                  </a:lnTo>
                  <a:lnTo>
                    <a:pt x="4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33"/>
            <p:cNvSpPr/>
            <p:nvPr/>
          </p:nvSpPr>
          <p:spPr>
            <a:xfrm>
              <a:off x="4897775" y="4439725"/>
              <a:ext cx="101875" cy="171250"/>
            </a:xfrm>
            <a:custGeom>
              <a:avLst/>
              <a:gdLst/>
              <a:ahLst/>
              <a:cxnLst/>
              <a:rect l="l" t="t" r="r" b="b"/>
              <a:pathLst>
                <a:path w="4075" h="6850" extrusionOk="0">
                  <a:moveTo>
                    <a:pt x="2185" y="1"/>
                  </a:moveTo>
                  <a:lnTo>
                    <a:pt x="1" y="6141"/>
                  </a:lnTo>
                  <a:lnTo>
                    <a:pt x="1949" y="6849"/>
                  </a:lnTo>
                  <a:lnTo>
                    <a:pt x="4075" y="709"/>
                  </a:lnTo>
                  <a:lnTo>
                    <a:pt x="21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3"/>
            <p:cNvSpPr/>
            <p:nvPr/>
          </p:nvSpPr>
          <p:spPr>
            <a:xfrm>
              <a:off x="4732475" y="4389550"/>
              <a:ext cx="168300" cy="168300"/>
            </a:xfrm>
            <a:custGeom>
              <a:avLst/>
              <a:gdLst/>
              <a:ahLst/>
              <a:cxnLst/>
              <a:rect l="l" t="t" r="r" b="b"/>
              <a:pathLst>
                <a:path w="6732" h="6732" extrusionOk="0">
                  <a:moveTo>
                    <a:pt x="3425" y="1890"/>
                  </a:moveTo>
                  <a:lnTo>
                    <a:pt x="3720" y="1949"/>
                  </a:lnTo>
                  <a:lnTo>
                    <a:pt x="3956" y="2067"/>
                  </a:lnTo>
                  <a:lnTo>
                    <a:pt x="4192" y="2185"/>
                  </a:lnTo>
                  <a:lnTo>
                    <a:pt x="4428" y="2362"/>
                  </a:lnTo>
                  <a:lnTo>
                    <a:pt x="4547" y="2539"/>
                  </a:lnTo>
                  <a:lnTo>
                    <a:pt x="4665" y="2775"/>
                  </a:lnTo>
                  <a:lnTo>
                    <a:pt x="4724" y="3071"/>
                  </a:lnTo>
                  <a:lnTo>
                    <a:pt x="4724" y="3307"/>
                  </a:lnTo>
                  <a:lnTo>
                    <a:pt x="4665" y="3602"/>
                  </a:lnTo>
                  <a:lnTo>
                    <a:pt x="4547" y="3897"/>
                  </a:lnTo>
                  <a:lnTo>
                    <a:pt x="4428" y="4192"/>
                  </a:lnTo>
                  <a:lnTo>
                    <a:pt x="4251" y="4429"/>
                  </a:lnTo>
                  <a:lnTo>
                    <a:pt x="4015" y="4606"/>
                  </a:lnTo>
                  <a:lnTo>
                    <a:pt x="3838" y="4724"/>
                  </a:lnTo>
                  <a:lnTo>
                    <a:pt x="3602" y="4783"/>
                  </a:lnTo>
                  <a:lnTo>
                    <a:pt x="3307" y="4842"/>
                  </a:lnTo>
                  <a:lnTo>
                    <a:pt x="3071" y="4783"/>
                  </a:lnTo>
                  <a:lnTo>
                    <a:pt x="2775" y="4724"/>
                  </a:lnTo>
                  <a:lnTo>
                    <a:pt x="2539" y="4547"/>
                  </a:lnTo>
                  <a:lnTo>
                    <a:pt x="2362" y="4369"/>
                  </a:lnTo>
                  <a:lnTo>
                    <a:pt x="2185" y="4192"/>
                  </a:lnTo>
                  <a:lnTo>
                    <a:pt x="2067" y="3956"/>
                  </a:lnTo>
                  <a:lnTo>
                    <a:pt x="2067" y="3720"/>
                  </a:lnTo>
                  <a:lnTo>
                    <a:pt x="2067" y="3425"/>
                  </a:lnTo>
                  <a:lnTo>
                    <a:pt x="2126" y="3130"/>
                  </a:lnTo>
                  <a:lnTo>
                    <a:pt x="2244" y="2834"/>
                  </a:lnTo>
                  <a:lnTo>
                    <a:pt x="2362" y="2598"/>
                  </a:lnTo>
                  <a:lnTo>
                    <a:pt x="2539" y="2362"/>
                  </a:lnTo>
                  <a:lnTo>
                    <a:pt x="2716" y="2185"/>
                  </a:lnTo>
                  <a:lnTo>
                    <a:pt x="2953" y="2008"/>
                  </a:lnTo>
                  <a:lnTo>
                    <a:pt x="3189" y="1949"/>
                  </a:lnTo>
                  <a:lnTo>
                    <a:pt x="3425" y="1890"/>
                  </a:lnTo>
                  <a:close/>
                  <a:moveTo>
                    <a:pt x="3012" y="1"/>
                  </a:moveTo>
                  <a:lnTo>
                    <a:pt x="2598" y="60"/>
                  </a:lnTo>
                  <a:lnTo>
                    <a:pt x="2185" y="237"/>
                  </a:lnTo>
                  <a:lnTo>
                    <a:pt x="1772" y="414"/>
                  </a:lnTo>
                  <a:lnTo>
                    <a:pt x="1417" y="591"/>
                  </a:lnTo>
                  <a:lnTo>
                    <a:pt x="1063" y="886"/>
                  </a:lnTo>
                  <a:lnTo>
                    <a:pt x="768" y="1240"/>
                  </a:lnTo>
                  <a:lnTo>
                    <a:pt x="532" y="1595"/>
                  </a:lnTo>
                  <a:lnTo>
                    <a:pt x="296" y="2008"/>
                  </a:lnTo>
                  <a:lnTo>
                    <a:pt x="178" y="2421"/>
                  </a:lnTo>
                  <a:lnTo>
                    <a:pt x="60" y="2894"/>
                  </a:lnTo>
                  <a:lnTo>
                    <a:pt x="1" y="3307"/>
                  </a:lnTo>
                  <a:lnTo>
                    <a:pt x="60" y="3779"/>
                  </a:lnTo>
                  <a:lnTo>
                    <a:pt x="119" y="4192"/>
                  </a:lnTo>
                  <a:lnTo>
                    <a:pt x="237" y="4606"/>
                  </a:lnTo>
                  <a:lnTo>
                    <a:pt x="414" y="4960"/>
                  </a:lnTo>
                  <a:lnTo>
                    <a:pt x="650" y="5373"/>
                  </a:lnTo>
                  <a:lnTo>
                    <a:pt x="945" y="5668"/>
                  </a:lnTo>
                  <a:lnTo>
                    <a:pt x="1240" y="5964"/>
                  </a:lnTo>
                  <a:lnTo>
                    <a:pt x="1595" y="6200"/>
                  </a:lnTo>
                  <a:lnTo>
                    <a:pt x="2008" y="6436"/>
                  </a:lnTo>
                  <a:lnTo>
                    <a:pt x="2421" y="6554"/>
                  </a:lnTo>
                  <a:lnTo>
                    <a:pt x="2893" y="6672"/>
                  </a:lnTo>
                  <a:lnTo>
                    <a:pt x="3307" y="6731"/>
                  </a:lnTo>
                  <a:lnTo>
                    <a:pt x="3720" y="6731"/>
                  </a:lnTo>
                  <a:lnTo>
                    <a:pt x="4192" y="6672"/>
                  </a:lnTo>
                  <a:lnTo>
                    <a:pt x="4606" y="6554"/>
                  </a:lnTo>
                  <a:lnTo>
                    <a:pt x="4960" y="6377"/>
                  </a:lnTo>
                  <a:lnTo>
                    <a:pt x="5314" y="6141"/>
                  </a:lnTo>
                  <a:lnTo>
                    <a:pt x="5668" y="5845"/>
                  </a:lnTo>
                  <a:lnTo>
                    <a:pt x="5964" y="5491"/>
                  </a:lnTo>
                  <a:lnTo>
                    <a:pt x="6259" y="5137"/>
                  </a:lnTo>
                  <a:lnTo>
                    <a:pt x="6436" y="4724"/>
                  </a:lnTo>
                  <a:lnTo>
                    <a:pt x="6613" y="4310"/>
                  </a:lnTo>
                  <a:lnTo>
                    <a:pt x="6731" y="3838"/>
                  </a:lnTo>
                  <a:lnTo>
                    <a:pt x="6731" y="3425"/>
                  </a:lnTo>
                  <a:lnTo>
                    <a:pt x="6731" y="2953"/>
                  </a:lnTo>
                  <a:lnTo>
                    <a:pt x="6672" y="2539"/>
                  </a:lnTo>
                  <a:lnTo>
                    <a:pt x="6554" y="2126"/>
                  </a:lnTo>
                  <a:lnTo>
                    <a:pt x="6318" y="1772"/>
                  </a:lnTo>
                  <a:lnTo>
                    <a:pt x="6082" y="1358"/>
                  </a:lnTo>
                  <a:lnTo>
                    <a:pt x="5845" y="1063"/>
                  </a:lnTo>
                  <a:lnTo>
                    <a:pt x="5491" y="768"/>
                  </a:lnTo>
                  <a:lnTo>
                    <a:pt x="5137" y="532"/>
                  </a:lnTo>
                  <a:lnTo>
                    <a:pt x="4724" y="296"/>
                  </a:lnTo>
                  <a:lnTo>
                    <a:pt x="4310" y="178"/>
                  </a:lnTo>
                  <a:lnTo>
                    <a:pt x="3897" y="60"/>
                  </a:lnTo>
                  <a:lnTo>
                    <a:pt x="34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3"/>
            <p:cNvSpPr/>
            <p:nvPr/>
          </p:nvSpPr>
          <p:spPr>
            <a:xfrm>
              <a:off x="4531750" y="4241950"/>
              <a:ext cx="187475" cy="200750"/>
            </a:xfrm>
            <a:custGeom>
              <a:avLst/>
              <a:gdLst/>
              <a:ahLst/>
              <a:cxnLst/>
              <a:rect l="l" t="t" r="r" b="b"/>
              <a:pathLst>
                <a:path w="7499" h="8030" extrusionOk="0">
                  <a:moveTo>
                    <a:pt x="2657" y="3720"/>
                  </a:moveTo>
                  <a:lnTo>
                    <a:pt x="3661" y="4311"/>
                  </a:lnTo>
                  <a:lnTo>
                    <a:pt x="2185" y="5550"/>
                  </a:lnTo>
                  <a:lnTo>
                    <a:pt x="2657" y="3720"/>
                  </a:lnTo>
                  <a:close/>
                  <a:moveTo>
                    <a:pt x="1417" y="1"/>
                  </a:moveTo>
                  <a:lnTo>
                    <a:pt x="0" y="6790"/>
                  </a:lnTo>
                  <a:lnTo>
                    <a:pt x="2008" y="8030"/>
                  </a:lnTo>
                  <a:lnTo>
                    <a:pt x="7498" y="3779"/>
                  </a:lnTo>
                  <a:lnTo>
                    <a:pt x="5668" y="2598"/>
                  </a:lnTo>
                  <a:lnTo>
                    <a:pt x="4900" y="3307"/>
                  </a:lnTo>
                  <a:lnTo>
                    <a:pt x="3011" y="2126"/>
                  </a:lnTo>
                  <a:lnTo>
                    <a:pt x="3247" y="1122"/>
                  </a:lnTo>
                  <a:lnTo>
                    <a:pt x="14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3"/>
            <p:cNvSpPr/>
            <p:nvPr/>
          </p:nvSpPr>
          <p:spPr>
            <a:xfrm>
              <a:off x="4339875" y="4168150"/>
              <a:ext cx="188950" cy="191900"/>
            </a:xfrm>
            <a:custGeom>
              <a:avLst/>
              <a:gdLst/>
              <a:ahLst/>
              <a:cxnLst/>
              <a:rect l="l" t="t" r="r" b="b"/>
              <a:pathLst>
                <a:path w="7558" h="7676" extrusionOk="0">
                  <a:moveTo>
                    <a:pt x="4251" y="1"/>
                  </a:moveTo>
                  <a:lnTo>
                    <a:pt x="3897" y="60"/>
                  </a:lnTo>
                  <a:lnTo>
                    <a:pt x="3542" y="178"/>
                  </a:lnTo>
                  <a:lnTo>
                    <a:pt x="3188" y="355"/>
                  </a:lnTo>
                  <a:lnTo>
                    <a:pt x="2893" y="591"/>
                  </a:lnTo>
                  <a:lnTo>
                    <a:pt x="2598" y="886"/>
                  </a:lnTo>
                  <a:lnTo>
                    <a:pt x="2303" y="1241"/>
                  </a:lnTo>
                  <a:lnTo>
                    <a:pt x="0" y="4133"/>
                  </a:lnTo>
                  <a:lnTo>
                    <a:pt x="1594" y="5373"/>
                  </a:lnTo>
                  <a:lnTo>
                    <a:pt x="3897" y="2480"/>
                  </a:lnTo>
                  <a:lnTo>
                    <a:pt x="4192" y="2185"/>
                  </a:lnTo>
                  <a:lnTo>
                    <a:pt x="4487" y="2008"/>
                  </a:lnTo>
                  <a:lnTo>
                    <a:pt x="4664" y="2008"/>
                  </a:lnTo>
                  <a:lnTo>
                    <a:pt x="4841" y="2067"/>
                  </a:lnTo>
                  <a:lnTo>
                    <a:pt x="4959" y="2126"/>
                  </a:lnTo>
                  <a:lnTo>
                    <a:pt x="5137" y="2244"/>
                  </a:lnTo>
                  <a:lnTo>
                    <a:pt x="5314" y="2362"/>
                  </a:lnTo>
                  <a:lnTo>
                    <a:pt x="5432" y="2539"/>
                  </a:lnTo>
                  <a:lnTo>
                    <a:pt x="5491" y="2657"/>
                  </a:lnTo>
                  <a:lnTo>
                    <a:pt x="5491" y="2835"/>
                  </a:lnTo>
                  <a:lnTo>
                    <a:pt x="5432" y="3189"/>
                  </a:lnTo>
                  <a:lnTo>
                    <a:pt x="5196" y="3484"/>
                  </a:lnTo>
                  <a:lnTo>
                    <a:pt x="2952" y="6436"/>
                  </a:lnTo>
                  <a:lnTo>
                    <a:pt x="4546" y="7676"/>
                  </a:lnTo>
                  <a:lnTo>
                    <a:pt x="6849" y="4783"/>
                  </a:lnTo>
                  <a:lnTo>
                    <a:pt x="7085" y="4370"/>
                  </a:lnTo>
                  <a:lnTo>
                    <a:pt x="7262" y="4015"/>
                  </a:lnTo>
                  <a:lnTo>
                    <a:pt x="7439" y="3661"/>
                  </a:lnTo>
                  <a:lnTo>
                    <a:pt x="7498" y="3307"/>
                  </a:lnTo>
                  <a:lnTo>
                    <a:pt x="7557" y="2953"/>
                  </a:lnTo>
                  <a:lnTo>
                    <a:pt x="7557" y="2598"/>
                  </a:lnTo>
                  <a:lnTo>
                    <a:pt x="7439" y="2244"/>
                  </a:lnTo>
                  <a:lnTo>
                    <a:pt x="7321" y="1890"/>
                  </a:lnTo>
                  <a:lnTo>
                    <a:pt x="7144" y="1595"/>
                  </a:lnTo>
                  <a:lnTo>
                    <a:pt x="6967" y="1300"/>
                  </a:lnTo>
                  <a:lnTo>
                    <a:pt x="6672" y="1004"/>
                  </a:lnTo>
                  <a:lnTo>
                    <a:pt x="6376" y="709"/>
                  </a:lnTo>
                  <a:lnTo>
                    <a:pt x="6081" y="473"/>
                  </a:lnTo>
                  <a:lnTo>
                    <a:pt x="5727" y="296"/>
                  </a:lnTo>
                  <a:lnTo>
                    <a:pt x="5373" y="178"/>
                  </a:lnTo>
                  <a:lnTo>
                    <a:pt x="5018" y="60"/>
                  </a:lnTo>
                  <a:lnTo>
                    <a:pt x="46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3"/>
            <p:cNvSpPr/>
            <p:nvPr/>
          </p:nvSpPr>
          <p:spPr>
            <a:xfrm>
              <a:off x="4227700" y="4050075"/>
              <a:ext cx="190425" cy="190425"/>
            </a:xfrm>
            <a:custGeom>
              <a:avLst/>
              <a:gdLst/>
              <a:ahLst/>
              <a:cxnLst/>
              <a:rect l="l" t="t" r="r" b="b"/>
              <a:pathLst>
                <a:path w="7617" h="7617" extrusionOk="0">
                  <a:moveTo>
                    <a:pt x="3483" y="2008"/>
                  </a:moveTo>
                  <a:lnTo>
                    <a:pt x="3779" y="2067"/>
                  </a:lnTo>
                  <a:lnTo>
                    <a:pt x="4015" y="2126"/>
                  </a:lnTo>
                  <a:lnTo>
                    <a:pt x="4310" y="2303"/>
                  </a:lnTo>
                  <a:lnTo>
                    <a:pt x="4546" y="2480"/>
                  </a:lnTo>
                  <a:lnTo>
                    <a:pt x="4900" y="2834"/>
                  </a:lnTo>
                  <a:lnTo>
                    <a:pt x="2893" y="4901"/>
                  </a:lnTo>
                  <a:lnTo>
                    <a:pt x="2539" y="4606"/>
                  </a:lnTo>
                  <a:lnTo>
                    <a:pt x="2303" y="4369"/>
                  </a:lnTo>
                  <a:lnTo>
                    <a:pt x="2126" y="4074"/>
                  </a:lnTo>
                  <a:lnTo>
                    <a:pt x="2066" y="3838"/>
                  </a:lnTo>
                  <a:lnTo>
                    <a:pt x="2007" y="3543"/>
                  </a:lnTo>
                  <a:lnTo>
                    <a:pt x="2007" y="3307"/>
                  </a:lnTo>
                  <a:lnTo>
                    <a:pt x="2126" y="3012"/>
                  </a:lnTo>
                  <a:lnTo>
                    <a:pt x="2244" y="2775"/>
                  </a:lnTo>
                  <a:lnTo>
                    <a:pt x="2480" y="2480"/>
                  </a:lnTo>
                  <a:lnTo>
                    <a:pt x="2716" y="2303"/>
                  </a:lnTo>
                  <a:lnTo>
                    <a:pt x="2952" y="2126"/>
                  </a:lnTo>
                  <a:lnTo>
                    <a:pt x="3247" y="2008"/>
                  </a:lnTo>
                  <a:close/>
                  <a:moveTo>
                    <a:pt x="3247" y="1"/>
                  </a:moveTo>
                  <a:lnTo>
                    <a:pt x="2834" y="60"/>
                  </a:lnTo>
                  <a:lnTo>
                    <a:pt x="2421" y="119"/>
                  </a:lnTo>
                  <a:lnTo>
                    <a:pt x="2007" y="296"/>
                  </a:lnTo>
                  <a:lnTo>
                    <a:pt x="1653" y="473"/>
                  </a:lnTo>
                  <a:lnTo>
                    <a:pt x="1299" y="768"/>
                  </a:lnTo>
                  <a:lnTo>
                    <a:pt x="945" y="1063"/>
                  </a:lnTo>
                  <a:lnTo>
                    <a:pt x="650" y="1418"/>
                  </a:lnTo>
                  <a:lnTo>
                    <a:pt x="413" y="1772"/>
                  </a:lnTo>
                  <a:lnTo>
                    <a:pt x="236" y="2185"/>
                  </a:lnTo>
                  <a:lnTo>
                    <a:pt x="118" y="2539"/>
                  </a:lnTo>
                  <a:lnTo>
                    <a:pt x="0" y="2953"/>
                  </a:lnTo>
                  <a:lnTo>
                    <a:pt x="0" y="3366"/>
                  </a:lnTo>
                  <a:lnTo>
                    <a:pt x="59" y="3779"/>
                  </a:lnTo>
                  <a:lnTo>
                    <a:pt x="177" y="4192"/>
                  </a:lnTo>
                  <a:lnTo>
                    <a:pt x="295" y="4606"/>
                  </a:lnTo>
                  <a:lnTo>
                    <a:pt x="531" y="5019"/>
                  </a:lnTo>
                  <a:lnTo>
                    <a:pt x="827" y="5373"/>
                  </a:lnTo>
                  <a:lnTo>
                    <a:pt x="1181" y="5727"/>
                  </a:lnTo>
                  <a:lnTo>
                    <a:pt x="3129" y="7617"/>
                  </a:lnTo>
                  <a:lnTo>
                    <a:pt x="7616" y="2953"/>
                  </a:lnTo>
                  <a:lnTo>
                    <a:pt x="5668" y="1063"/>
                  </a:lnTo>
                  <a:lnTo>
                    <a:pt x="5314" y="709"/>
                  </a:lnTo>
                  <a:lnTo>
                    <a:pt x="4900" y="473"/>
                  </a:lnTo>
                  <a:lnTo>
                    <a:pt x="4487" y="237"/>
                  </a:lnTo>
                  <a:lnTo>
                    <a:pt x="4074" y="119"/>
                  </a:lnTo>
                  <a:lnTo>
                    <a:pt x="3661" y="60"/>
                  </a:lnTo>
                  <a:lnTo>
                    <a:pt x="32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3"/>
            <p:cNvSpPr/>
            <p:nvPr/>
          </p:nvSpPr>
          <p:spPr>
            <a:xfrm>
              <a:off x="4136175" y="3958575"/>
              <a:ext cx="156475" cy="147625"/>
            </a:xfrm>
            <a:custGeom>
              <a:avLst/>
              <a:gdLst/>
              <a:ahLst/>
              <a:cxnLst/>
              <a:rect l="l" t="t" r="r" b="b"/>
              <a:pathLst>
                <a:path w="6259" h="5905" extrusionOk="0">
                  <a:moveTo>
                    <a:pt x="4901" y="0"/>
                  </a:moveTo>
                  <a:lnTo>
                    <a:pt x="1" y="4369"/>
                  </a:lnTo>
                  <a:lnTo>
                    <a:pt x="1359" y="5904"/>
                  </a:lnTo>
                  <a:lnTo>
                    <a:pt x="6259" y="1535"/>
                  </a:lnTo>
                  <a:lnTo>
                    <a:pt x="49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3"/>
            <p:cNvSpPr/>
            <p:nvPr/>
          </p:nvSpPr>
          <p:spPr>
            <a:xfrm>
              <a:off x="4038775" y="3839025"/>
              <a:ext cx="169750" cy="168275"/>
            </a:xfrm>
            <a:custGeom>
              <a:avLst/>
              <a:gdLst/>
              <a:ahLst/>
              <a:cxnLst/>
              <a:rect l="l" t="t" r="r" b="b"/>
              <a:pathLst>
                <a:path w="6790" h="6731" extrusionOk="0">
                  <a:moveTo>
                    <a:pt x="3897" y="2007"/>
                  </a:moveTo>
                  <a:lnTo>
                    <a:pt x="4133" y="2125"/>
                  </a:lnTo>
                  <a:lnTo>
                    <a:pt x="4369" y="2303"/>
                  </a:lnTo>
                  <a:lnTo>
                    <a:pt x="4546" y="2480"/>
                  </a:lnTo>
                  <a:lnTo>
                    <a:pt x="4723" y="2775"/>
                  </a:lnTo>
                  <a:lnTo>
                    <a:pt x="4782" y="3011"/>
                  </a:lnTo>
                  <a:lnTo>
                    <a:pt x="4841" y="3247"/>
                  </a:lnTo>
                  <a:lnTo>
                    <a:pt x="4782" y="3483"/>
                  </a:lnTo>
                  <a:lnTo>
                    <a:pt x="4723" y="3719"/>
                  </a:lnTo>
                  <a:lnTo>
                    <a:pt x="4605" y="3956"/>
                  </a:lnTo>
                  <a:lnTo>
                    <a:pt x="4428" y="4192"/>
                  </a:lnTo>
                  <a:lnTo>
                    <a:pt x="4192" y="4369"/>
                  </a:lnTo>
                  <a:lnTo>
                    <a:pt x="3897" y="4546"/>
                  </a:lnTo>
                  <a:lnTo>
                    <a:pt x="3661" y="4664"/>
                  </a:lnTo>
                  <a:lnTo>
                    <a:pt x="3365" y="4782"/>
                  </a:lnTo>
                  <a:lnTo>
                    <a:pt x="3129" y="4782"/>
                  </a:lnTo>
                  <a:lnTo>
                    <a:pt x="2893" y="4723"/>
                  </a:lnTo>
                  <a:lnTo>
                    <a:pt x="2657" y="4605"/>
                  </a:lnTo>
                  <a:lnTo>
                    <a:pt x="2421" y="4487"/>
                  </a:lnTo>
                  <a:lnTo>
                    <a:pt x="2244" y="4251"/>
                  </a:lnTo>
                  <a:lnTo>
                    <a:pt x="2066" y="4015"/>
                  </a:lnTo>
                  <a:lnTo>
                    <a:pt x="2007" y="3779"/>
                  </a:lnTo>
                  <a:lnTo>
                    <a:pt x="1948" y="3542"/>
                  </a:lnTo>
                  <a:lnTo>
                    <a:pt x="1948" y="3247"/>
                  </a:lnTo>
                  <a:lnTo>
                    <a:pt x="2066" y="3011"/>
                  </a:lnTo>
                  <a:lnTo>
                    <a:pt x="2185" y="2775"/>
                  </a:lnTo>
                  <a:lnTo>
                    <a:pt x="2362" y="2598"/>
                  </a:lnTo>
                  <a:lnTo>
                    <a:pt x="2598" y="2362"/>
                  </a:lnTo>
                  <a:lnTo>
                    <a:pt x="2893" y="2184"/>
                  </a:lnTo>
                  <a:lnTo>
                    <a:pt x="3129" y="2066"/>
                  </a:lnTo>
                  <a:lnTo>
                    <a:pt x="3424" y="2007"/>
                  </a:lnTo>
                  <a:close/>
                  <a:moveTo>
                    <a:pt x="3011" y="0"/>
                  </a:moveTo>
                  <a:lnTo>
                    <a:pt x="2598" y="118"/>
                  </a:lnTo>
                  <a:lnTo>
                    <a:pt x="2185" y="236"/>
                  </a:lnTo>
                  <a:lnTo>
                    <a:pt x="1771" y="472"/>
                  </a:lnTo>
                  <a:lnTo>
                    <a:pt x="1358" y="708"/>
                  </a:lnTo>
                  <a:lnTo>
                    <a:pt x="1004" y="1004"/>
                  </a:lnTo>
                  <a:lnTo>
                    <a:pt x="709" y="1358"/>
                  </a:lnTo>
                  <a:lnTo>
                    <a:pt x="472" y="1712"/>
                  </a:lnTo>
                  <a:lnTo>
                    <a:pt x="295" y="2125"/>
                  </a:lnTo>
                  <a:lnTo>
                    <a:pt x="118" y="2539"/>
                  </a:lnTo>
                  <a:lnTo>
                    <a:pt x="59" y="2952"/>
                  </a:lnTo>
                  <a:lnTo>
                    <a:pt x="0" y="3365"/>
                  </a:lnTo>
                  <a:lnTo>
                    <a:pt x="59" y="3779"/>
                  </a:lnTo>
                  <a:lnTo>
                    <a:pt x="118" y="4192"/>
                  </a:lnTo>
                  <a:lnTo>
                    <a:pt x="295" y="4605"/>
                  </a:lnTo>
                  <a:lnTo>
                    <a:pt x="472" y="5018"/>
                  </a:lnTo>
                  <a:lnTo>
                    <a:pt x="709" y="5373"/>
                  </a:lnTo>
                  <a:lnTo>
                    <a:pt x="1004" y="5727"/>
                  </a:lnTo>
                  <a:lnTo>
                    <a:pt x="1358" y="6022"/>
                  </a:lnTo>
                  <a:lnTo>
                    <a:pt x="1712" y="6258"/>
                  </a:lnTo>
                  <a:lnTo>
                    <a:pt x="2066" y="6494"/>
                  </a:lnTo>
                  <a:lnTo>
                    <a:pt x="2480" y="6612"/>
                  </a:lnTo>
                  <a:lnTo>
                    <a:pt x="2893" y="6730"/>
                  </a:lnTo>
                  <a:lnTo>
                    <a:pt x="3779" y="6730"/>
                  </a:lnTo>
                  <a:lnTo>
                    <a:pt x="4192" y="6671"/>
                  </a:lnTo>
                  <a:lnTo>
                    <a:pt x="4605" y="6494"/>
                  </a:lnTo>
                  <a:lnTo>
                    <a:pt x="5018" y="6317"/>
                  </a:lnTo>
                  <a:lnTo>
                    <a:pt x="5432" y="6081"/>
                  </a:lnTo>
                  <a:lnTo>
                    <a:pt x="5786" y="5727"/>
                  </a:lnTo>
                  <a:lnTo>
                    <a:pt x="6081" y="5432"/>
                  </a:lnTo>
                  <a:lnTo>
                    <a:pt x="6317" y="5077"/>
                  </a:lnTo>
                  <a:lnTo>
                    <a:pt x="6494" y="4664"/>
                  </a:lnTo>
                  <a:lnTo>
                    <a:pt x="6672" y="4251"/>
                  </a:lnTo>
                  <a:lnTo>
                    <a:pt x="6731" y="3838"/>
                  </a:lnTo>
                  <a:lnTo>
                    <a:pt x="6790" y="3365"/>
                  </a:lnTo>
                  <a:lnTo>
                    <a:pt x="6731" y="2952"/>
                  </a:lnTo>
                  <a:lnTo>
                    <a:pt x="6672" y="2539"/>
                  </a:lnTo>
                  <a:lnTo>
                    <a:pt x="6494" y="2125"/>
                  </a:lnTo>
                  <a:lnTo>
                    <a:pt x="6317" y="1712"/>
                  </a:lnTo>
                  <a:lnTo>
                    <a:pt x="6081" y="1358"/>
                  </a:lnTo>
                  <a:lnTo>
                    <a:pt x="5786" y="1004"/>
                  </a:lnTo>
                  <a:lnTo>
                    <a:pt x="5432" y="708"/>
                  </a:lnTo>
                  <a:lnTo>
                    <a:pt x="5077" y="472"/>
                  </a:lnTo>
                  <a:lnTo>
                    <a:pt x="4723" y="295"/>
                  </a:lnTo>
                  <a:lnTo>
                    <a:pt x="4310" y="118"/>
                  </a:lnTo>
                  <a:lnTo>
                    <a:pt x="3897" y="59"/>
                  </a:lnTo>
                  <a:lnTo>
                    <a:pt x="34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3"/>
            <p:cNvSpPr/>
            <p:nvPr/>
          </p:nvSpPr>
          <p:spPr>
            <a:xfrm>
              <a:off x="3904450" y="3650100"/>
              <a:ext cx="194850" cy="175650"/>
            </a:xfrm>
            <a:custGeom>
              <a:avLst/>
              <a:gdLst/>
              <a:ahLst/>
              <a:cxnLst/>
              <a:rect l="l" t="t" r="r" b="b"/>
              <a:pathLst>
                <a:path w="7794" h="7026" extrusionOk="0">
                  <a:moveTo>
                    <a:pt x="5609" y="0"/>
                  </a:moveTo>
                  <a:lnTo>
                    <a:pt x="4192" y="827"/>
                  </a:lnTo>
                  <a:lnTo>
                    <a:pt x="5373" y="2834"/>
                  </a:lnTo>
                  <a:lnTo>
                    <a:pt x="4547" y="3247"/>
                  </a:lnTo>
                  <a:lnTo>
                    <a:pt x="3543" y="1535"/>
                  </a:lnTo>
                  <a:lnTo>
                    <a:pt x="2244" y="2303"/>
                  </a:lnTo>
                  <a:lnTo>
                    <a:pt x="3248" y="4015"/>
                  </a:lnTo>
                  <a:lnTo>
                    <a:pt x="2539" y="4428"/>
                  </a:lnTo>
                  <a:lnTo>
                    <a:pt x="1358" y="2421"/>
                  </a:lnTo>
                  <a:lnTo>
                    <a:pt x="1" y="3247"/>
                  </a:lnTo>
                  <a:lnTo>
                    <a:pt x="2126" y="7026"/>
                  </a:lnTo>
                  <a:lnTo>
                    <a:pt x="7794" y="3779"/>
                  </a:lnTo>
                  <a:lnTo>
                    <a:pt x="56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3"/>
            <p:cNvSpPr/>
            <p:nvPr/>
          </p:nvSpPr>
          <p:spPr>
            <a:xfrm>
              <a:off x="3818850" y="3484775"/>
              <a:ext cx="212550" cy="209625"/>
            </a:xfrm>
            <a:custGeom>
              <a:avLst/>
              <a:gdLst/>
              <a:ahLst/>
              <a:cxnLst/>
              <a:rect l="l" t="t" r="r" b="b"/>
              <a:pathLst>
                <a:path w="8502" h="8385" extrusionOk="0">
                  <a:moveTo>
                    <a:pt x="5904" y="1"/>
                  </a:moveTo>
                  <a:lnTo>
                    <a:pt x="0" y="2716"/>
                  </a:lnTo>
                  <a:lnTo>
                    <a:pt x="827" y="4606"/>
                  </a:lnTo>
                  <a:lnTo>
                    <a:pt x="3897" y="3189"/>
                  </a:lnTo>
                  <a:lnTo>
                    <a:pt x="1771" y="6554"/>
                  </a:lnTo>
                  <a:lnTo>
                    <a:pt x="2598" y="8384"/>
                  </a:lnTo>
                  <a:lnTo>
                    <a:pt x="8502" y="5727"/>
                  </a:lnTo>
                  <a:lnTo>
                    <a:pt x="7675" y="3838"/>
                  </a:lnTo>
                  <a:lnTo>
                    <a:pt x="4723" y="5196"/>
                  </a:lnTo>
                  <a:lnTo>
                    <a:pt x="4723" y="5196"/>
                  </a:lnTo>
                  <a:lnTo>
                    <a:pt x="6790" y="1890"/>
                  </a:lnTo>
                  <a:lnTo>
                    <a:pt x="5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3"/>
            <p:cNvSpPr/>
            <p:nvPr/>
          </p:nvSpPr>
          <p:spPr>
            <a:xfrm>
              <a:off x="3770125" y="3323900"/>
              <a:ext cx="168300" cy="168275"/>
            </a:xfrm>
            <a:custGeom>
              <a:avLst/>
              <a:gdLst/>
              <a:ahLst/>
              <a:cxnLst/>
              <a:rect l="l" t="t" r="r" b="b"/>
              <a:pathLst>
                <a:path w="6732" h="6731" extrusionOk="0">
                  <a:moveTo>
                    <a:pt x="3898" y="0"/>
                  </a:moveTo>
                  <a:lnTo>
                    <a:pt x="1949" y="650"/>
                  </a:lnTo>
                  <a:lnTo>
                    <a:pt x="2953" y="3838"/>
                  </a:lnTo>
                  <a:lnTo>
                    <a:pt x="4370" y="3366"/>
                  </a:lnTo>
                  <a:lnTo>
                    <a:pt x="3838" y="1831"/>
                  </a:lnTo>
                  <a:lnTo>
                    <a:pt x="4134" y="1949"/>
                  </a:lnTo>
                  <a:lnTo>
                    <a:pt x="4429" y="2126"/>
                  </a:lnTo>
                  <a:lnTo>
                    <a:pt x="4606" y="2421"/>
                  </a:lnTo>
                  <a:lnTo>
                    <a:pt x="4724" y="2716"/>
                  </a:lnTo>
                  <a:lnTo>
                    <a:pt x="4842" y="3070"/>
                  </a:lnTo>
                  <a:lnTo>
                    <a:pt x="4842" y="3366"/>
                  </a:lnTo>
                  <a:lnTo>
                    <a:pt x="4842" y="3661"/>
                  </a:lnTo>
                  <a:lnTo>
                    <a:pt x="4724" y="3897"/>
                  </a:lnTo>
                  <a:lnTo>
                    <a:pt x="4606" y="4074"/>
                  </a:lnTo>
                  <a:lnTo>
                    <a:pt x="4370" y="4310"/>
                  </a:lnTo>
                  <a:lnTo>
                    <a:pt x="4075" y="4428"/>
                  </a:lnTo>
                  <a:lnTo>
                    <a:pt x="3779" y="4605"/>
                  </a:lnTo>
                  <a:lnTo>
                    <a:pt x="3484" y="4664"/>
                  </a:lnTo>
                  <a:lnTo>
                    <a:pt x="2894" y="4664"/>
                  </a:lnTo>
                  <a:lnTo>
                    <a:pt x="2658" y="4605"/>
                  </a:lnTo>
                  <a:lnTo>
                    <a:pt x="2481" y="4487"/>
                  </a:lnTo>
                  <a:lnTo>
                    <a:pt x="2244" y="4310"/>
                  </a:lnTo>
                  <a:lnTo>
                    <a:pt x="2126" y="4133"/>
                  </a:lnTo>
                  <a:lnTo>
                    <a:pt x="2008" y="3838"/>
                  </a:lnTo>
                  <a:lnTo>
                    <a:pt x="1949" y="3543"/>
                  </a:lnTo>
                  <a:lnTo>
                    <a:pt x="1949" y="3307"/>
                  </a:lnTo>
                  <a:lnTo>
                    <a:pt x="2008" y="3070"/>
                  </a:lnTo>
                  <a:lnTo>
                    <a:pt x="2126" y="2893"/>
                  </a:lnTo>
                  <a:lnTo>
                    <a:pt x="1477" y="827"/>
                  </a:lnTo>
                  <a:lnTo>
                    <a:pt x="1005" y="1122"/>
                  </a:lnTo>
                  <a:lnTo>
                    <a:pt x="650" y="1417"/>
                  </a:lnTo>
                  <a:lnTo>
                    <a:pt x="355" y="1831"/>
                  </a:lnTo>
                  <a:lnTo>
                    <a:pt x="178" y="2303"/>
                  </a:lnTo>
                  <a:lnTo>
                    <a:pt x="60" y="2775"/>
                  </a:lnTo>
                  <a:lnTo>
                    <a:pt x="1" y="3307"/>
                  </a:lnTo>
                  <a:lnTo>
                    <a:pt x="60" y="3838"/>
                  </a:lnTo>
                  <a:lnTo>
                    <a:pt x="237" y="4428"/>
                  </a:lnTo>
                  <a:lnTo>
                    <a:pt x="414" y="4901"/>
                  </a:lnTo>
                  <a:lnTo>
                    <a:pt x="650" y="5314"/>
                  </a:lnTo>
                  <a:lnTo>
                    <a:pt x="887" y="5668"/>
                  </a:lnTo>
                  <a:lnTo>
                    <a:pt x="1182" y="5963"/>
                  </a:lnTo>
                  <a:lnTo>
                    <a:pt x="1477" y="6259"/>
                  </a:lnTo>
                  <a:lnTo>
                    <a:pt x="1831" y="6436"/>
                  </a:lnTo>
                  <a:lnTo>
                    <a:pt x="2244" y="6613"/>
                  </a:lnTo>
                  <a:lnTo>
                    <a:pt x="2658" y="6731"/>
                  </a:lnTo>
                  <a:lnTo>
                    <a:pt x="3484" y="6731"/>
                  </a:lnTo>
                  <a:lnTo>
                    <a:pt x="3957" y="6672"/>
                  </a:lnTo>
                  <a:lnTo>
                    <a:pt x="4429" y="6554"/>
                  </a:lnTo>
                  <a:lnTo>
                    <a:pt x="4842" y="6377"/>
                  </a:lnTo>
                  <a:lnTo>
                    <a:pt x="5255" y="6140"/>
                  </a:lnTo>
                  <a:lnTo>
                    <a:pt x="5610" y="5904"/>
                  </a:lnTo>
                  <a:lnTo>
                    <a:pt x="5905" y="5609"/>
                  </a:lnTo>
                  <a:lnTo>
                    <a:pt x="6200" y="5314"/>
                  </a:lnTo>
                  <a:lnTo>
                    <a:pt x="6377" y="4960"/>
                  </a:lnTo>
                  <a:lnTo>
                    <a:pt x="6554" y="4546"/>
                  </a:lnTo>
                  <a:lnTo>
                    <a:pt x="6672" y="4192"/>
                  </a:lnTo>
                  <a:lnTo>
                    <a:pt x="6731" y="3720"/>
                  </a:lnTo>
                  <a:lnTo>
                    <a:pt x="6731" y="3307"/>
                  </a:lnTo>
                  <a:lnTo>
                    <a:pt x="6672" y="2834"/>
                  </a:lnTo>
                  <a:lnTo>
                    <a:pt x="6495" y="2362"/>
                  </a:lnTo>
                  <a:lnTo>
                    <a:pt x="6318" y="1831"/>
                  </a:lnTo>
                  <a:lnTo>
                    <a:pt x="6082" y="1417"/>
                  </a:lnTo>
                  <a:lnTo>
                    <a:pt x="5787" y="1063"/>
                  </a:lnTo>
                  <a:lnTo>
                    <a:pt x="5433" y="709"/>
                  </a:lnTo>
                  <a:lnTo>
                    <a:pt x="5078" y="473"/>
                  </a:lnTo>
                  <a:lnTo>
                    <a:pt x="4665" y="296"/>
                  </a:lnTo>
                  <a:lnTo>
                    <a:pt x="4311" y="118"/>
                  </a:lnTo>
                  <a:lnTo>
                    <a:pt x="38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3"/>
            <p:cNvSpPr/>
            <p:nvPr/>
          </p:nvSpPr>
          <p:spPr>
            <a:xfrm>
              <a:off x="3731750" y="3235350"/>
              <a:ext cx="171250" cy="88575"/>
            </a:xfrm>
            <a:custGeom>
              <a:avLst/>
              <a:gdLst/>
              <a:ahLst/>
              <a:cxnLst/>
              <a:rect l="l" t="t" r="r" b="b"/>
              <a:pathLst>
                <a:path w="6850" h="3543" extrusionOk="0">
                  <a:moveTo>
                    <a:pt x="6377" y="0"/>
                  </a:moveTo>
                  <a:lnTo>
                    <a:pt x="1" y="1535"/>
                  </a:lnTo>
                  <a:lnTo>
                    <a:pt x="532" y="3542"/>
                  </a:lnTo>
                  <a:lnTo>
                    <a:pt x="6849" y="2007"/>
                  </a:lnTo>
                  <a:lnTo>
                    <a:pt x="63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3"/>
            <p:cNvSpPr/>
            <p:nvPr/>
          </p:nvSpPr>
          <p:spPr>
            <a:xfrm>
              <a:off x="3696325" y="3050850"/>
              <a:ext cx="186000" cy="181550"/>
            </a:xfrm>
            <a:custGeom>
              <a:avLst/>
              <a:gdLst/>
              <a:ahLst/>
              <a:cxnLst/>
              <a:rect l="l" t="t" r="r" b="b"/>
              <a:pathLst>
                <a:path w="7440" h="7262" extrusionOk="0">
                  <a:moveTo>
                    <a:pt x="6436" y="0"/>
                  </a:moveTo>
                  <a:lnTo>
                    <a:pt x="1" y="1063"/>
                  </a:lnTo>
                  <a:lnTo>
                    <a:pt x="355" y="3070"/>
                  </a:lnTo>
                  <a:lnTo>
                    <a:pt x="3602" y="2539"/>
                  </a:lnTo>
                  <a:lnTo>
                    <a:pt x="3602" y="2539"/>
                  </a:lnTo>
                  <a:lnTo>
                    <a:pt x="709" y="5196"/>
                  </a:lnTo>
                  <a:lnTo>
                    <a:pt x="1005" y="7262"/>
                  </a:lnTo>
                  <a:lnTo>
                    <a:pt x="7440" y="6199"/>
                  </a:lnTo>
                  <a:lnTo>
                    <a:pt x="7145" y="4192"/>
                  </a:lnTo>
                  <a:lnTo>
                    <a:pt x="3898" y="4723"/>
                  </a:lnTo>
                  <a:lnTo>
                    <a:pt x="6790" y="2066"/>
                  </a:lnTo>
                  <a:lnTo>
                    <a:pt x="64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3"/>
            <p:cNvSpPr/>
            <p:nvPr/>
          </p:nvSpPr>
          <p:spPr>
            <a:xfrm>
              <a:off x="3686000" y="2913575"/>
              <a:ext cx="169775" cy="118100"/>
            </a:xfrm>
            <a:custGeom>
              <a:avLst/>
              <a:gdLst/>
              <a:ahLst/>
              <a:cxnLst/>
              <a:rect l="l" t="t" r="r" b="b"/>
              <a:pathLst>
                <a:path w="6791" h="4724" extrusionOk="0">
                  <a:moveTo>
                    <a:pt x="6495" y="0"/>
                  </a:moveTo>
                  <a:lnTo>
                    <a:pt x="4842" y="119"/>
                  </a:lnTo>
                  <a:lnTo>
                    <a:pt x="5019" y="2362"/>
                  </a:lnTo>
                  <a:lnTo>
                    <a:pt x="4074" y="2421"/>
                  </a:lnTo>
                  <a:lnTo>
                    <a:pt x="3956" y="414"/>
                  </a:lnTo>
                  <a:lnTo>
                    <a:pt x="2421" y="532"/>
                  </a:lnTo>
                  <a:lnTo>
                    <a:pt x="2539" y="2539"/>
                  </a:lnTo>
                  <a:lnTo>
                    <a:pt x="1772" y="2598"/>
                  </a:lnTo>
                  <a:lnTo>
                    <a:pt x="1595" y="296"/>
                  </a:lnTo>
                  <a:lnTo>
                    <a:pt x="1" y="414"/>
                  </a:lnTo>
                  <a:lnTo>
                    <a:pt x="296" y="4724"/>
                  </a:lnTo>
                  <a:lnTo>
                    <a:pt x="6790" y="4310"/>
                  </a:lnTo>
                  <a:lnTo>
                    <a:pt x="64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33"/>
            <p:cNvSpPr/>
            <p:nvPr/>
          </p:nvSpPr>
          <p:spPr>
            <a:xfrm>
              <a:off x="3684525" y="2774825"/>
              <a:ext cx="165350" cy="112200"/>
            </a:xfrm>
            <a:custGeom>
              <a:avLst/>
              <a:gdLst/>
              <a:ahLst/>
              <a:cxnLst/>
              <a:rect l="l" t="t" r="r" b="b"/>
              <a:pathLst>
                <a:path w="6614" h="4488" extrusionOk="0">
                  <a:moveTo>
                    <a:pt x="60" y="1"/>
                  </a:moveTo>
                  <a:lnTo>
                    <a:pt x="1" y="4370"/>
                  </a:lnTo>
                  <a:lnTo>
                    <a:pt x="6554" y="4488"/>
                  </a:lnTo>
                  <a:lnTo>
                    <a:pt x="6613" y="119"/>
                  </a:lnTo>
                  <a:lnTo>
                    <a:pt x="4960" y="60"/>
                  </a:lnTo>
                  <a:lnTo>
                    <a:pt x="4901" y="2362"/>
                  </a:lnTo>
                  <a:lnTo>
                    <a:pt x="4015" y="2362"/>
                  </a:lnTo>
                  <a:lnTo>
                    <a:pt x="4015" y="355"/>
                  </a:lnTo>
                  <a:lnTo>
                    <a:pt x="2480" y="296"/>
                  </a:lnTo>
                  <a:lnTo>
                    <a:pt x="2480" y="2362"/>
                  </a:lnTo>
                  <a:lnTo>
                    <a:pt x="1654" y="2362"/>
                  </a:lnTo>
                  <a:lnTo>
                    <a:pt x="1713" y="60"/>
                  </a:lnTo>
                  <a:lnTo>
                    <a:pt x="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3"/>
            <p:cNvSpPr/>
            <p:nvPr/>
          </p:nvSpPr>
          <p:spPr>
            <a:xfrm>
              <a:off x="3687475" y="2602150"/>
              <a:ext cx="177150" cy="149100"/>
            </a:xfrm>
            <a:custGeom>
              <a:avLst/>
              <a:gdLst/>
              <a:ahLst/>
              <a:cxnLst/>
              <a:rect l="l" t="t" r="r" b="b"/>
              <a:pathLst>
                <a:path w="7086" h="5964" extrusionOk="0">
                  <a:moveTo>
                    <a:pt x="2658" y="2126"/>
                  </a:moveTo>
                  <a:lnTo>
                    <a:pt x="2894" y="2185"/>
                  </a:lnTo>
                  <a:lnTo>
                    <a:pt x="3012" y="2303"/>
                  </a:lnTo>
                  <a:lnTo>
                    <a:pt x="3130" y="2480"/>
                  </a:lnTo>
                  <a:lnTo>
                    <a:pt x="3130" y="2716"/>
                  </a:lnTo>
                  <a:lnTo>
                    <a:pt x="3012" y="3543"/>
                  </a:lnTo>
                  <a:lnTo>
                    <a:pt x="1949" y="3425"/>
                  </a:lnTo>
                  <a:lnTo>
                    <a:pt x="2008" y="2598"/>
                  </a:lnTo>
                  <a:lnTo>
                    <a:pt x="2067" y="2362"/>
                  </a:lnTo>
                  <a:lnTo>
                    <a:pt x="2185" y="2185"/>
                  </a:lnTo>
                  <a:lnTo>
                    <a:pt x="2421" y="2126"/>
                  </a:lnTo>
                  <a:close/>
                  <a:moveTo>
                    <a:pt x="2421" y="0"/>
                  </a:moveTo>
                  <a:lnTo>
                    <a:pt x="2126" y="59"/>
                  </a:lnTo>
                  <a:lnTo>
                    <a:pt x="1831" y="118"/>
                  </a:lnTo>
                  <a:lnTo>
                    <a:pt x="1595" y="177"/>
                  </a:lnTo>
                  <a:lnTo>
                    <a:pt x="1359" y="354"/>
                  </a:lnTo>
                  <a:lnTo>
                    <a:pt x="1122" y="473"/>
                  </a:lnTo>
                  <a:lnTo>
                    <a:pt x="945" y="709"/>
                  </a:lnTo>
                  <a:lnTo>
                    <a:pt x="768" y="945"/>
                  </a:lnTo>
                  <a:lnTo>
                    <a:pt x="591" y="1240"/>
                  </a:lnTo>
                  <a:lnTo>
                    <a:pt x="473" y="1535"/>
                  </a:lnTo>
                  <a:lnTo>
                    <a:pt x="414" y="1889"/>
                  </a:lnTo>
                  <a:lnTo>
                    <a:pt x="355" y="2244"/>
                  </a:lnTo>
                  <a:lnTo>
                    <a:pt x="1" y="5314"/>
                  </a:lnTo>
                  <a:lnTo>
                    <a:pt x="6495" y="5963"/>
                  </a:lnTo>
                  <a:lnTo>
                    <a:pt x="6731" y="3897"/>
                  </a:lnTo>
                  <a:lnTo>
                    <a:pt x="4370" y="3661"/>
                  </a:lnTo>
                  <a:lnTo>
                    <a:pt x="6849" y="2716"/>
                  </a:lnTo>
                  <a:lnTo>
                    <a:pt x="7085" y="473"/>
                  </a:lnTo>
                  <a:lnTo>
                    <a:pt x="4429" y="1594"/>
                  </a:lnTo>
                  <a:lnTo>
                    <a:pt x="4370" y="1299"/>
                  </a:lnTo>
                  <a:lnTo>
                    <a:pt x="4193" y="1004"/>
                  </a:lnTo>
                  <a:lnTo>
                    <a:pt x="4015" y="709"/>
                  </a:lnTo>
                  <a:lnTo>
                    <a:pt x="3838" y="473"/>
                  </a:lnTo>
                  <a:lnTo>
                    <a:pt x="3602" y="295"/>
                  </a:lnTo>
                  <a:lnTo>
                    <a:pt x="3307" y="177"/>
                  </a:lnTo>
                  <a:lnTo>
                    <a:pt x="3012" y="59"/>
                  </a:lnTo>
                  <a:lnTo>
                    <a:pt x="27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3"/>
            <p:cNvSpPr/>
            <p:nvPr/>
          </p:nvSpPr>
          <p:spPr>
            <a:xfrm>
              <a:off x="3717000" y="2388125"/>
              <a:ext cx="171250" cy="155000"/>
            </a:xfrm>
            <a:custGeom>
              <a:avLst/>
              <a:gdLst/>
              <a:ahLst/>
              <a:cxnLst/>
              <a:rect l="l" t="t" r="r" b="b"/>
              <a:pathLst>
                <a:path w="6850" h="6200" extrusionOk="0">
                  <a:moveTo>
                    <a:pt x="2952" y="2067"/>
                  </a:moveTo>
                  <a:lnTo>
                    <a:pt x="3189" y="2185"/>
                  </a:lnTo>
                  <a:lnTo>
                    <a:pt x="3307" y="2303"/>
                  </a:lnTo>
                  <a:lnTo>
                    <a:pt x="3425" y="2539"/>
                  </a:lnTo>
                  <a:lnTo>
                    <a:pt x="3366" y="2834"/>
                  </a:lnTo>
                  <a:lnTo>
                    <a:pt x="3248" y="3366"/>
                  </a:lnTo>
                  <a:lnTo>
                    <a:pt x="2067" y="3130"/>
                  </a:lnTo>
                  <a:lnTo>
                    <a:pt x="2185" y="2539"/>
                  </a:lnTo>
                  <a:lnTo>
                    <a:pt x="2303" y="2303"/>
                  </a:lnTo>
                  <a:lnTo>
                    <a:pt x="2480" y="2126"/>
                  </a:lnTo>
                  <a:lnTo>
                    <a:pt x="2657" y="2067"/>
                  </a:lnTo>
                  <a:close/>
                  <a:moveTo>
                    <a:pt x="2480" y="1"/>
                  </a:moveTo>
                  <a:lnTo>
                    <a:pt x="2067" y="119"/>
                  </a:lnTo>
                  <a:lnTo>
                    <a:pt x="1654" y="296"/>
                  </a:lnTo>
                  <a:lnTo>
                    <a:pt x="1299" y="591"/>
                  </a:lnTo>
                  <a:lnTo>
                    <a:pt x="1063" y="945"/>
                  </a:lnTo>
                  <a:lnTo>
                    <a:pt x="827" y="1418"/>
                  </a:lnTo>
                  <a:lnTo>
                    <a:pt x="650" y="1949"/>
                  </a:lnTo>
                  <a:lnTo>
                    <a:pt x="1" y="4724"/>
                  </a:lnTo>
                  <a:lnTo>
                    <a:pt x="6377" y="6200"/>
                  </a:lnTo>
                  <a:lnTo>
                    <a:pt x="6849" y="4192"/>
                  </a:lnTo>
                  <a:lnTo>
                    <a:pt x="4842" y="3720"/>
                  </a:lnTo>
                  <a:lnTo>
                    <a:pt x="5019" y="2953"/>
                  </a:lnTo>
                  <a:lnTo>
                    <a:pt x="5078" y="2598"/>
                  </a:lnTo>
                  <a:lnTo>
                    <a:pt x="5078" y="2244"/>
                  </a:lnTo>
                  <a:lnTo>
                    <a:pt x="5078" y="1890"/>
                  </a:lnTo>
                  <a:lnTo>
                    <a:pt x="5019" y="1595"/>
                  </a:lnTo>
                  <a:lnTo>
                    <a:pt x="4901" y="1299"/>
                  </a:lnTo>
                  <a:lnTo>
                    <a:pt x="4783" y="1004"/>
                  </a:lnTo>
                  <a:lnTo>
                    <a:pt x="4606" y="768"/>
                  </a:lnTo>
                  <a:lnTo>
                    <a:pt x="4428" y="591"/>
                  </a:lnTo>
                  <a:lnTo>
                    <a:pt x="4192" y="414"/>
                  </a:lnTo>
                  <a:lnTo>
                    <a:pt x="3956" y="237"/>
                  </a:lnTo>
                  <a:lnTo>
                    <a:pt x="3661" y="119"/>
                  </a:lnTo>
                  <a:lnTo>
                    <a:pt x="3366" y="60"/>
                  </a:lnTo>
                  <a:lnTo>
                    <a:pt x="28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3"/>
            <p:cNvSpPr/>
            <p:nvPr/>
          </p:nvSpPr>
          <p:spPr>
            <a:xfrm>
              <a:off x="3776050" y="2205100"/>
              <a:ext cx="166800" cy="168300"/>
            </a:xfrm>
            <a:custGeom>
              <a:avLst/>
              <a:gdLst/>
              <a:ahLst/>
              <a:cxnLst/>
              <a:rect l="l" t="t" r="r" b="b"/>
              <a:pathLst>
                <a:path w="6672" h="6732" extrusionOk="0">
                  <a:moveTo>
                    <a:pt x="3424" y="2067"/>
                  </a:moveTo>
                  <a:lnTo>
                    <a:pt x="3779" y="2126"/>
                  </a:lnTo>
                  <a:lnTo>
                    <a:pt x="4015" y="2303"/>
                  </a:lnTo>
                  <a:lnTo>
                    <a:pt x="4310" y="2421"/>
                  </a:lnTo>
                  <a:lnTo>
                    <a:pt x="4487" y="2598"/>
                  </a:lnTo>
                  <a:lnTo>
                    <a:pt x="4664" y="2835"/>
                  </a:lnTo>
                  <a:lnTo>
                    <a:pt x="4723" y="3012"/>
                  </a:lnTo>
                  <a:lnTo>
                    <a:pt x="4782" y="3307"/>
                  </a:lnTo>
                  <a:lnTo>
                    <a:pt x="4782" y="3543"/>
                  </a:lnTo>
                  <a:lnTo>
                    <a:pt x="4723" y="3838"/>
                  </a:lnTo>
                  <a:lnTo>
                    <a:pt x="4605" y="4074"/>
                  </a:lnTo>
                  <a:lnTo>
                    <a:pt x="4428" y="4311"/>
                  </a:lnTo>
                  <a:lnTo>
                    <a:pt x="4251" y="4488"/>
                  </a:lnTo>
                  <a:lnTo>
                    <a:pt x="4015" y="4606"/>
                  </a:lnTo>
                  <a:lnTo>
                    <a:pt x="3779" y="4665"/>
                  </a:lnTo>
                  <a:lnTo>
                    <a:pt x="3247" y="4665"/>
                  </a:lnTo>
                  <a:lnTo>
                    <a:pt x="2952" y="4547"/>
                  </a:lnTo>
                  <a:lnTo>
                    <a:pt x="2657" y="4429"/>
                  </a:lnTo>
                  <a:lnTo>
                    <a:pt x="2362" y="4311"/>
                  </a:lnTo>
                  <a:lnTo>
                    <a:pt x="2185" y="4133"/>
                  </a:lnTo>
                  <a:lnTo>
                    <a:pt x="2007" y="3897"/>
                  </a:lnTo>
                  <a:lnTo>
                    <a:pt x="1948" y="3661"/>
                  </a:lnTo>
                  <a:lnTo>
                    <a:pt x="1889" y="3425"/>
                  </a:lnTo>
                  <a:lnTo>
                    <a:pt x="1889" y="3189"/>
                  </a:lnTo>
                  <a:lnTo>
                    <a:pt x="1948" y="2894"/>
                  </a:lnTo>
                  <a:lnTo>
                    <a:pt x="2066" y="2598"/>
                  </a:lnTo>
                  <a:lnTo>
                    <a:pt x="2244" y="2421"/>
                  </a:lnTo>
                  <a:lnTo>
                    <a:pt x="2421" y="2244"/>
                  </a:lnTo>
                  <a:lnTo>
                    <a:pt x="2657" y="2126"/>
                  </a:lnTo>
                  <a:lnTo>
                    <a:pt x="2893" y="2067"/>
                  </a:lnTo>
                  <a:close/>
                  <a:moveTo>
                    <a:pt x="3070" y="1"/>
                  </a:moveTo>
                  <a:lnTo>
                    <a:pt x="2657" y="60"/>
                  </a:lnTo>
                  <a:lnTo>
                    <a:pt x="2244" y="178"/>
                  </a:lnTo>
                  <a:lnTo>
                    <a:pt x="1830" y="355"/>
                  </a:lnTo>
                  <a:lnTo>
                    <a:pt x="1476" y="532"/>
                  </a:lnTo>
                  <a:lnTo>
                    <a:pt x="1122" y="827"/>
                  </a:lnTo>
                  <a:lnTo>
                    <a:pt x="827" y="1122"/>
                  </a:lnTo>
                  <a:lnTo>
                    <a:pt x="531" y="1477"/>
                  </a:lnTo>
                  <a:lnTo>
                    <a:pt x="354" y="1890"/>
                  </a:lnTo>
                  <a:lnTo>
                    <a:pt x="177" y="2303"/>
                  </a:lnTo>
                  <a:lnTo>
                    <a:pt x="59" y="2717"/>
                  </a:lnTo>
                  <a:lnTo>
                    <a:pt x="0" y="3130"/>
                  </a:lnTo>
                  <a:lnTo>
                    <a:pt x="0" y="3602"/>
                  </a:lnTo>
                  <a:lnTo>
                    <a:pt x="59" y="4015"/>
                  </a:lnTo>
                  <a:lnTo>
                    <a:pt x="118" y="4429"/>
                  </a:lnTo>
                  <a:lnTo>
                    <a:pt x="295" y="4842"/>
                  </a:lnTo>
                  <a:lnTo>
                    <a:pt x="531" y="5196"/>
                  </a:lnTo>
                  <a:lnTo>
                    <a:pt x="768" y="5550"/>
                  </a:lnTo>
                  <a:lnTo>
                    <a:pt x="1063" y="5846"/>
                  </a:lnTo>
                  <a:lnTo>
                    <a:pt x="1417" y="6141"/>
                  </a:lnTo>
                  <a:lnTo>
                    <a:pt x="1830" y="6377"/>
                  </a:lnTo>
                  <a:lnTo>
                    <a:pt x="2244" y="6554"/>
                  </a:lnTo>
                  <a:lnTo>
                    <a:pt x="2716" y="6672"/>
                  </a:lnTo>
                  <a:lnTo>
                    <a:pt x="3188" y="6731"/>
                  </a:lnTo>
                  <a:lnTo>
                    <a:pt x="3601" y="6731"/>
                  </a:lnTo>
                  <a:lnTo>
                    <a:pt x="4015" y="6672"/>
                  </a:lnTo>
                  <a:lnTo>
                    <a:pt x="4487" y="6554"/>
                  </a:lnTo>
                  <a:lnTo>
                    <a:pt x="4841" y="6377"/>
                  </a:lnTo>
                  <a:lnTo>
                    <a:pt x="5196" y="6141"/>
                  </a:lnTo>
                  <a:lnTo>
                    <a:pt x="5550" y="5905"/>
                  </a:lnTo>
                  <a:lnTo>
                    <a:pt x="5845" y="5609"/>
                  </a:lnTo>
                  <a:lnTo>
                    <a:pt x="6140" y="5255"/>
                  </a:lnTo>
                  <a:lnTo>
                    <a:pt x="6317" y="4842"/>
                  </a:lnTo>
                  <a:lnTo>
                    <a:pt x="6494" y="4429"/>
                  </a:lnTo>
                  <a:lnTo>
                    <a:pt x="6613" y="4015"/>
                  </a:lnTo>
                  <a:lnTo>
                    <a:pt x="6672" y="3543"/>
                  </a:lnTo>
                  <a:lnTo>
                    <a:pt x="6672" y="3130"/>
                  </a:lnTo>
                  <a:lnTo>
                    <a:pt x="6672" y="2717"/>
                  </a:lnTo>
                  <a:lnTo>
                    <a:pt x="6553" y="2303"/>
                  </a:lnTo>
                  <a:lnTo>
                    <a:pt x="6376" y="1890"/>
                  </a:lnTo>
                  <a:lnTo>
                    <a:pt x="6140" y="1536"/>
                  </a:lnTo>
                  <a:lnTo>
                    <a:pt x="5904" y="1182"/>
                  </a:lnTo>
                  <a:lnTo>
                    <a:pt x="5609" y="827"/>
                  </a:lnTo>
                  <a:lnTo>
                    <a:pt x="5255" y="591"/>
                  </a:lnTo>
                  <a:lnTo>
                    <a:pt x="4841" y="355"/>
                  </a:lnTo>
                  <a:lnTo>
                    <a:pt x="4428" y="178"/>
                  </a:lnTo>
                  <a:lnTo>
                    <a:pt x="3956" y="60"/>
                  </a:lnTo>
                  <a:lnTo>
                    <a:pt x="35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3"/>
            <p:cNvSpPr/>
            <p:nvPr/>
          </p:nvSpPr>
          <p:spPr>
            <a:xfrm>
              <a:off x="3826225" y="2036850"/>
              <a:ext cx="206650" cy="177125"/>
            </a:xfrm>
            <a:custGeom>
              <a:avLst/>
              <a:gdLst/>
              <a:ahLst/>
              <a:cxnLst/>
              <a:rect l="l" t="t" r="r" b="b"/>
              <a:pathLst>
                <a:path w="8266" h="7085" extrusionOk="0">
                  <a:moveTo>
                    <a:pt x="3307" y="2067"/>
                  </a:moveTo>
                  <a:lnTo>
                    <a:pt x="3484" y="2126"/>
                  </a:lnTo>
                  <a:lnTo>
                    <a:pt x="3720" y="2303"/>
                  </a:lnTo>
                  <a:lnTo>
                    <a:pt x="3838" y="2480"/>
                  </a:lnTo>
                  <a:lnTo>
                    <a:pt x="3838" y="2657"/>
                  </a:lnTo>
                  <a:lnTo>
                    <a:pt x="3779" y="2893"/>
                  </a:lnTo>
                  <a:lnTo>
                    <a:pt x="3425" y="3661"/>
                  </a:lnTo>
                  <a:lnTo>
                    <a:pt x="2421" y="3188"/>
                  </a:lnTo>
                  <a:lnTo>
                    <a:pt x="2775" y="2480"/>
                  </a:lnTo>
                  <a:lnTo>
                    <a:pt x="2893" y="2244"/>
                  </a:lnTo>
                  <a:lnTo>
                    <a:pt x="3070" y="2126"/>
                  </a:lnTo>
                  <a:lnTo>
                    <a:pt x="3307" y="2067"/>
                  </a:lnTo>
                  <a:close/>
                  <a:moveTo>
                    <a:pt x="3130" y="0"/>
                  </a:moveTo>
                  <a:lnTo>
                    <a:pt x="2893" y="59"/>
                  </a:lnTo>
                  <a:lnTo>
                    <a:pt x="2598" y="177"/>
                  </a:lnTo>
                  <a:lnTo>
                    <a:pt x="2362" y="295"/>
                  </a:lnTo>
                  <a:lnTo>
                    <a:pt x="2067" y="473"/>
                  </a:lnTo>
                  <a:lnTo>
                    <a:pt x="1890" y="709"/>
                  </a:lnTo>
                  <a:lnTo>
                    <a:pt x="1654" y="945"/>
                  </a:lnTo>
                  <a:lnTo>
                    <a:pt x="1476" y="1240"/>
                  </a:lnTo>
                  <a:lnTo>
                    <a:pt x="1299" y="1594"/>
                  </a:lnTo>
                  <a:lnTo>
                    <a:pt x="0" y="4310"/>
                  </a:lnTo>
                  <a:lnTo>
                    <a:pt x="5904" y="7085"/>
                  </a:lnTo>
                  <a:lnTo>
                    <a:pt x="6790" y="5196"/>
                  </a:lnTo>
                  <a:lnTo>
                    <a:pt x="4665" y="4251"/>
                  </a:lnTo>
                  <a:lnTo>
                    <a:pt x="4665" y="4192"/>
                  </a:lnTo>
                  <a:lnTo>
                    <a:pt x="7321" y="4074"/>
                  </a:lnTo>
                  <a:lnTo>
                    <a:pt x="8266" y="2067"/>
                  </a:lnTo>
                  <a:lnTo>
                    <a:pt x="5373" y="2303"/>
                  </a:lnTo>
                  <a:lnTo>
                    <a:pt x="5373" y="1949"/>
                  </a:lnTo>
                  <a:lnTo>
                    <a:pt x="5373" y="1594"/>
                  </a:lnTo>
                  <a:lnTo>
                    <a:pt x="5255" y="1299"/>
                  </a:lnTo>
                  <a:lnTo>
                    <a:pt x="5137" y="1004"/>
                  </a:lnTo>
                  <a:lnTo>
                    <a:pt x="4960" y="768"/>
                  </a:lnTo>
                  <a:lnTo>
                    <a:pt x="4783" y="532"/>
                  </a:lnTo>
                  <a:lnTo>
                    <a:pt x="4546" y="354"/>
                  </a:lnTo>
                  <a:lnTo>
                    <a:pt x="4251" y="236"/>
                  </a:lnTo>
                  <a:lnTo>
                    <a:pt x="3956" y="118"/>
                  </a:lnTo>
                  <a:lnTo>
                    <a:pt x="3720" y="59"/>
                  </a:lnTo>
                  <a:lnTo>
                    <a:pt x="3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3"/>
            <p:cNvSpPr/>
            <p:nvPr/>
          </p:nvSpPr>
          <p:spPr>
            <a:xfrm>
              <a:off x="3897075" y="1875950"/>
              <a:ext cx="188950" cy="162400"/>
            </a:xfrm>
            <a:custGeom>
              <a:avLst/>
              <a:gdLst/>
              <a:ahLst/>
              <a:cxnLst/>
              <a:rect l="l" t="t" r="r" b="b"/>
              <a:pathLst>
                <a:path w="7558" h="6496" extrusionOk="0">
                  <a:moveTo>
                    <a:pt x="2775" y="1"/>
                  </a:moveTo>
                  <a:lnTo>
                    <a:pt x="0" y="4724"/>
                  </a:lnTo>
                  <a:lnTo>
                    <a:pt x="1417" y="5551"/>
                  </a:lnTo>
                  <a:lnTo>
                    <a:pt x="2303" y="4075"/>
                  </a:lnTo>
                  <a:lnTo>
                    <a:pt x="6495" y="6495"/>
                  </a:lnTo>
                  <a:lnTo>
                    <a:pt x="7557" y="4724"/>
                  </a:lnTo>
                  <a:lnTo>
                    <a:pt x="3307" y="2304"/>
                  </a:lnTo>
                  <a:lnTo>
                    <a:pt x="4192" y="769"/>
                  </a:lnTo>
                  <a:lnTo>
                    <a:pt x="27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3"/>
            <p:cNvSpPr/>
            <p:nvPr/>
          </p:nvSpPr>
          <p:spPr>
            <a:xfrm>
              <a:off x="3985625" y="1751975"/>
              <a:ext cx="162375" cy="187475"/>
            </a:xfrm>
            <a:custGeom>
              <a:avLst/>
              <a:gdLst/>
              <a:ahLst/>
              <a:cxnLst/>
              <a:rect l="l" t="t" r="r" b="b"/>
              <a:pathLst>
                <a:path w="6495" h="7499" extrusionOk="0">
                  <a:moveTo>
                    <a:pt x="2598" y="1"/>
                  </a:moveTo>
                  <a:lnTo>
                    <a:pt x="1" y="3779"/>
                  </a:lnTo>
                  <a:lnTo>
                    <a:pt x="5314" y="7499"/>
                  </a:lnTo>
                  <a:lnTo>
                    <a:pt x="6495" y="5787"/>
                  </a:lnTo>
                  <a:lnTo>
                    <a:pt x="4488" y="4429"/>
                  </a:lnTo>
                  <a:lnTo>
                    <a:pt x="5550" y="2894"/>
                  </a:lnTo>
                  <a:lnTo>
                    <a:pt x="4311" y="2008"/>
                  </a:lnTo>
                  <a:lnTo>
                    <a:pt x="3248" y="3543"/>
                  </a:lnTo>
                  <a:lnTo>
                    <a:pt x="2480" y="3012"/>
                  </a:lnTo>
                  <a:lnTo>
                    <a:pt x="3956" y="886"/>
                  </a:lnTo>
                  <a:lnTo>
                    <a:pt x="25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3"/>
            <p:cNvSpPr/>
            <p:nvPr/>
          </p:nvSpPr>
          <p:spPr>
            <a:xfrm>
              <a:off x="4103700" y="1626525"/>
              <a:ext cx="168300" cy="169750"/>
            </a:xfrm>
            <a:custGeom>
              <a:avLst/>
              <a:gdLst/>
              <a:ahLst/>
              <a:cxnLst/>
              <a:rect l="l" t="t" r="r" b="b"/>
              <a:pathLst>
                <a:path w="6732" h="6790" extrusionOk="0">
                  <a:moveTo>
                    <a:pt x="3425" y="2008"/>
                  </a:moveTo>
                  <a:lnTo>
                    <a:pt x="3661" y="2126"/>
                  </a:lnTo>
                  <a:lnTo>
                    <a:pt x="3956" y="2244"/>
                  </a:lnTo>
                  <a:lnTo>
                    <a:pt x="4193" y="2421"/>
                  </a:lnTo>
                  <a:lnTo>
                    <a:pt x="4429" y="2657"/>
                  </a:lnTo>
                  <a:lnTo>
                    <a:pt x="4606" y="2893"/>
                  </a:lnTo>
                  <a:lnTo>
                    <a:pt x="4724" y="3129"/>
                  </a:lnTo>
                  <a:lnTo>
                    <a:pt x="4783" y="3366"/>
                  </a:lnTo>
                  <a:lnTo>
                    <a:pt x="4783" y="3602"/>
                  </a:lnTo>
                  <a:lnTo>
                    <a:pt x="4724" y="3838"/>
                  </a:lnTo>
                  <a:lnTo>
                    <a:pt x="4665" y="4074"/>
                  </a:lnTo>
                  <a:lnTo>
                    <a:pt x="4488" y="4310"/>
                  </a:lnTo>
                  <a:lnTo>
                    <a:pt x="4252" y="4546"/>
                  </a:lnTo>
                  <a:lnTo>
                    <a:pt x="4075" y="4664"/>
                  </a:lnTo>
                  <a:lnTo>
                    <a:pt x="3838" y="4783"/>
                  </a:lnTo>
                  <a:lnTo>
                    <a:pt x="3307" y="4783"/>
                  </a:lnTo>
                  <a:lnTo>
                    <a:pt x="3071" y="4664"/>
                  </a:lnTo>
                  <a:lnTo>
                    <a:pt x="2776" y="4546"/>
                  </a:lnTo>
                  <a:lnTo>
                    <a:pt x="2540" y="4369"/>
                  </a:lnTo>
                  <a:lnTo>
                    <a:pt x="2303" y="4133"/>
                  </a:lnTo>
                  <a:lnTo>
                    <a:pt x="2126" y="3897"/>
                  </a:lnTo>
                  <a:lnTo>
                    <a:pt x="2008" y="3661"/>
                  </a:lnTo>
                  <a:lnTo>
                    <a:pt x="1949" y="3425"/>
                  </a:lnTo>
                  <a:lnTo>
                    <a:pt x="1949" y="3189"/>
                  </a:lnTo>
                  <a:lnTo>
                    <a:pt x="2008" y="2952"/>
                  </a:lnTo>
                  <a:lnTo>
                    <a:pt x="2067" y="2716"/>
                  </a:lnTo>
                  <a:lnTo>
                    <a:pt x="2244" y="2421"/>
                  </a:lnTo>
                  <a:lnTo>
                    <a:pt x="2480" y="2244"/>
                  </a:lnTo>
                  <a:lnTo>
                    <a:pt x="2717" y="2126"/>
                  </a:lnTo>
                  <a:lnTo>
                    <a:pt x="2953" y="2008"/>
                  </a:lnTo>
                  <a:close/>
                  <a:moveTo>
                    <a:pt x="3484" y="0"/>
                  </a:moveTo>
                  <a:lnTo>
                    <a:pt x="3071" y="59"/>
                  </a:lnTo>
                  <a:lnTo>
                    <a:pt x="2658" y="118"/>
                  </a:lnTo>
                  <a:lnTo>
                    <a:pt x="2244" y="237"/>
                  </a:lnTo>
                  <a:lnTo>
                    <a:pt x="1831" y="414"/>
                  </a:lnTo>
                  <a:lnTo>
                    <a:pt x="1477" y="650"/>
                  </a:lnTo>
                  <a:lnTo>
                    <a:pt x="1123" y="886"/>
                  </a:lnTo>
                  <a:lnTo>
                    <a:pt x="827" y="1240"/>
                  </a:lnTo>
                  <a:lnTo>
                    <a:pt x="532" y="1594"/>
                  </a:lnTo>
                  <a:lnTo>
                    <a:pt x="355" y="1949"/>
                  </a:lnTo>
                  <a:lnTo>
                    <a:pt x="178" y="2362"/>
                  </a:lnTo>
                  <a:lnTo>
                    <a:pt x="60" y="2775"/>
                  </a:lnTo>
                  <a:lnTo>
                    <a:pt x="1" y="3248"/>
                  </a:lnTo>
                  <a:lnTo>
                    <a:pt x="1" y="3661"/>
                  </a:lnTo>
                  <a:lnTo>
                    <a:pt x="60" y="4074"/>
                  </a:lnTo>
                  <a:lnTo>
                    <a:pt x="178" y="4487"/>
                  </a:lnTo>
                  <a:lnTo>
                    <a:pt x="355" y="4901"/>
                  </a:lnTo>
                  <a:lnTo>
                    <a:pt x="591" y="5255"/>
                  </a:lnTo>
                  <a:lnTo>
                    <a:pt x="827" y="5609"/>
                  </a:lnTo>
                  <a:lnTo>
                    <a:pt x="1182" y="5963"/>
                  </a:lnTo>
                  <a:lnTo>
                    <a:pt x="1595" y="6259"/>
                  </a:lnTo>
                  <a:lnTo>
                    <a:pt x="1949" y="6436"/>
                  </a:lnTo>
                  <a:lnTo>
                    <a:pt x="2362" y="6613"/>
                  </a:lnTo>
                  <a:lnTo>
                    <a:pt x="2776" y="6731"/>
                  </a:lnTo>
                  <a:lnTo>
                    <a:pt x="3248" y="6790"/>
                  </a:lnTo>
                  <a:lnTo>
                    <a:pt x="3661" y="6790"/>
                  </a:lnTo>
                  <a:lnTo>
                    <a:pt x="4075" y="6672"/>
                  </a:lnTo>
                  <a:lnTo>
                    <a:pt x="4488" y="6554"/>
                  </a:lnTo>
                  <a:lnTo>
                    <a:pt x="4901" y="6377"/>
                  </a:lnTo>
                  <a:lnTo>
                    <a:pt x="5255" y="6140"/>
                  </a:lnTo>
                  <a:lnTo>
                    <a:pt x="5610" y="5904"/>
                  </a:lnTo>
                  <a:lnTo>
                    <a:pt x="5905" y="5550"/>
                  </a:lnTo>
                  <a:lnTo>
                    <a:pt x="6200" y="5196"/>
                  </a:lnTo>
                  <a:lnTo>
                    <a:pt x="6436" y="4842"/>
                  </a:lnTo>
                  <a:lnTo>
                    <a:pt x="6554" y="4428"/>
                  </a:lnTo>
                  <a:lnTo>
                    <a:pt x="6672" y="4015"/>
                  </a:lnTo>
                  <a:lnTo>
                    <a:pt x="6731" y="3602"/>
                  </a:lnTo>
                  <a:lnTo>
                    <a:pt x="6731" y="3129"/>
                  </a:lnTo>
                  <a:lnTo>
                    <a:pt x="6672" y="2716"/>
                  </a:lnTo>
                  <a:lnTo>
                    <a:pt x="6554" y="2303"/>
                  </a:lnTo>
                  <a:lnTo>
                    <a:pt x="6377" y="1890"/>
                  </a:lnTo>
                  <a:lnTo>
                    <a:pt x="6141" y="1535"/>
                  </a:lnTo>
                  <a:lnTo>
                    <a:pt x="5905" y="1181"/>
                  </a:lnTo>
                  <a:lnTo>
                    <a:pt x="5551" y="827"/>
                  </a:lnTo>
                  <a:lnTo>
                    <a:pt x="5196" y="591"/>
                  </a:lnTo>
                  <a:lnTo>
                    <a:pt x="4783" y="355"/>
                  </a:lnTo>
                  <a:lnTo>
                    <a:pt x="4370" y="178"/>
                  </a:lnTo>
                  <a:lnTo>
                    <a:pt x="3956" y="59"/>
                  </a:lnTo>
                  <a:lnTo>
                    <a:pt x="34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3"/>
            <p:cNvSpPr/>
            <p:nvPr/>
          </p:nvSpPr>
          <p:spPr>
            <a:xfrm>
              <a:off x="4209975" y="1530575"/>
              <a:ext cx="186000" cy="153525"/>
            </a:xfrm>
            <a:custGeom>
              <a:avLst/>
              <a:gdLst/>
              <a:ahLst/>
              <a:cxnLst/>
              <a:rect l="l" t="t" r="r" b="b"/>
              <a:pathLst>
                <a:path w="7440" h="6141" extrusionOk="0">
                  <a:moveTo>
                    <a:pt x="1477" y="1"/>
                  </a:moveTo>
                  <a:lnTo>
                    <a:pt x="1" y="1477"/>
                  </a:lnTo>
                  <a:lnTo>
                    <a:pt x="4547" y="6141"/>
                  </a:lnTo>
                  <a:lnTo>
                    <a:pt x="7440" y="3307"/>
                  </a:lnTo>
                  <a:lnTo>
                    <a:pt x="6318" y="2185"/>
                  </a:lnTo>
                  <a:lnTo>
                    <a:pt x="4901" y="3602"/>
                  </a:lnTo>
                  <a:lnTo>
                    <a:pt x="1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3"/>
            <p:cNvSpPr/>
            <p:nvPr/>
          </p:nvSpPr>
          <p:spPr>
            <a:xfrm>
              <a:off x="4307400" y="1440550"/>
              <a:ext cx="144675" cy="156475"/>
            </a:xfrm>
            <a:custGeom>
              <a:avLst/>
              <a:gdLst/>
              <a:ahLst/>
              <a:cxnLst/>
              <a:rect l="l" t="t" r="r" b="b"/>
              <a:pathLst>
                <a:path w="5787" h="6259" extrusionOk="0">
                  <a:moveTo>
                    <a:pt x="1535" y="0"/>
                  </a:moveTo>
                  <a:lnTo>
                    <a:pt x="0" y="1358"/>
                  </a:lnTo>
                  <a:lnTo>
                    <a:pt x="4251" y="6259"/>
                  </a:lnTo>
                  <a:lnTo>
                    <a:pt x="5786" y="4960"/>
                  </a:lnTo>
                  <a:lnTo>
                    <a:pt x="15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33"/>
            <p:cNvSpPr/>
            <p:nvPr/>
          </p:nvSpPr>
          <p:spPr>
            <a:xfrm>
              <a:off x="4406275" y="1346075"/>
              <a:ext cx="168300" cy="168300"/>
            </a:xfrm>
            <a:custGeom>
              <a:avLst/>
              <a:gdLst/>
              <a:ahLst/>
              <a:cxnLst/>
              <a:rect l="l" t="t" r="r" b="b"/>
              <a:pathLst>
                <a:path w="6732" h="6732" extrusionOk="0">
                  <a:moveTo>
                    <a:pt x="3484" y="1949"/>
                  </a:moveTo>
                  <a:lnTo>
                    <a:pt x="3720" y="2067"/>
                  </a:lnTo>
                  <a:lnTo>
                    <a:pt x="3956" y="2185"/>
                  </a:lnTo>
                  <a:lnTo>
                    <a:pt x="4193" y="2363"/>
                  </a:lnTo>
                  <a:lnTo>
                    <a:pt x="4429" y="2599"/>
                  </a:lnTo>
                  <a:lnTo>
                    <a:pt x="4547" y="2894"/>
                  </a:lnTo>
                  <a:lnTo>
                    <a:pt x="4665" y="3130"/>
                  </a:lnTo>
                  <a:lnTo>
                    <a:pt x="4724" y="3425"/>
                  </a:lnTo>
                  <a:lnTo>
                    <a:pt x="4783" y="3661"/>
                  </a:lnTo>
                  <a:lnTo>
                    <a:pt x="4724" y="3898"/>
                  </a:lnTo>
                  <a:lnTo>
                    <a:pt x="4606" y="4134"/>
                  </a:lnTo>
                  <a:lnTo>
                    <a:pt x="4429" y="4370"/>
                  </a:lnTo>
                  <a:lnTo>
                    <a:pt x="4252" y="4547"/>
                  </a:lnTo>
                  <a:lnTo>
                    <a:pt x="3956" y="4665"/>
                  </a:lnTo>
                  <a:lnTo>
                    <a:pt x="3720" y="4783"/>
                  </a:lnTo>
                  <a:lnTo>
                    <a:pt x="3248" y="4783"/>
                  </a:lnTo>
                  <a:lnTo>
                    <a:pt x="3012" y="4665"/>
                  </a:lnTo>
                  <a:lnTo>
                    <a:pt x="2776" y="4547"/>
                  </a:lnTo>
                  <a:lnTo>
                    <a:pt x="2540" y="4370"/>
                  </a:lnTo>
                  <a:lnTo>
                    <a:pt x="2362" y="4134"/>
                  </a:lnTo>
                  <a:lnTo>
                    <a:pt x="2185" y="3838"/>
                  </a:lnTo>
                  <a:lnTo>
                    <a:pt x="2067" y="3602"/>
                  </a:lnTo>
                  <a:lnTo>
                    <a:pt x="2008" y="3307"/>
                  </a:lnTo>
                  <a:lnTo>
                    <a:pt x="2008" y="3071"/>
                  </a:lnTo>
                  <a:lnTo>
                    <a:pt x="2008" y="2835"/>
                  </a:lnTo>
                  <a:lnTo>
                    <a:pt x="2126" y="2599"/>
                  </a:lnTo>
                  <a:lnTo>
                    <a:pt x="2303" y="2363"/>
                  </a:lnTo>
                  <a:lnTo>
                    <a:pt x="2540" y="2185"/>
                  </a:lnTo>
                  <a:lnTo>
                    <a:pt x="2776" y="2067"/>
                  </a:lnTo>
                  <a:lnTo>
                    <a:pt x="3012" y="1949"/>
                  </a:lnTo>
                  <a:close/>
                  <a:moveTo>
                    <a:pt x="3012" y="1"/>
                  </a:moveTo>
                  <a:lnTo>
                    <a:pt x="2599" y="119"/>
                  </a:lnTo>
                  <a:lnTo>
                    <a:pt x="2185" y="237"/>
                  </a:lnTo>
                  <a:lnTo>
                    <a:pt x="1772" y="414"/>
                  </a:lnTo>
                  <a:lnTo>
                    <a:pt x="1418" y="650"/>
                  </a:lnTo>
                  <a:lnTo>
                    <a:pt x="1064" y="946"/>
                  </a:lnTo>
                  <a:lnTo>
                    <a:pt x="768" y="1300"/>
                  </a:lnTo>
                  <a:lnTo>
                    <a:pt x="473" y="1654"/>
                  </a:lnTo>
                  <a:lnTo>
                    <a:pt x="296" y="2008"/>
                  </a:lnTo>
                  <a:lnTo>
                    <a:pt x="119" y="2422"/>
                  </a:lnTo>
                  <a:lnTo>
                    <a:pt x="60" y="2835"/>
                  </a:lnTo>
                  <a:lnTo>
                    <a:pt x="1" y="3248"/>
                  </a:lnTo>
                  <a:lnTo>
                    <a:pt x="1" y="3720"/>
                  </a:lnTo>
                  <a:lnTo>
                    <a:pt x="60" y="4134"/>
                  </a:lnTo>
                  <a:lnTo>
                    <a:pt x="237" y="4547"/>
                  </a:lnTo>
                  <a:lnTo>
                    <a:pt x="414" y="4960"/>
                  </a:lnTo>
                  <a:lnTo>
                    <a:pt x="650" y="5374"/>
                  </a:lnTo>
                  <a:lnTo>
                    <a:pt x="945" y="5728"/>
                  </a:lnTo>
                  <a:lnTo>
                    <a:pt x="1300" y="6023"/>
                  </a:lnTo>
                  <a:lnTo>
                    <a:pt x="1654" y="6259"/>
                  </a:lnTo>
                  <a:lnTo>
                    <a:pt x="2067" y="6495"/>
                  </a:lnTo>
                  <a:lnTo>
                    <a:pt x="2481" y="6613"/>
                  </a:lnTo>
                  <a:lnTo>
                    <a:pt x="2894" y="6731"/>
                  </a:lnTo>
                  <a:lnTo>
                    <a:pt x="3720" y="6731"/>
                  </a:lnTo>
                  <a:lnTo>
                    <a:pt x="4193" y="6613"/>
                  </a:lnTo>
                  <a:lnTo>
                    <a:pt x="4606" y="6495"/>
                  </a:lnTo>
                  <a:lnTo>
                    <a:pt x="4960" y="6318"/>
                  </a:lnTo>
                  <a:lnTo>
                    <a:pt x="5373" y="6082"/>
                  </a:lnTo>
                  <a:lnTo>
                    <a:pt x="5728" y="5787"/>
                  </a:lnTo>
                  <a:lnTo>
                    <a:pt x="6023" y="5492"/>
                  </a:lnTo>
                  <a:lnTo>
                    <a:pt x="6259" y="5137"/>
                  </a:lnTo>
                  <a:lnTo>
                    <a:pt x="6436" y="4724"/>
                  </a:lnTo>
                  <a:lnTo>
                    <a:pt x="6613" y="4311"/>
                  </a:lnTo>
                  <a:lnTo>
                    <a:pt x="6731" y="3898"/>
                  </a:lnTo>
                  <a:lnTo>
                    <a:pt x="6731" y="3484"/>
                  </a:lnTo>
                  <a:lnTo>
                    <a:pt x="6731" y="3071"/>
                  </a:lnTo>
                  <a:lnTo>
                    <a:pt x="6672" y="2599"/>
                  </a:lnTo>
                  <a:lnTo>
                    <a:pt x="6495" y="2185"/>
                  </a:lnTo>
                  <a:lnTo>
                    <a:pt x="6318" y="1772"/>
                  </a:lnTo>
                  <a:lnTo>
                    <a:pt x="6082" y="1418"/>
                  </a:lnTo>
                  <a:lnTo>
                    <a:pt x="5787" y="1005"/>
                  </a:lnTo>
                  <a:lnTo>
                    <a:pt x="5432" y="709"/>
                  </a:lnTo>
                  <a:lnTo>
                    <a:pt x="5078" y="473"/>
                  </a:lnTo>
                  <a:lnTo>
                    <a:pt x="4724" y="296"/>
                  </a:lnTo>
                  <a:lnTo>
                    <a:pt x="4311" y="119"/>
                  </a:lnTo>
                  <a:lnTo>
                    <a:pt x="38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7" name="Google Shape;2357;p33"/>
          <p:cNvGrpSpPr/>
          <p:nvPr/>
        </p:nvGrpSpPr>
        <p:grpSpPr>
          <a:xfrm>
            <a:off x="8124246" y="1211301"/>
            <a:ext cx="599510" cy="352226"/>
            <a:chOff x="-1861775" y="1644025"/>
            <a:chExt cx="1612018" cy="947100"/>
          </a:xfrm>
        </p:grpSpPr>
        <p:sp>
          <p:nvSpPr>
            <p:cNvPr id="2358" name="Google Shape;2358;p33"/>
            <p:cNvSpPr/>
            <p:nvPr/>
          </p:nvSpPr>
          <p:spPr>
            <a:xfrm>
              <a:off x="-1861775" y="1879738"/>
              <a:ext cx="105300" cy="475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3"/>
            <p:cNvSpPr/>
            <p:nvPr/>
          </p:nvSpPr>
          <p:spPr>
            <a:xfrm>
              <a:off x="-1693475" y="1748150"/>
              <a:ext cx="105300" cy="7389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3"/>
            <p:cNvSpPr/>
            <p:nvPr/>
          </p:nvSpPr>
          <p:spPr>
            <a:xfrm>
              <a:off x="-1525175" y="1644025"/>
              <a:ext cx="105300" cy="947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3"/>
            <p:cNvSpPr/>
            <p:nvPr/>
          </p:nvSpPr>
          <p:spPr>
            <a:xfrm>
              <a:off x="-1356875" y="1748150"/>
              <a:ext cx="105300" cy="7389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3"/>
            <p:cNvSpPr/>
            <p:nvPr/>
          </p:nvSpPr>
          <p:spPr>
            <a:xfrm>
              <a:off x="-1188575" y="1879738"/>
              <a:ext cx="105300" cy="475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3"/>
            <p:cNvSpPr/>
            <p:nvPr/>
          </p:nvSpPr>
          <p:spPr>
            <a:xfrm>
              <a:off x="-1028257" y="1879738"/>
              <a:ext cx="105300" cy="475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3"/>
            <p:cNvSpPr/>
            <p:nvPr/>
          </p:nvSpPr>
          <p:spPr>
            <a:xfrm>
              <a:off x="-859957" y="1748150"/>
              <a:ext cx="105300" cy="7389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3"/>
            <p:cNvSpPr/>
            <p:nvPr/>
          </p:nvSpPr>
          <p:spPr>
            <a:xfrm>
              <a:off x="-691657" y="1644025"/>
              <a:ext cx="105300" cy="947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3"/>
            <p:cNvSpPr/>
            <p:nvPr/>
          </p:nvSpPr>
          <p:spPr>
            <a:xfrm>
              <a:off x="-523357" y="1748150"/>
              <a:ext cx="105300" cy="7389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3"/>
            <p:cNvSpPr/>
            <p:nvPr/>
          </p:nvSpPr>
          <p:spPr>
            <a:xfrm>
              <a:off x="-355057" y="1879738"/>
              <a:ext cx="105300" cy="475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8" name="Google Shape;2368;p33"/>
          <p:cNvGrpSpPr/>
          <p:nvPr/>
        </p:nvGrpSpPr>
        <p:grpSpPr>
          <a:xfrm>
            <a:off x="371382" y="4742470"/>
            <a:ext cx="8401240" cy="202500"/>
            <a:chOff x="480920" y="4742470"/>
            <a:chExt cx="8401240" cy="202500"/>
          </a:xfrm>
        </p:grpSpPr>
        <p:grpSp>
          <p:nvGrpSpPr>
            <p:cNvPr id="2369" name="Google Shape;2369;p33"/>
            <p:cNvGrpSpPr/>
            <p:nvPr/>
          </p:nvGrpSpPr>
          <p:grpSpPr>
            <a:xfrm rot="-5400000">
              <a:off x="6549675" y="2612485"/>
              <a:ext cx="202500" cy="4462470"/>
              <a:chOff x="214325" y="317672"/>
              <a:chExt cx="202500" cy="4462470"/>
            </a:xfrm>
          </p:grpSpPr>
          <p:sp>
            <p:nvSpPr>
              <p:cNvPr id="2370" name="Google Shape;2370;p33"/>
              <p:cNvSpPr/>
              <p:nvPr/>
            </p:nvSpPr>
            <p:spPr>
              <a:xfrm>
                <a:off x="214325" y="2309827"/>
                <a:ext cx="202500" cy="39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3"/>
              <p:cNvSpPr/>
              <p:nvPr/>
            </p:nvSpPr>
            <p:spPr>
              <a:xfrm>
                <a:off x="214325" y="2585715"/>
                <a:ext cx="1191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3"/>
              <p:cNvSpPr/>
              <p:nvPr/>
            </p:nvSpPr>
            <p:spPr>
              <a:xfrm>
                <a:off x="214325" y="2759031"/>
                <a:ext cx="2025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3"/>
              <p:cNvSpPr/>
              <p:nvPr/>
            </p:nvSpPr>
            <p:spPr>
              <a:xfrm>
                <a:off x="214325" y="3525485"/>
                <a:ext cx="119100" cy="39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3"/>
              <p:cNvSpPr/>
              <p:nvPr/>
            </p:nvSpPr>
            <p:spPr>
              <a:xfrm>
                <a:off x="214325" y="4054106"/>
                <a:ext cx="2025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3"/>
              <p:cNvSpPr/>
              <p:nvPr/>
            </p:nvSpPr>
            <p:spPr>
              <a:xfrm>
                <a:off x="214325" y="4741142"/>
                <a:ext cx="2025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3"/>
              <p:cNvSpPr/>
              <p:nvPr/>
            </p:nvSpPr>
            <p:spPr>
              <a:xfrm>
                <a:off x="214325" y="317672"/>
                <a:ext cx="119100" cy="39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3"/>
              <p:cNvSpPr/>
              <p:nvPr/>
            </p:nvSpPr>
            <p:spPr>
              <a:xfrm>
                <a:off x="214325" y="846294"/>
                <a:ext cx="2025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3"/>
              <p:cNvSpPr/>
              <p:nvPr/>
            </p:nvSpPr>
            <p:spPr>
              <a:xfrm>
                <a:off x="214325" y="1533330"/>
                <a:ext cx="2025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9" name="Google Shape;2379;p33"/>
            <p:cNvSpPr/>
            <p:nvPr/>
          </p:nvSpPr>
          <p:spPr>
            <a:xfrm rot="-5400000">
              <a:off x="399170" y="4824220"/>
              <a:ext cx="2025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3"/>
            <p:cNvSpPr/>
            <p:nvPr/>
          </p:nvSpPr>
          <p:spPr>
            <a:xfrm rot="-5400000">
              <a:off x="716758" y="4865920"/>
              <a:ext cx="1191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3"/>
            <p:cNvSpPr/>
            <p:nvPr/>
          </p:nvSpPr>
          <p:spPr>
            <a:xfrm rot="-5400000">
              <a:off x="848374" y="4824220"/>
              <a:ext cx="2025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3"/>
            <p:cNvSpPr/>
            <p:nvPr/>
          </p:nvSpPr>
          <p:spPr>
            <a:xfrm rot="-5400000">
              <a:off x="1656527" y="4865920"/>
              <a:ext cx="119100" cy="39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3"/>
            <p:cNvSpPr/>
            <p:nvPr/>
          </p:nvSpPr>
          <p:spPr>
            <a:xfrm rot="-5400000">
              <a:off x="2143449" y="4824220"/>
              <a:ext cx="2025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3"/>
            <p:cNvSpPr/>
            <p:nvPr/>
          </p:nvSpPr>
          <p:spPr>
            <a:xfrm rot="-5400000">
              <a:off x="2830485" y="4824220"/>
              <a:ext cx="2025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5" name="Google Shape;2385;p33"/>
          <p:cNvGrpSpPr/>
          <p:nvPr/>
        </p:nvGrpSpPr>
        <p:grpSpPr>
          <a:xfrm>
            <a:off x="-610395" y="2565529"/>
            <a:ext cx="1834255" cy="1834975"/>
            <a:chOff x="3684525" y="1008100"/>
            <a:chExt cx="3697350" cy="3698800"/>
          </a:xfrm>
        </p:grpSpPr>
        <p:sp>
          <p:nvSpPr>
            <p:cNvPr id="2386" name="Google Shape;2386;p33"/>
            <p:cNvSpPr/>
            <p:nvPr/>
          </p:nvSpPr>
          <p:spPr>
            <a:xfrm>
              <a:off x="4642450" y="1210300"/>
              <a:ext cx="180075" cy="199275"/>
            </a:xfrm>
            <a:custGeom>
              <a:avLst/>
              <a:gdLst/>
              <a:ahLst/>
              <a:cxnLst/>
              <a:rect l="l" t="t" r="r" b="b"/>
              <a:pathLst>
                <a:path w="7203" h="7971" extrusionOk="0">
                  <a:moveTo>
                    <a:pt x="2067" y="2480"/>
                  </a:moveTo>
                  <a:lnTo>
                    <a:pt x="3424" y="3779"/>
                  </a:lnTo>
                  <a:lnTo>
                    <a:pt x="2362" y="4369"/>
                  </a:lnTo>
                  <a:lnTo>
                    <a:pt x="2067" y="2480"/>
                  </a:lnTo>
                  <a:close/>
                  <a:moveTo>
                    <a:pt x="2067" y="0"/>
                  </a:moveTo>
                  <a:lnTo>
                    <a:pt x="0" y="1122"/>
                  </a:lnTo>
                  <a:lnTo>
                    <a:pt x="945" y="7971"/>
                  </a:lnTo>
                  <a:lnTo>
                    <a:pt x="2834" y="6967"/>
                  </a:lnTo>
                  <a:lnTo>
                    <a:pt x="2657" y="5963"/>
                  </a:lnTo>
                  <a:lnTo>
                    <a:pt x="4546" y="4901"/>
                  </a:lnTo>
                  <a:lnTo>
                    <a:pt x="5314" y="5668"/>
                  </a:lnTo>
                  <a:lnTo>
                    <a:pt x="7203" y="4605"/>
                  </a:lnTo>
                  <a:lnTo>
                    <a:pt x="20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3"/>
            <p:cNvSpPr/>
            <p:nvPr/>
          </p:nvSpPr>
          <p:spPr>
            <a:xfrm>
              <a:off x="4778225" y="1114350"/>
              <a:ext cx="174200" cy="187475"/>
            </a:xfrm>
            <a:custGeom>
              <a:avLst/>
              <a:gdLst/>
              <a:ahLst/>
              <a:cxnLst/>
              <a:rect l="l" t="t" r="r" b="b"/>
              <a:pathLst>
                <a:path w="6968" h="7499" extrusionOk="0">
                  <a:moveTo>
                    <a:pt x="5373" y="1"/>
                  </a:moveTo>
                  <a:lnTo>
                    <a:pt x="3484" y="768"/>
                  </a:lnTo>
                  <a:lnTo>
                    <a:pt x="4842" y="4193"/>
                  </a:lnTo>
                  <a:lnTo>
                    <a:pt x="4960" y="4547"/>
                  </a:lnTo>
                  <a:lnTo>
                    <a:pt x="4901" y="4901"/>
                  </a:lnTo>
                  <a:lnTo>
                    <a:pt x="4842" y="5078"/>
                  </a:lnTo>
                  <a:lnTo>
                    <a:pt x="4724" y="5196"/>
                  </a:lnTo>
                  <a:lnTo>
                    <a:pt x="4606" y="5314"/>
                  </a:lnTo>
                  <a:lnTo>
                    <a:pt x="4370" y="5432"/>
                  </a:lnTo>
                  <a:lnTo>
                    <a:pt x="4193" y="5491"/>
                  </a:lnTo>
                  <a:lnTo>
                    <a:pt x="3838" y="5491"/>
                  </a:lnTo>
                  <a:lnTo>
                    <a:pt x="3720" y="5432"/>
                  </a:lnTo>
                  <a:lnTo>
                    <a:pt x="3425" y="5196"/>
                  </a:lnTo>
                  <a:lnTo>
                    <a:pt x="3248" y="4842"/>
                  </a:lnTo>
                  <a:lnTo>
                    <a:pt x="1890" y="1418"/>
                  </a:lnTo>
                  <a:lnTo>
                    <a:pt x="1" y="2185"/>
                  </a:lnTo>
                  <a:lnTo>
                    <a:pt x="1359" y="5550"/>
                  </a:lnTo>
                  <a:lnTo>
                    <a:pt x="1536" y="5964"/>
                  </a:lnTo>
                  <a:lnTo>
                    <a:pt x="1772" y="6318"/>
                  </a:lnTo>
                  <a:lnTo>
                    <a:pt x="2008" y="6672"/>
                  </a:lnTo>
                  <a:lnTo>
                    <a:pt x="2303" y="6908"/>
                  </a:lnTo>
                  <a:lnTo>
                    <a:pt x="2598" y="7145"/>
                  </a:lnTo>
                  <a:lnTo>
                    <a:pt x="2894" y="7263"/>
                  </a:lnTo>
                  <a:lnTo>
                    <a:pt x="3248" y="7381"/>
                  </a:lnTo>
                  <a:lnTo>
                    <a:pt x="3602" y="7440"/>
                  </a:lnTo>
                  <a:lnTo>
                    <a:pt x="3956" y="7499"/>
                  </a:lnTo>
                  <a:lnTo>
                    <a:pt x="4311" y="7440"/>
                  </a:lnTo>
                  <a:lnTo>
                    <a:pt x="4665" y="7381"/>
                  </a:lnTo>
                  <a:lnTo>
                    <a:pt x="5078" y="7204"/>
                  </a:lnTo>
                  <a:lnTo>
                    <a:pt x="5432" y="7026"/>
                  </a:lnTo>
                  <a:lnTo>
                    <a:pt x="5787" y="6849"/>
                  </a:lnTo>
                  <a:lnTo>
                    <a:pt x="6082" y="6613"/>
                  </a:lnTo>
                  <a:lnTo>
                    <a:pt x="6318" y="6377"/>
                  </a:lnTo>
                  <a:lnTo>
                    <a:pt x="6554" y="6082"/>
                  </a:lnTo>
                  <a:lnTo>
                    <a:pt x="6731" y="5728"/>
                  </a:lnTo>
                  <a:lnTo>
                    <a:pt x="6849" y="5432"/>
                  </a:lnTo>
                  <a:lnTo>
                    <a:pt x="6967" y="5019"/>
                  </a:lnTo>
                  <a:lnTo>
                    <a:pt x="6967" y="4665"/>
                  </a:lnTo>
                  <a:lnTo>
                    <a:pt x="6967" y="4252"/>
                  </a:lnTo>
                  <a:lnTo>
                    <a:pt x="6849" y="3838"/>
                  </a:lnTo>
                  <a:lnTo>
                    <a:pt x="6731" y="3425"/>
                  </a:lnTo>
                  <a:lnTo>
                    <a:pt x="53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3"/>
            <p:cNvSpPr/>
            <p:nvPr/>
          </p:nvSpPr>
          <p:spPr>
            <a:xfrm>
              <a:off x="4955350" y="1077450"/>
              <a:ext cx="172725" cy="178625"/>
            </a:xfrm>
            <a:custGeom>
              <a:avLst/>
              <a:gdLst/>
              <a:ahLst/>
              <a:cxnLst/>
              <a:rect l="l" t="t" r="r" b="b"/>
              <a:pathLst>
                <a:path w="6909" h="7145" extrusionOk="0">
                  <a:moveTo>
                    <a:pt x="3543" y="1831"/>
                  </a:moveTo>
                  <a:lnTo>
                    <a:pt x="3838" y="1890"/>
                  </a:lnTo>
                  <a:lnTo>
                    <a:pt x="4074" y="1949"/>
                  </a:lnTo>
                  <a:lnTo>
                    <a:pt x="4310" y="2126"/>
                  </a:lnTo>
                  <a:lnTo>
                    <a:pt x="4487" y="2362"/>
                  </a:lnTo>
                  <a:lnTo>
                    <a:pt x="4665" y="2599"/>
                  </a:lnTo>
                  <a:lnTo>
                    <a:pt x="4783" y="2894"/>
                  </a:lnTo>
                  <a:lnTo>
                    <a:pt x="4842" y="3248"/>
                  </a:lnTo>
                  <a:lnTo>
                    <a:pt x="4842" y="3543"/>
                  </a:lnTo>
                  <a:lnTo>
                    <a:pt x="4783" y="3779"/>
                  </a:lnTo>
                  <a:lnTo>
                    <a:pt x="4665" y="4075"/>
                  </a:lnTo>
                  <a:lnTo>
                    <a:pt x="4487" y="4252"/>
                  </a:lnTo>
                  <a:lnTo>
                    <a:pt x="4310" y="4429"/>
                  </a:lnTo>
                  <a:lnTo>
                    <a:pt x="4015" y="4606"/>
                  </a:lnTo>
                  <a:lnTo>
                    <a:pt x="3720" y="4724"/>
                  </a:lnTo>
                  <a:lnTo>
                    <a:pt x="3248" y="4842"/>
                  </a:lnTo>
                  <a:lnTo>
                    <a:pt x="2480" y="2067"/>
                  </a:lnTo>
                  <a:lnTo>
                    <a:pt x="2952" y="1890"/>
                  </a:lnTo>
                  <a:lnTo>
                    <a:pt x="3248" y="1831"/>
                  </a:lnTo>
                  <a:close/>
                  <a:moveTo>
                    <a:pt x="3543" y="1"/>
                  </a:moveTo>
                  <a:lnTo>
                    <a:pt x="3071" y="60"/>
                  </a:lnTo>
                  <a:lnTo>
                    <a:pt x="2598" y="119"/>
                  </a:lnTo>
                  <a:lnTo>
                    <a:pt x="0" y="886"/>
                  </a:lnTo>
                  <a:lnTo>
                    <a:pt x="1772" y="7145"/>
                  </a:lnTo>
                  <a:lnTo>
                    <a:pt x="4428" y="6436"/>
                  </a:lnTo>
                  <a:lnTo>
                    <a:pt x="4842" y="6259"/>
                  </a:lnTo>
                  <a:lnTo>
                    <a:pt x="5314" y="6023"/>
                  </a:lnTo>
                  <a:lnTo>
                    <a:pt x="5668" y="5787"/>
                  </a:lnTo>
                  <a:lnTo>
                    <a:pt x="6022" y="5491"/>
                  </a:lnTo>
                  <a:lnTo>
                    <a:pt x="6318" y="5196"/>
                  </a:lnTo>
                  <a:lnTo>
                    <a:pt x="6495" y="4842"/>
                  </a:lnTo>
                  <a:lnTo>
                    <a:pt x="6672" y="4488"/>
                  </a:lnTo>
                  <a:lnTo>
                    <a:pt x="6849" y="4075"/>
                  </a:lnTo>
                  <a:lnTo>
                    <a:pt x="6908" y="3661"/>
                  </a:lnTo>
                  <a:lnTo>
                    <a:pt x="6908" y="3189"/>
                  </a:lnTo>
                  <a:lnTo>
                    <a:pt x="6849" y="2776"/>
                  </a:lnTo>
                  <a:lnTo>
                    <a:pt x="6790" y="2362"/>
                  </a:lnTo>
                  <a:lnTo>
                    <a:pt x="6613" y="1890"/>
                  </a:lnTo>
                  <a:lnTo>
                    <a:pt x="6436" y="1536"/>
                  </a:lnTo>
                  <a:lnTo>
                    <a:pt x="6200" y="1182"/>
                  </a:lnTo>
                  <a:lnTo>
                    <a:pt x="5904" y="827"/>
                  </a:lnTo>
                  <a:lnTo>
                    <a:pt x="5609" y="591"/>
                  </a:lnTo>
                  <a:lnTo>
                    <a:pt x="5255" y="355"/>
                  </a:lnTo>
                  <a:lnTo>
                    <a:pt x="4842" y="178"/>
                  </a:lnTo>
                  <a:lnTo>
                    <a:pt x="4428" y="60"/>
                  </a:lnTo>
                  <a:lnTo>
                    <a:pt x="4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3"/>
            <p:cNvSpPr/>
            <p:nvPr/>
          </p:nvSpPr>
          <p:spPr>
            <a:xfrm>
              <a:off x="5139850" y="1040550"/>
              <a:ext cx="82675" cy="169775"/>
            </a:xfrm>
            <a:custGeom>
              <a:avLst/>
              <a:gdLst/>
              <a:ahLst/>
              <a:cxnLst/>
              <a:rect l="l" t="t" r="r" b="b"/>
              <a:pathLst>
                <a:path w="3307" h="6791" extrusionOk="0">
                  <a:moveTo>
                    <a:pt x="2008" y="1"/>
                  </a:moveTo>
                  <a:lnTo>
                    <a:pt x="0" y="414"/>
                  </a:lnTo>
                  <a:lnTo>
                    <a:pt x="1299" y="6790"/>
                  </a:lnTo>
                  <a:lnTo>
                    <a:pt x="3307" y="6377"/>
                  </a:lnTo>
                  <a:lnTo>
                    <a:pt x="20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3"/>
            <p:cNvSpPr/>
            <p:nvPr/>
          </p:nvSpPr>
          <p:spPr>
            <a:xfrm>
              <a:off x="5237250" y="1018425"/>
              <a:ext cx="168300" cy="168275"/>
            </a:xfrm>
            <a:custGeom>
              <a:avLst/>
              <a:gdLst/>
              <a:ahLst/>
              <a:cxnLst/>
              <a:rect l="l" t="t" r="r" b="b"/>
              <a:pathLst>
                <a:path w="6732" h="6731" extrusionOk="0">
                  <a:moveTo>
                    <a:pt x="3484" y="1890"/>
                  </a:moveTo>
                  <a:lnTo>
                    <a:pt x="3720" y="1949"/>
                  </a:lnTo>
                  <a:lnTo>
                    <a:pt x="3957" y="2067"/>
                  </a:lnTo>
                  <a:lnTo>
                    <a:pt x="4193" y="2185"/>
                  </a:lnTo>
                  <a:lnTo>
                    <a:pt x="4370" y="2362"/>
                  </a:lnTo>
                  <a:lnTo>
                    <a:pt x="4488" y="2598"/>
                  </a:lnTo>
                  <a:lnTo>
                    <a:pt x="4606" y="2893"/>
                  </a:lnTo>
                  <a:lnTo>
                    <a:pt x="4665" y="3188"/>
                  </a:lnTo>
                  <a:lnTo>
                    <a:pt x="4665" y="3543"/>
                  </a:lnTo>
                  <a:lnTo>
                    <a:pt x="4606" y="3779"/>
                  </a:lnTo>
                  <a:lnTo>
                    <a:pt x="4547" y="4074"/>
                  </a:lnTo>
                  <a:lnTo>
                    <a:pt x="4429" y="4310"/>
                  </a:lnTo>
                  <a:lnTo>
                    <a:pt x="4252" y="4487"/>
                  </a:lnTo>
                  <a:lnTo>
                    <a:pt x="4075" y="4605"/>
                  </a:lnTo>
                  <a:lnTo>
                    <a:pt x="3839" y="4723"/>
                  </a:lnTo>
                  <a:lnTo>
                    <a:pt x="3543" y="4782"/>
                  </a:lnTo>
                  <a:lnTo>
                    <a:pt x="3012" y="4782"/>
                  </a:lnTo>
                  <a:lnTo>
                    <a:pt x="2776" y="4664"/>
                  </a:lnTo>
                  <a:lnTo>
                    <a:pt x="2540" y="4546"/>
                  </a:lnTo>
                  <a:lnTo>
                    <a:pt x="2363" y="4310"/>
                  </a:lnTo>
                  <a:lnTo>
                    <a:pt x="2244" y="4074"/>
                  </a:lnTo>
                  <a:lnTo>
                    <a:pt x="2185" y="3838"/>
                  </a:lnTo>
                  <a:lnTo>
                    <a:pt x="2126" y="3484"/>
                  </a:lnTo>
                  <a:lnTo>
                    <a:pt x="2067" y="3188"/>
                  </a:lnTo>
                  <a:lnTo>
                    <a:pt x="2126" y="2893"/>
                  </a:lnTo>
                  <a:lnTo>
                    <a:pt x="2185" y="2657"/>
                  </a:lnTo>
                  <a:lnTo>
                    <a:pt x="2303" y="2421"/>
                  </a:lnTo>
                  <a:lnTo>
                    <a:pt x="2481" y="2244"/>
                  </a:lnTo>
                  <a:lnTo>
                    <a:pt x="2658" y="2067"/>
                  </a:lnTo>
                  <a:lnTo>
                    <a:pt x="2894" y="1949"/>
                  </a:lnTo>
                  <a:lnTo>
                    <a:pt x="3189" y="1890"/>
                  </a:lnTo>
                  <a:close/>
                  <a:moveTo>
                    <a:pt x="3425" y="0"/>
                  </a:moveTo>
                  <a:lnTo>
                    <a:pt x="2953" y="59"/>
                  </a:lnTo>
                  <a:lnTo>
                    <a:pt x="2540" y="118"/>
                  </a:lnTo>
                  <a:lnTo>
                    <a:pt x="2126" y="236"/>
                  </a:lnTo>
                  <a:lnTo>
                    <a:pt x="1713" y="414"/>
                  </a:lnTo>
                  <a:lnTo>
                    <a:pt x="1359" y="650"/>
                  </a:lnTo>
                  <a:lnTo>
                    <a:pt x="1005" y="945"/>
                  </a:lnTo>
                  <a:lnTo>
                    <a:pt x="709" y="1240"/>
                  </a:lnTo>
                  <a:lnTo>
                    <a:pt x="473" y="1594"/>
                  </a:lnTo>
                  <a:lnTo>
                    <a:pt x="296" y="2008"/>
                  </a:lnTo>
                  <a:lnTo>
                    <a:pt x="119" y="2421"/>
                  </a:lnTo>
                  <a:lnTo>
                    <a:pt x="60" y="2834"/>
                  </a:lnTo>
                  <a:lnTo>
                    <a:pt x="1" y="3306"/>
                  </a:lnTo>
                  <a:lnTo>
                    <a:pt x="60" y="3779"/>
                  </a:lnTo>
                  <a:lnTo>
                    <a:pt x="119" y="4192"/>
                  </a:lnTo>
                  <a:lnTo>
                    <a:pt x="237" y="4664"/>
                  </a:lnTo>
                  <a:lnTo>
                    <a:pt x="473" y="5019"/>
                  </a:lnTo>
                  <a:lnTo>
                    <a:pt x="709" y="5432"/>
                  </a:lnTo>
                  <a:lnTo>
                    <a:pt x="1005" y="5727"/>
                  </a:lnTo>
                  <a:lnTo>
                    <a:pt x="1300" y="6022"/>
                  </a:lnTo>
                  <a:lnTo>
                    <a:pt x="1654" y="6258"/>
                  </a:lnTo>
                  <a:lnTo>
                    <a:pt x="2067" y="6436"/>
                  </a:lnTo>
                  <a:lnTo>
                    <a:pt x="2481" y="6613"/>
                  </a:lnTo>
                  <a:lnTo>
                    <a:pt x="2894" y="6672"/>
                  </a:lnTo>
                  <a:lnTo>
                    <a:pt x="3307" y="6731"/>
                  </a:lnTo>
                  <a:lnTo>
                    <a:pt x="3779" y="6672"/>
                  </a:lnTo>
                  <a:lnTo>
                    <a:pt x="4193" y="6613"/>
                  </a:lnTo>
                  <a:lnTo>
                    <a:pt x="4606" y="6495"/>
                  </a:lnTo>
                  <a:lnTo>
                    <a:pt x="5019" y="6317"/>
                  </a:lnTo>
                  <a:lnTo>
                    <a:pt x="5374" y="6081"/>
                  </a:lnTo>
                  <a:lnTo>
                    <a:pt x="5728" y="5786"/>
                  </a:lnTo>
                  <a:lnTo>
                    <a:pt x="6023" y="5491"/>
                  </a:lnTo>
                  <a:lnTo>
                    <a:pt x="6259" y="5137"/>
                  </a:lnTo>
                  <a:lnTo>
                    <a:pt x="6436" y="4723"/>
                  </a:lnTo>
                  <a:lnTo>
                    <a:pt x="6613" y="4310"/>
                  </a:lnTo>
                  <a:lnTo>
                    <a:pt x="6672" y="3897"/>
                  </a:lnTo>
                  <a:lnTo>
                    <a:pt x="6731" y="3425"/>
                  </a:lnTo>
                  <a:lnTo>
                    <a:pt x="6672" y="2952"/>
                  </a:lnTo>
                  <a:lnTo>
                    <a:pt x="6613" y="2480"/>
                  </a:lnTo>
                  <a:lnTo>
                    <a:pt x="6495" y="2067"/>
                  </a:lnTo>
                  <a:lnTo>
                    <a:pt x="6259" y="1653"/>
                  </a:lnTo>
                  <a:lnTo>
                    <a:pt x="6023" y="1299"/>
                  </a:lnTo>
                  <a:lnTo>
                    <a:pt x="5787" y="945"/>
                  </a:lnTo>
                  <a:lnTo>
                    <a:pt x="5433" y="709"/>
                  </a:lnTo>
                  <a:lnTo>
                    <a:pt x="5078" y="473"/>
                  </a:lnTo>
                  <a:lnTo>
                    <a:pt x="4724" y="236"/>
                  </a:lnTo>
                  <a:lnTo>
                    <a:pt x="4311" y="118"/>
                  </a:lnTo>
                  <a:lnTo>
                    <a:pt x="3839" y="59"/>
                  </a:lnTo>
                  <a:lnTo>
                    <a:pt x="3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3"/>
            <p:cNvSpPr/>
            <p:nvPr/>
          </p:nvSpPr>
          <p:spPr>
            <a:xfrm>
              <a:off x="5488175" y="1008100"/>
              <a:ext cx="112200" cy="165325"/>
            </a:xfrm>
            <a:custGeom>
              <a:avLst/>
              <a:gdLst/>
              <a:ahLst/>
              <a:cxnLst/>
              <a:rect l="l" t="t" r="r" b="b"/>
              <a:pathLst>
                <a:path w="4488" h="6613" extrusionOk="0">
                  <a:moveTo>
                    <a:pt x="119" y="0"/>
                  </a:moveTo>
                  <a:lnTo>
                    <a:pt x="1" y="6494"/>
                  </a:lnTo>
                  <a:lnTo>
                    <a:pt x="4370" y="6612"/>
                  </a:lnTo>
                  <a:lnTo>
                    <a:pt x="4370" y="4959"/>
                  </a:lnTo>
                  <a:lnTo>
                    <a:pt x="2067" y="4900"/>
                  </a:lnTo>
                  <a:lnTo>
                    <a:pt x="2126" y="4015"/>
                  </a:lnTo>
                  <a:lnTo>
                    <a:pt x="4133" y="4015"/>
                  </a:lnTo>
                  <a:lnTo>
                    <a:pt x="4133" y="2480"/>
                  </a:lnTo>
                  <a:lnTo>
                    <a:pt x="2126" y="2480"/>
                  </a:lnTo>
                  <a:lnTo>
                    <a:pt x="2126" y="1653"/>
                  </a:lnTo>
                  <a:lnTo>
                    <a:pt x="4429" y="1712"/>
                  </a:lnTo>
                  <a:lnTo>
                    <a:pt x="4488" y="59"/>
                  </a:lnTo>
                  <a:lnTo>
                    <a:pt x="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3"/>
            <p:cNvSpPr/>
            <p:nvPr/>
          </p:nvSpPr>
          <p:spPr>
            <a:xfrm>
              <a:off x="5623975" y="1009575"/>
              <a:ext cx="171225" cy="178600"/>
            </a:xfrm>
            <a:custGeom>
              <a:avLst/>
              <a:gdLst/>
              <a:ahLst/>
              <a:cxnLst/>
              <a:rect l="l" t="t" r="r" b="b"/>
              <a:pathLst>
                <a:path w="6849" h="7144" extrusionOk="0">
                  <a:moveTo>
                    <a:pt x="650" y="0"/>
                  </a:moveTo>
                  <a:lnTo>
                    <a:pt x="0" y="6494"/>
                  </a:lnTo>
                  <a:lnTo>
                    <a:pt x="2008" y="6730"/>
                  </a:lnTo>
                  <a:lnTo>
                    <a:pt x="2362" y="3424"/>
                  </a:lnTo>
                  <a:lnTo>
                    <a:pt x="4192" y="6908"/>
                  </a:lnTo>
                  <a:lnTo>
                    <a:pt x="6199" y="7144"/>
                  </a:lnTo>
                  <a:lnTo>
                    <a:pt x="6849" y="649"/>
                  </a:lnTo>
                  <a:lnTo>
                    <a:pt x="4782" y="413"/>
                  </a:lnTo>
                  <a:lnTo>
                    <a:pt x="4487" y="3779"/>
                  </a:lnTo>
                  <a:lnTo>
                    <a:pt x="2657" y="236"/>
                  </a:lnTo>
                  <a:lnTo>
                    <a:pt x="6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3"/>
            <p:cNvSpPr/>
            <p:nvPr/>
          </p:nvSpPr>
          <p:spPr>
            <a:xfrm>
              <a:off x="5818800" y="1044975"/>
              <a:ext cx="162375" cy="166825"/>
            </a:xfrm>
            <a:custGeom>
              <a:avLst/>
              <a:gdLst/>
              <a:ahLst/>
              <a:cxnLst/>
              <a:rect l="l" t="t" r="r" b="b"/>
              <a:pathLst>
                <a:path w="6495" h="6673" extrusionOk="0">
                  <a:moveTo>
                    <a:pt x="3011" y="1"/>
                  </a:moveTo>
                  <a:lnTo>
                    <a:pt x="2598" y="60"/>
                  </a:lnTo>
                  <a:lnTo>
                    <a:pt x="2185" y="119"/>
                  </a:lnTo>
                  <a:lnTo>
                    <a:pt x="1772" y="296"/>
                  </a:lnTo>
                  <a:lnTo>
                    <a:pt x="1417" y="473"/>
                  </a:lnTo>
                  <a:lnTo>
                    <a:pt x="1122" y="768"/>
                  </a:lnTo>
                  <a:lnTo>
                    <a:pt x="827" y="1064"/>
                  </a:lnTo>
                  <a:lnTo>
                    <a:pt x="532" y="1418"/>
                  </a:lnTo>
                  <a:lnTo>
                    <a:pt x="355" y="1772"/>
                  </a:lnTo>
                  <a:lnTo>
                    <a:pt x="178" y="2185"/>
                  </a:lnTo>
                  <a:lnTo>
                    <a:pt x="59" y="2658"/>
                  </a:lnTo>
                  <a:lnTo>
                    <a:pt x="0" y="3130"/>
                  </a:lnTo>
                  <a:lnTo>
                    <a:pt x="0" y="3602"/>
                  </a:lnTo>
                  <a:lnTo>
                    <a:pt x="0" y="4016"/>
                  </a:lnTo>
                  <a:lnTo>
                    <a:pt x="119" y="4429"/>
                  </a:lnTo>
                  <a:lnTo>
                    <a:pt x="237" y="4842"/>
                  </a:lnTo>
                  <a:lnTo>
                    <a:pt x="473" y="5196"/>
                  </a:lnTo>
                  <a:lnTo>
                    <a:pt x="709" y="5492"/>
                  </a:lnTo>
                  <a:lnTo>
                    <a:pt x="1004" y="5787"/>
                  </a:lnTo>
                  <a:lnTo>
                    <a:pt x="1358" y="6082"/>
                  </a:lnTo>
                  <a:lnTo>
                    <a:pt x="1713" y="6318"/>
                  </a:lnTo>
                  <a:lnTo>
                    <a:pt x="2185" y="6436"/>
                  </a:lnTo>
                  <a:lnTo>
                    <a:pt x="2657" y="6613"/>
                  </a:lnTo>
                  <a:lnTo>
                    <a:pt x="3189" y="6672"/>
                  </a:lnTo>
                  <a:lnTo>
                    <a:pt x="3661" y="6672"/>
                  </a:lnTo>
                  <a:lnTo>
                    <a:pt x="4133" y="6613"/>
                  </a:lnTo>
                  <a:lnTo>
                    <a:pt x="4605" y="6436"/>
                  </a:lnTo>
                  <a:lnTo>
                    <a:pt x="4960" y="6259"/>
                  </a:lnTo>
                  <a:lnTo>
                    <a:pt x="5373" y="6023"/>
                  </a:lnTo>
                  <a:lnTo>
                    <a:pt x="5668" y="5787"/>
                  </a:lnTo>
                  <a:lnTo>
                    <a:pt x="5963" y="5492"/>
                  </a:lnTo>
                  <a:lnTo>
                    <a:pt x="6436" y="3484"/>
                  </a:lnTo>
                  <a:lnTo>
                    <a:pt x="3130" y="2776"/>
                  </a:lnTo>
                  <a:lnTo>
                    <a:pt x="2834" y="4193"/>
                  </a:lnTo>
                  <a:lnTo>
                    <a:pt x="4428" y="4547"/>
                  </a:lnTo>
                  <a:lnTo>
                    <a:pt x="4192" y="4724"/>
                  </a:lnTo>
                  <a:lnTo>
                    <a:pt x="3897" y="4842"/>
                  </a:lnTo>
                  <a:lnTo>
                    <a:pt x="3543" y="4901"/>
                  </a:lnTo>
                  <a:lnTo>
                    <a:pt x="3189" y="4901"/>
                  </a:lnTo>
                  <a:lnTo>
                    <a:pt x="2893" y="4783"/>
                  </a:lnTo>
                  <a:lnTo>
                    <a:pt x="2598" y="4665"/>
                  </a:lnTo>
                  <a:lnTo>
                    <a:pt x="2362" y="4488"/>
                  </a:lnTo>
                  <a:lnTo>
                    <a:pt x="2185" y="4252"/>
                  </a:lnTo>
                  <a:lnTo>
                    <a:pt x="2126" y="4016"/>
                  </a:lnTo>
                  <a:lnTo>
                    <a:pt x="2067" y="3779"/>
                  </a:lnTo>
                  <a:lnTo>
                    <a:pt x="2067" y="3425"/>
                  </a:lnTo>
                  <a:lnTo>
                    <a:pt x="2067" y="3071"/>
                  </a:lnTo>
                  <a:lnTo>
                    <a:pt x="2185" y="2776"/>
                  </a:lnTo>
                  <a:lnTo>
                    <a:pt x="2303" y="2540"/>
                  </a:lnTo>
                  <a:lnTo>
                    <a:pt x="2421" y="2304"/>
                  </a:lnTo>
                  <a:lnTo>
                    <a:pt x="2598" y="2126"/>
                  </a:lnTo>
                  <a:lnTo>
                    <a:pt x="2834" y="2008"/>
                  </a:lnTo>
                  <a:lnTo>
                    <a:pt x="3070" y="1949"/>
                  </a:lnTo>
                  <a:lnTo>
                    <a:pt x="3307" y="1890"/>
                  </a:lnTo>
                  <a:lnTo>
                    <a:pt x="3602" y="1949"/>
                  </a:lnTo>
                  <a:lnTo>
                    <a:pt x="3897" y="2008"/>
                  </a:lnTo>
                  <a:lnTo>
                    <a:pt x="4074" y="2126"/>
                  </a:lnTo>
                  <a:lnTo>
                    <a:pt x="4251" y="2304"/>
                  </a:lnTo>
                  <a:lnTo>
                    <a:pt x="4369" y="2540"/>
                  </a:lnTo>
                  <a:lnTo>
                    <a:pt x="6495" y="2953"/>
                  </a:lnTo>
                  <a:lnTo>
                    <a:pt x="6495" y="2422"/>
                  </a:lnTo>
                  <a:lnTo>
                    <a:pt x="6377" y="1949"/>
                  </a:lnTo>
                  <a:lnTo>
                    <a:pt x="6200" y="1536"/>
                  </a:lnTo>
                  <a:lnTo>
                    <a:pt x="5904" y="1123"/>
                  </a:lnTo>
                  <a:lnTo>
                    <a:pt x="5550" y="768"/>
                  </a:lnTo>
                  <a:lnTo>
                    <a:pt x="5078" y="473"/>
                  </a:lnTo>
                  <a:lnTo>
                    <a:pt x="4546" y="237"/>
                  </a:lnTo>
                  <a:lnTo>
                    <a:pt x="3956" y="119"/>
                  </a:lnTo>
                  <a:lnTo>
                    <a:pt x="34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3"/>
            <p:cNvSpPr/>
            <p:nvPr/>
          </p:nvSpPr>
          <p:spPr>
            <a:xfrm>
              <a:off x="5984100" y="1075975"/>
              <a:ext cx="95975" cy="171250"/>
            </a:xfrm>
            <a:custGeom>
              <a:avLst/>
              <a:gdLst/>
              <a:ahLst/>
              <a:cxnLst/>
              <a:rect l="l" t="t" r="r" b="b"/>
              <a:pathLst>
                <a:path w="3839" h="6850" extrusionOk="0">
                  <a:moveTo>
                    <a:pt x="1831" y="1"/>
                  </a:moveTo>
                  <a:lnTo>
                    <a:pt x="1" y="6259"/>
                  </a:lnTo>
                  <a:lnTo>
                    <a:pt x="1949" y="6849"/>
                  </a:lnTo>
                  <a:lnTo>
                    <a:pt x="3838" y="591"/>
                  </a:lnTo>
                  <a:lnTo>
                    <a:pt x="18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3"/>
            <p:cNvSpPr/>
            <p:nvPr/>
          </p:nvSpPr>
          <p:spPr>
            <a:xfrm>
              <a:off x="6062325" y="1102550"/>
              <a:ext cx="205200" cy="208150"/>
            </a:xfrm>
            <a:custGeom>
              <a:avLst/>
              <a:gdLst/>
              <a:ahLst/>
              <a:cxnLst/>
              <a:rect l="l" t="t" r="r" b="b"/>
              <a:pathLst>
                <a:path w="8208" h="8326" extrusionOk="0">
                  <a:moveTo>
                    <a:pt x="2362" y="1"/>
                  </a:moveTo>
                  <a:lnTo>
                    <a:pt x="1" y="6082"/>
                  </a:lnTo>
                  <a:lnTo>
                    <a:pt x="1949" y="6790"/>
                  </a:lnTo>
                  <a:lnTo>
                    <a:pt x="3130" y="3779"/>
                  </a:lnTo>
                  <a:lnTo>
                    <a:pt x="3957" y="7617"/>
                  </a:lnTo>
                  <a:lnTo>
                    <a:pt x="5846" y="8325"/>
                  </a:lnTo>
                  <a:lnTo>
                    <a:pt x="8207" y="2244"/>
                  </a:lnTo>
                  <a:lnTo>
                    <a:pt x="6259" y="1476"/>
                  </a:lnTo>
                  <a:lnTo>
                    <a:pt x="5078" y="4606"/>
                  </a:lnTo>
                  <a:lnTo>
                    <a:pt x="4252" y="709"/>
                  </a:lnTo>
                  <a:lnTo>
                    <a:pt x="23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3"/>
            <p:cNvSpPr/>
            <p:nvPr/>
          </p:nvSpPr>
          <p:spPr>
            <a:xfrm>
              <a:off x="6236500" y="1177825"/>
              <a:ext cx="169775" cy="194850"/>
            </a:xfrm>
            <a:custGeom>
              <a:avLst/>
              <a:gdLst/>
              <a:ahLst/>
              <a:cxnLst/>
              <a:rect l="l" t="t" r="r" b="b"/>
              <a:pathLst>
                <a:path w="6791" h="7794" extrusionOk="0">
                  <a:moveTo>
                    <a:pt x="2893" y="0"/>
                  </a:moveTo>
                  <a:lnTo>
                    <a:pt x="1" y="5845"/>
                  </a:lnTo>
                  <a:lnTo>
                    <a:pt x="3897" y="7794"/>
                  </a:lnTo>
                  <a:lnTo>
                    <a:pt x="4606" y="6318"/>
                  </a:lnTo>
                  <a:lnTo>
                    <a:pt x="2539" y="5314"/>
                  </a:lnTo>
                  <a:lnTo>
                    <a:pt x="2953" y="4487"/>
                  </a:lnTo>
                  <a:lnTo>
                    <a:pt x="4783" y="5373"/>
                  </a:lnTo>
                  <a:lnTo>
                    <a:pt x="5432" y="4015"/>
                  </a:lnTo>
                  <a:lnTo>
                    <a:pt x="3661" y="3071"/>
                  </a:lnTo>
                  <a:lnTo>
                    <a:pt x="4015" y="2362"/>
                  </a:lnTo>
                  <a:lnTo>
                    <a:pt x="6082" y="3366"/>
                  </a:lnTo>
                  <a:lnTo>
                    <a:pt x="6790" y="1949"/>
                  </a:lnTo>
                  <a:lnTo>
                    <a:pt x="28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3"/>
            <p:cNvSpPr/>
            <p:nvPr/>
          </p:nvSpPr>
          <p:spPr>
            <a:xfrm>
              <a:off x="6356050" y="1245725"/>
              <a:ext cx="177150" cy="194850"/>
            </a:xfrm>
            <a:custGeom>
              <a:avLst/>
              <a:gdLst/>
              <a:ahLst/>
              <a:cxnLst/>
              <a:rect l="l" t="t" r="r" b="b"/>
              <a:pathLst>
                <a:path w="7086" h="7794" extrusionOk="0">
                  <a:moveTo>
                    <a:pt x="3366" y="0"/>
                  </a:moveTo>
                  <a:lnTo>
                    <a:pt x="1" y="5550"/>
                  </a:lnTo>
                  <a:lnTo>
                    <a:pt x="3779" y="7793"/>
                  </a:lnTo>
                  <a:lnTo>
                    <a:pt x="4606" y="6436"/>
                  </a:lnTo>
                  <a:lnTo>
                    <a:pt x="2598" y="5255"/>
                  </a:lnTo>
                  <a:lnTo>
                    <a:pt x="3071" y="4428"/>
                  </a:lnTo>
                  <a:lnTo>
                    <a:pt x="4842" y="5491"/>
                  </a:lnTo>
                  <a:lnTo>
                    <a:pt x="5609" y="4192"/>
                  </a:lnTo>
                  <a:lnTo>
                    <a:pt x="3897" y="3129"/>
                  </a:lnTo>
                  <a:lnTo>
                    <a:pt x="4311" y="2421"/>
                  </a:lnTo>
                  <a:lnTo>
                    <a:pt x="6259" y="3602"/>
                  </a:lnTo>
                  <a:lnTo>
                    <a:pt x="7085" y="2244"/>
                  </a:lnTo>
                  <a:lnTo>
                    <a:pt x="33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3"/>
            <p:cNvSpPr/>
            <p:nvPr/>
          </p:nvSpPr>
          <p:spPr>
            <a:xfrm>
              <a:off x="6472650" y="1323950"/>
              <a:ext cx="186000" cy="212550"/>
            </a:xfrm>
            <a:custGeom>
              <a:avLst/>
              <a:gdLst/>
              <a:ahLst/>
              <a:cxnLst/>
              <a:rect l="l" t="t" r="r" b="b"/>
              <a:pathLst>
                <a:path w="7440" h="8502" extrusionOk="0">
                  <a:moveTo>
                    <a:pt x="4488" y="2598"/>
                  </a:moveTo>
                  <a:lnTo>
                    <a:pt x="5137" y="3070"/>
                  </a:lnTo>
                  <a:lnTo>
                    <a:pt x="5314" y="3248"/>
                  </a:lnTo>
                  <a:lnTo>
                    <a:pt x="5373" y="3425"/>
                  </a:lnTo>
                  <a:lnTo>
                    <a:pt x="5373" y="3661"/>
                  </a:lnTo>
                  <a:lnTo>
                    <a:pt x="5255" y="3838"/>
                  </a:lnTo>
                  <a:lnTo>
                    <a:pt x="5078" y="4015"/>
                  </a:lnTo>
                  <a:lnTo>
                    <a:pt x="4901" y="4133"/>
                  </a:lnTo>
                  <a:lnTo>
                    <a:pt x="4724" y="4074"/>
                  </a:lnTo>
                  <a:lnTo>
                    <a:pt x="4488" y="3956"/>
                  </a:lnTo>
                  <a:lnTo>
                    <a:pt x="3838" y="3484"/>
                  </a:lnTo>
                  <a:lnTo>
                    <a:pt x="4488" y="2598"/>
                  </a:lnTo>
                  <a:close/>
                  <a:moveTo>
                    <a:pt x="3838" y="0"/>
                  </a:moveTo>
                  <a:lnTo>
                    <a:pt x="1" y="5255"/>
                  </a:lnTo>
                  <a:lnTo>
                    <a:pt x="1654" y="6495"/>
                  </a:lnTo>
                  <a:lnTo>
                    <a:pt x="3012" y="4605"/>
                  </a:lnTo>
                  <a:lnTo>
                    <a:pt x="2658" y="7203"/>
                  </a:lnTo>
                  <a:lnTo>
                    <a:pt x="4429" y="8502"/>
                  </a:lnTo>
                  <a:lnTo>
                    <a:pt x="4783" y="5668"/>
                  </a:lnTo>
                  <a:lnTo>
                    <a:pt x="5137" y="5727"/>
                  </a:lnTo>
                  <a:lnTo>
                    <a:pt x="5432" y="5786"/>
                  </a:lnTo>
                  <a:lnTo>
                    <a:pt x="5728" y="5786"/>
                  </a:lnTo>
                  <a:lnTo>
                    <a:pt x="6023" y="5668"/>
                  </a:lnTo>
                  <a:lnTo>
                    <a:pt x="6318" y="5550"/>
                  </a:lnTo>
                  <a:lnTo>
                    <a:pt x="6613" y="5432"/>
                  </a:lnTo>
                  <a:lnTo>
                    <a:pt x="6849" y="5196"/>
                  </a:lnTo>
                  <a:lnTo>
                    <a:pt x="7027" y="4960"/>
                  </a:lnTo>
                  <a:lnTo>
                    <a:pt x="7204" y="4723"/>
                  </a:lnTo>
                  <a:lnTo>
                    <a:pt x="7322" y="4487"/>
                  </a:lnTo>
                  <a:lnTo>
                    <a:pt x="7381" y="4192"/>
                  </a:lnTo>
                  <a:lnTo>
                    <a:pt x="7440" y="3897"/>
                  </a:lnTo>
                  <a:lnTo>
                    <a:pt x="7440" y="3661"/>
                  </a:lnTo>
                  <a:lnTo>
                    <a:pt x="7440" y="3366"/>
                  </a:lnTo>
                  <a:lnTo>
                    <a:pt x="7322" y="3070"/>
                  </a:lnTo>
                  <a:lnTo>
                    <a:pt x="7204" y="2834"/>
                  </a:lnTo>
                  <a:lnTo>
                    <a:pt x="7027" y="2539"/>
                  </a:lnTo>
                  <a:lnTo>
                    <a:pt x="6849" y="2244"/>
                  </a:lnTo>
                  <a:lnTo>
                    <a:pt x="6554" y="2008"/>
                  </a:lnTo>
                  <a:lnTo>
                    <a:pt x="6259" y="1772"/>
                  </a:lnTo>
                  <a:lnTo>
                    <a:pt x="3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3"/>
            <p:cNvSpPr/>
            <p:nvPr/>
          </p:nvSpPr>
          <p:spPr>
            <a:xfrm>
              <a:off x="6639450" y="1464175"/>
              <a:ext cx="186000" cy="153525"/>
            </a:xfrm>
            <a:custGeom>
              <a:avLst/>
              <a:gdLst/>
              <a:ahLst/>
              <a:cxnLst/>
              <a:rect l="l" t="t" r="r" b="b"/>
              <a:pathLst>
                <a:path w="7440" h="6141" extrusionOk="0">
                  <a:moveTo>
                    <a:pt x="4782" y="2598"/>
                  </a:moveTo>
                  <a:lnTo>
                    <a:pt x="5255" y="3011"/>
                  </a:lnTo>
                  <a:lnTo>
                    <a:pt x="5432" y="3188"/>
                  </a:lnTo>
                  <a:lnTo>
                    <a:pt x="5491" y="3424"/>
                  </a:lnTo>
                  <a:lnTo>
                    <a:pt x="5432" y="3661"/>
                  </a:lnTo>
                  <a:lnTo>
                    <a:pt x="5314" y="3838"/>
                  </a:lnTo>
                  <a:lnTo>
                    <a:pt x="5078" y="4015"/>
                  </a:lnTo>
                  <a:lnTo>
                    <a:pt x="4841" y="4074"/>
                  </a:lnTo>
                  <a:lnTo>
                    <a:pt x="4664" y="4015"/>
                  </a:lnTo>
                  <a:lnTo>
                    <a:pt x="4428" y="3838"/>
                  </a:lnTo>
                  <a:lnTo>
                    <a:pt x="4015" y="3483"/>
                  </a:lnTo>
                  <a:lnTo>
                    <a:pt x="4782" y="2598"/>
                  </a:lnTo>
                  <a:close/>
                  <a:moveTo>
                    <a:pt x="4428" y="0"/>
                  </a:moveTo>
                  <a:lnTo>
                    <a:pt x="0" y="4782"/>
                  </a:lnTo>
                  <a:lnTo>
                    <a:pt x="1476" y="6140"/>
                  </a:lnTo>
                  <a:lnTo>
                    <a:pt x="2893" y="4664"/>
                  </a:lnTo>
                  <a:lnTo>
                    <a:pt x="3484" y="5196"/>
                  </a:lnTo>
                  <a:lnTo>
                    <a:pt x="3779" y="5432"/>
                  </a:lnTo>
                  <a:lnTo>
                    <a:pt x="4074" y="5609"/>
                  </a:lnTo>
                  <a:lnTo>
                    <a:pt x="4369" y="5786"/>
                  </a:lnTo>
                  <a:lnTo>
                    <a:pt x="4664" y="5904"/>
                  </a:lnTo>
                  <a:lnTo>
                    <a:pt x="4960" y="5963"/>
                  </a:lnTo>
                  <a:lnTo>
                    <a:pt x="5550" y="5963"/>
                  </a:lnTo>
                  <a:lnTo>
                    <a:pt x="5845" y="5904"/>
                  </a:lnTo>
                  <a:lnTo>
                    <a:pt x="6081" y="5786"/>
                  </a:lnTo>
                  <a:lnTo>
                    <a:pt x="6317" y="5668"/>
                  </a:lnTo>
                  <a:lnTo>
                    <a:pt x="6554" y="5491"/>
                  </a:lnTo>
                  <a:lnTo>
                    <a:pt x="6790" y="5255"/>
                  </a:lnTo>
                  <a:lnTo>
                    <a:pt x="7085" y="4900"/>
                  </a:lnTo>
                  <a:lnTo>
                    <a:pt x="7321" y="4487"/>
                  </a:lnTo>
                  <a:lnTo>
                    <a:pt x="7439" y="4074"/>
                  </a:lnTo>
                  <a:lnTo>
                    <a:pt x="7439" y="3661"/>
                  </a:lnTo>
                  <a:lnTo>
                    <a:pt x="7380" y="3188"/>
                  </a:lnTo>
                  <a:lnTo>
                    <a:pt x="7203" y="2775"/>
                  </a:lnTo>
                  <a:lnTo>
                    <a:pt x="6908" y="2362"/>
                  </a:lnTo>
                  <a:lnTo>
                    <a:pt x="6495" y="1948"/>
                  </a:lnTo>
                  <a:lnTo>
                    <a:pt x="44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3"/>
            <p:cNvSpPr/>
            <p:nvPr/>
          </p:nvSpPr>
          <p:spPr>
            <a:xfrm>
              <a:off x="6782625" y="1611750"/>
              <a:ext cx="168275" cy="168300"/>
            </a:xfrm>
            <a:custGeom>
              <a:avLst/>
              <a:gdLst/>
              <a:ahLst/>
              <a:cxnLst/>
              <a:rect l="l" t="t" r="r" b="b"/>
              <a:pathLst>
                <a:path w="6731" h="6732" extrusionOk="0">
                  <a:moveTo>
                    <a:pt x="3542" y="1949"/>
                  </a:moveTo>
                  <a:lnTo>
                    <a:pt x="3779" y="2008"/>
                  </a:lnTo>
                  <a:lnTo>
                    <a:pt x="4015" y="2067"/>
                  </a:lnTo>
                  <a:lnTo>
                    <a:pt x="4251" y="2185"/>
                  </a:lnTo>
                  <a:lnTo>
                    <a:pt x="4428" y="2422"/>
                  </a:lnTo>
                  <a:lnTo>
                    <a:pt x="4605" y="2658"/>
                  </a:lnTo>
                  <a:lnTo>
                    <a:pt x="4723" y="2894"/>
                  </a:lnTo>
                  <a:lnTo>
                    <a:pt x="4782" y="3130"/>
                  </a:lnTo>
                  <a:lnTo>
                    <a:pt x="4782" y="3366"/>
                  </a:lnTo>
                  <a:lnTo>
                    <a:pt x="4723" y="3602"/>
                  </a:lnTo>
                  <a:lnTo>
                    <a:pt x="4605" y="3898"/>
                  </a:lnTo>
                  <a:lnTo>
                    <a:pt x="4428" y="4075"/>
                  </a:lnTo>
                  <a:lnTo>
                    <a:pt x="4192" y="4311"/>
                  </a:lnTo>
                  <a:lnTo>
                    <a:pt x="3956" y="4547"/>
                  </a:lnTo>
                  <a:lnTo>
                    <a:pt x="3720" y="4665"/>
                  </a:lnTo>
                  <a:lnTo>
                    <a:pt x="3424" y="4724"/>
                  </a:lnTo>
                  <a:lnTo>
                    <a:pt x="3188" y="4783"/>
                  </a:lnTo>
                  <a:lnTo>
                    <a:pt x="2952" y="4724"/>
                  </a:lnTo>
                  <a:lnTo>
                    <a:pt x="2716" y="4665"/>
                  </a:lnTo>
                  <a:lnTo>
                    <a:pt x="2480" y="4547"/>
                  </a:lnTo>
                  <a:lnTo>
                    <a:pt x="2244" y="4311"/>
                  </a:lnTo>
                  <a:lnTo>
                    <a:pt x="2125" y="4075"/>
                  </a:lnTo>
                  <a:lnTo>
                    <a:pt x="2007" y="3839"/>
                  </a:lnTo>
                  <a:lnTo>
                    <a:pt x="1948" y="3602"/>
                  </a:lnTo>
                  <a:lnTo>
                    <a:pt x="1948" y="3366"/>
                  </a:lnTo>
                  <a:lnTo>
                    <a:pt x="2007" y="3071"/>
                  </a:lnTo>
                  <a:lnTo>
                    <a:pt x="2125" y="2835"/>
                  </a:lnTo>
                  <a:lnTo>
                    <a:pt x="2303" y="2658"/>
                  </a:lnTo>
                  <a:lnTo>
                    <a:pt x="2539" y="2422"/>
                  </a:lnTo>
                  <a:lnTo>
                    <a:pt x="2775" y="2185"/>
                  </a:lnTo>
                  <a:lnTo>
                    <a:pt x="3011" y="2067"/>
                  </a:lnTo>
                  <a:lnTo>
                    <a:pt x="3306" y="2008"/>
                  </a:lnTo>
                  <a:lnTo>
                    <a:pt x="3542" y="1949"/>
                  </a:lnTo>
                  <a:close/>
                  <a:moveTo>
                    <a:pt x="3188" y="1"/>
                  </a:moveTo>
                  <a:lnTo>
                    <a:pt x="2716" y="60"/>
                  </a:lnTo>
                  <a:lnTo>
                    <a:pt x="2303" y="178"/>
                  </a:lnTo>
                  <a:lnTo>
                    <a:pt x="1889" y="296"/>
                  </a:lnTo>
                  <a:lnTo>
                    <a:pt x="1535" y="532"/>
                  </a:lnTo>
                  <a:lnTo>
                    <a:pt x="1122" y="828"/>
                  </a:lnTo>
                  <a:lnTo>
                    <a:pt x="827" y="1182"/>
                  </a:lnTo>
                  <a:lnTo>
                    <a:pt x="531" y="1536"/>
                  </a:lnTo>
                  <a:lnTo>
                    <a:pt x="295" y="1890"/>
                  </a:lnTo>
                  <a:lnTo>
                    <a:pt x="177" y="2304"/>
                  </a:lnTo>
                  <a:lnTo>
                    <a:pt x="59" y="2717"/>
                  </a:lnTo>
                  <a:lnTo>
                    <a:pt x="0" y="3130"/>
                  </a:lnTo>
                  <a:lnTo>
                    <a:pt x="0" y="3602"/>
                  </a:lnTo>
                  <a:lnTo>
                    <a:pt x="59" y="4016"/>
                  </a:lnTo>
                  <a:lnTo>
                    <a:pt x="177" y="4429"/>
                  </a:lnTo>
                  <a:lnTo>
                    <a:pt x="354" y="4842"/>
                  </a:lnTo>
                  <a:lnTo>
                    <a:pt x="531" y="5196"/>
                  </a:lnTo>
                  <a:lnTo>
                    <a:pt x="827" y="5551"/>
                  </a:lnTo>
                  <a:lnTo>
                    <a:pt x="1122" y="5905"/>
                  </a:lnTo>
                  <a:lnTo>
                    <a:pt x="1476" y="6141"/>
                  </a:lnTo>
                  <a:lnTo>
                    <a:pt x="1889" y="6377"/>
                  </a:lnTo>
                  <a:lnTo>
                    <a:pt x="2244" y="6554"/>
                  </a:lnTo>
                  <a:lnTo>
                    <a:pt x="2657" y="6672"/>
                  </a:lnTo>
                  <a:lnTo>
                    <a:pt x="3129" y="6731"/>
                  </a:lnTo>
                  <a:lnTo>
                    <a:pt x="3542" y="6731"/>
                  </a:lnTo>
                  <a:lnTo>
                    <a:pt x="3956" y="6672"/>
                  </a:lnTo>
                  <a:lnTo>
                    <a:pt x="4369" y="6554"/>
                  </a:lnTo>
                  <a:lnTo>
                    <a:pt x="4782" y="6377"/>
                  </a:lnTo>
                  <a:lnTo>
                    <a:pt x="5196" y="6200"/>
                  </a:lnTo>
                  <a:lnTo>
                    <a:pt x="5550" y="5905"/>
                  </a:lnTo>
                  <a:lnTo>
                    <a:pt x="5904" y="5551"/>
                  </a:lnTo>
                  <a:lnTo>
                    <a:pt x="6199" y="5196"/>
                  </a:lnTo>
                  <a:lnTo>
                    <a:pt x="6376" y="4842"/>
                  </a:lnTo>
                  <a:lnTo>
                    <a:pt x="6553" y="4429"/>
                  </a:lnTo>
                  <a:lnTo>
                    <a:pt x="6672" y="4016"/>
                  </a:lnTo>
                  <a:lnTo>
                    <a:pt x="6731" y="3602"/>
                  </a:lnTo>
                  <a:lnTo>
                    <a:pt x="6731" y="3130"/>
                  </a:lnTo>
                  <a:lnTo>
                    <a:pt x="6672" y="2717"/>
                  </a:lnTo>
                  <a:lnTo>
                    <a:pt x="6553" y="2304"/>
                  </a:lnTo>
                  <a:lnTo>
                    <a:pt x="6376" y="1890"/>
                  </a:lnTo>
                  <a:lnTo>
                    <a:pt x="6140" y="1536"/>
                  </a:lnTo>
                  <a:lnTo>
                    <a:pt x="5904" y="1182"/>
                  </a:lnTo>
                  <a:lnTo>
                    <a:pt x="5550" y="828"/>
                  </a:lnTo>
                  <a:lnTo>
                    <a:pt x="5196" y="591"/>
                  </a:lnTo>
                  <a:lnTo>
                    <a:pt x="4841" y="355"/>
                  </a:lnTo>
                  <a:lnTo>
                    <a:pt x="4428" y="178"/>
                  </a:lnTo>
                  <a:lnTo>
                    <a:pt x="4015" y="60"/>
                  </a:lnTo>
                  <a:lnTo>
                    <a:pt x="36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3"/>
            <p:cNvSpPr/>
            <p:nvPr/>
          </p:nvSpPr>
          <p:spPr>
            <a:xfrm>
              <a:off x="6874125" y="1740175"/>
              <a:ext cx="191900" cy="206650"/>
            </a:xfrm>
            <a:custGeom>
              <a:avLst/>
              <a:gdLst/>
              <a:ahLst/>
              <a:cxnLst/>
              <a:rect l="l" t="t" r="r" b="b"/>
              <a:pathLst>
                <a:path w="7676" h="8266" extrusionOk="0">
                  <a:moveTo>
                    <a:pt x="5137" y="2657"/>
                  </a:moveTo>
                  <a:lnTo>
                    <a:pt x="5609" y="3307"/>
                  </a:lnTo>
                  <a:lnTo>
                    <a:pt x="5727" y="3543"/>
                  </a:lnTo>
                  <a:lnTo>
                    <a:pt x="5727" y="3720"/>
                  </a:lnTo>
                  <a:lnTo>
                    <a:pt x="5668" y="3956"/>
                  </a:lnTo>
                  <a:lnTo>
                    <a:pt x="5491" y="4074"/>
                  </a:lnTo>
                  <a:lnTo>
                    <a:pt x="5255" y="4192"/>
                  </a:lnTo>
                  <a:lnTo>
                    <a:pt x="5078" y="4192"/>
                  </a:lnTo>
                  <a:lnTo>
                    <a:pt x="4842" y="4133"/>
                  </a:lnTo>
                  <a:lnTo>
                    <a:pt x="4665" y="3956"/>
                  </a:lnTo>
                  <a:lnTo>
                    <a:pt x="4192" y="3248"/>
                  </a:lnTo>
                  <a:lnTo>
                    <a:pt x="5137" y="2657"/>
                  </a:lnTo>
                  <a:close/>
                  <a:moveTo>
                    <a:pt x="5314" y="0"/>
                  </a:moveTo>
                  <a:lnTo>
                    <a:pt x="1" y="3720"/>
                  </a:lnTo>
                  <a:lnTo>
                    <a:pt x="1181" y="5373"/>
                  </a:lnTo>
                  <a:lnTo>
                    <a:pt x="3130" y="4074"/>
                  </a:lnTo>
                  <a:lnTo>
                    <a:pt x="1890" y="6436"/>
                  </a:lnTo>
                  <a:lnTo>
                    <a:pt x="3189" y="8266"/>
                  </a:lnTo>
                  <a:lnTo>
                    <a:pt x="4428" y="5668"/>
                  </a:lnTo>
                  <a:lnTo>
                    <a:pt x="4724" y="5845"/>
                  </a:lnTo>
                  <a:lnTo>
                    <a:pt x="5019" y="5963"/>
                  </a:lnTo>
                  <a:lnTo>
                    <a:pt x="5314" y="6081"/>
                  </a:lnTo>
                  <a:lnTo>
                    <a:pt x="5904" y="6081"/>
                  </a:lnTo>
                  <a:lnTo>
                    <a:pt x="6200" y="5963"/>
                  </a:lnTo>
                  <a:lnTo>
                    <a:pt x="6495" y="5904"/>
                  </a:lnTo>
                  <a:lnTo>
                    <a:pt x="6790" y="5727"/>
                  </a:lnTo>
                  <a:lnTo>
                    <a:pt x="7026" y="5550"/>
                  </a:lnTo>
                  <a:lnTo>
                    <a:pt x="7203" y="5314"/>
                  </a:lnTo>
                  <a:lnTo>
                    <a:pt x="7380" y="5078"/>
                  </a:lnTo>
                  <a:lnTo>
                    <a:pt x="7498" y="4842"/>
                  </a:lnTo>
                  <a:lnTo>
                    <a:pt x="7617" y="4605"/>
                  </a:lnTo>
                  <a:lnTo>
                    <a:pt x="7676" y="4310"/>
                  </a:lnTo>
                  <a:lnTo>
                    <a:pt x="7676" y="4015"/>
                  </a:lnTo>
                  <a:lnTo>
                    <a:pt x="7617" y="3720"/>
                  </a:lnTo>
                  <a:lnTo>
                    <a:pt x="7558" y="3425"/>
                  </a:lnTo>
                  <a:lnTo>
                    <a:pt x="7439" y="3070"/>
                  </a:lnTo>
                  <a:lnTo>
                    <a:pt x="7321" y="2775"/>
                  </a:lnTo>
                  <a:lnTo>
                    <a:pt x="7085" y="2480"/>
                  </a:lnTo>
                  <a:lnTo>
                    <a:pt x="53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3"/>
            <p:cNvSpPr/>
            <p:nvPr/>
          </p:nvSpPr>
          <p:spPr>
            <a:xfrm>
              <a:off x="6983350" y="1877450"/>
              <a:ext cx="187475" cy="162375"/>
            </a:xfrm>
            <a:custGeom>
              <a:avLst/>
              <a:gdLst/>
              <a:ahLst/>
              <a:cxnLst/>
              <a:rect l="l" t="t" r="r" b="b"/>
              <a:pathLst>
                <a:path w="7499" h="6495" extrusionOk="0">
                  <a:moveTo>
                    <a:pt x="4783" y="0"/>
                  </a:moveTo>
                  <a:lnTo>
                    <a:pt x="3366" y="768"/>
                  </a:lnTo>
                  <a:lnTo>
                    <a:pt x="4251" y="2244"/>
                  </a:lnTo>
                  <a:lnTo>
                    <a:pt x="0" y="4723"/>
                  </a:lnTo>
                  <a:lnTo>
                    <a:pt x="1004" y="6494"/>
                  </a:lnTo>
                  <a:lnTo>
                    <a:pt x="5255" y="4015"/>
                  </a:lnTo>
                  <a:lnTo>
                    <a:pt x="6081" y="5550"/>
                  </a:lnTo>
                  <a:lnTo>
                    <a:pt x="7498" y="4723"/>
                  </a:lnTo>
                  <a:lnTo>
                    <a:pt x="47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3"/>
            <p:cNvSpPr/>
            <p:nvPr/>
          </p:nvSpPr>
          <p:spPr>
            <a:xfrm>
              <a:off x="7039425" y="2028000"/>
              <a:ext cx="196350" cy="129900"/>
            </a:xfrm>
            <a:custGeom>
              <a:avLst/>
              <a:gdLst/>
              <a:ahLst/>
              <a:cxnLst/>
              <a:rect l="l" t="t" r="r" b="b"/>
              <a:pathLst>
                <a:path w="7854" h="5196" extrusionOk="0">
                  <a:moveTo>
                    <a:pt x="5905" y="0"/>
                  </a:moveTo>
                  <a:lnTo>
                    <a:pt x="1" y="2716"/>
                  </a:lnTo>
                  <a:lnTo>
                    <a:pt x="827" y="4605"/>
                  </a:lnTo>
                  <a:lnTo>
                    <a:pt x="3071" y="3542"/>
                  </a:lnTo>
                  <a:lnTo>
                    <a:pt x="3838" y="5195"/>
                  </a:lnTo>
                  <a:lnTo>
                    <a:pt x="5255" y="4546"/>
                  </a:lnTo>
                  <a:lnTo>
                    <a:pt x="4488" y="2893"/>
                  </a:lnTo>
                  <a:lnTo>
                    <a:pt x="5314" y="2539"/>
                  </a:lnTo>
                  <a:lnTo>
                    <a:pt x="6377" y="4841"/>
                  </a:lnTo>
                  <a:lnTo>
                    <a:pt x="7853" y="4133"/>
                  </a:lnTo>
                  <a:lnTo>
                    <a:pt x="59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3"/>
            <p:cNvSpPr/>
            <p:nvPr/>
          </p:nvSpPr>
          <p:spPr>
            <a:xfrm>
              <a:off x="7117650" y="2185925"/>
              <a:ext cx="168300" cy="168275"/>
            </a:xfrm>
            <a:custGeom>
              <a:avLst/>
              <a:gdLst/>
              <a:ahLst/>
              <a:cxnLst/>
              <a:rect l="l" t="t" r="r" b="b"/>
              <a:pathLst>
                <a:path w="6732" h="6731" extrusionOk="0">
                  <a:moveTo>
                    <a:pt x="3780" y="2067"/>
                  </a:moveTo>
                  <a:lnTo>
                    <a:pt x="4075" y="2126"/>
                  </a:lnTo>
                  <a:lnTo>
                    <a:pt x="4252" y="2244"/>
                  </a:lnTo>
                  <a:lnTo>
                    <a:pt x="4488" y="2421"/>
                  </a:lnTo>
                  <a:lnTo>
                    <a:pt x="4606" y="2598"/>
                  </a:lnTo>
                  <a:lnTo>
                    <a:pt x="4724" y="2893"/>
                  </a:lnTo>
                  <a:lnTo>
                    <a:pt x="4783" y="3188"/>
                  </a:lnTo>
                  <a:lnTo>
                    <a:pt x="4842" y="3424"/>
                  </a:lnTo>
                  <a:lnTo>
                    <a:pt x="4783" y="3661"/>
                  </a:lnTo>
                  <a:lnTo>
                    <a:pt x="4665" y="3897"/>
                  </a:lnTo>
                  <a:lnTo>
                    <a:pt x="4547" y="4133"/>
                  </a:lnTo>
                  <a:lnTo>
                    <a:pt x="4311" y="4310"/>
                  </a:lnTo>
                  <a:lnTo>
                    <a:pt x="4075" y="4428"/>
                  </a:lnTo>
                  <a:lnTo>
                    <a:pt x="3780" y="4546"/>
                  </a:lnTo>
                  <a:lnTo>
                    <a:pt x="3484" y="4664"/>
                  </a:lnTo>
                  <a:lnTo>
                    <a:pt x="2953" y="4664"/>
                  </a:lnTo>
                  <a:lnTo>
                    <a:pt x="2658" y="4605"/>
                  </a:lnTo>
                  <a:lnTo>
                    <a:pt x="2481" y="4487"/>
                  </a:lnTo>
                  <a:lnTo>
                    <a:pt x="2244" y="4310"/>
                  </a:lnTo>
                  <a:lnTo>
                    <a:pt x="2126" y="4133"/>
                  </a:lnTo>
                  <a:lnTo>
                    <a:pt x="2008" y="3838"/>
                  </a:lnTo>
                  <a:lnTo>
                    <a:pt x="1949" y="3543"/>
                  </a:lnTo>
                  <a:lnTo>
                    <a:pt x="1890" y="3306"/>
                  </a:lnTo>
                  <a:lnTo>
                    <a:pt x="1949" y="3070"/>
                  </a:lnTo>
                  <a:lnTo>
                    <a:pt x="2067" y="2834"/>
                  </a:lnTo>
                  <a:lnTo>
                    <a:pt x="2185" y="2598"/>
                  </a:lnTo>
                  <a:lnTo>
                    <a:pt x="2422" y="2421"/>
                  </a:lnTo>
                  <a:lnTo>
                    <a:pt x="2658" y="2303"/>
                  </a:lnTo>
                  <a:lnTo>
                    <a:pt x="2953" y="2185"/>
                  </a:lnTo>
                  <a:lnTo>
                    <a:pt x="3248" y="2067"/>
                  </a:lnTo>
                  <a:close/>
                  <a:moveTo>
                    <a:pt x="3130" y="0"/>
                  </a:moveTo>
                  <a:lnTo>
                    <a:pt x="2717" y="59"/>
                  </a:lnTo>
                  <a:lnTo>
                    <a:pt x="2244" y="177"/>
                  </a:lnTo>
                  <a:lnTo>
                    <a:pt x="1831" y="354"/>
                  </a:lnTo>
                  <a:lnTo>
                    <a:pt x="1418" y="591"/>
                  </a:lnTo>
                  <a:lnTo>
                    <a:pt x="1064" y="886"/>
                  </a:lnTo>
                  <a:lnTo>
                    <a:pt x="768" y="1181"/>
                  </a:lnTo>
                  <a:lnTo>
                    <a:pt x="532" y="1535"/>
                  </a:lnTo>
                  <a:lnTo>
                    <a:pt x="296" y="1949"/>
                  </a:lnTo>
                  <a:lnTo>
                    <a:pt x="178" y="2303"/>
                  </a:lnTo>
                  <a:lnTo>
                    <a:pt x="60" y="2716"/>
                  </a:lnTo>
                  <a:lnTo>
                    <a:pt x="1" y="3188"/>
                  </a:lnTo>
                  <a:lnTo>
                    <a:pt x="1" y="3602"/>
                  </a:lnTo>
                  <a:lnTo>
                    <a:pt x="60" y="4074"/>
                  </a:lnTo>
                  <a:lnTo>
                    <a:pt x="178" y="4487"/>
                  </a:lnTo>
                  <a:lnTo>
                    <a:pt x="355" y="4900"/>
                  </a:lnTo>
                  <a:lnTo>
                    <a:pt x="591" y="5255"/>
                  </a:lnTo>
                  <a:lnTo>
                    <a:pt x="887" y="5609"/>
                  </a:lnTo>
                  <a:lnTo>
                    <a:pt x="1182" y="5904"/>
                  </a:lnTo>
                  <a:lnTo>
                    <a:pt x="1536" y="6199"/>
                  </a:lnTo>
                  <a:lnTo>
                    <a:pt x="1890" y="6376"/>
                  </a:lnTo>
                  <a:lnTo>
                    <a:pt x="2304" y="6554"/>
                  </a:lnTo>
                  <a:lnTo>
                    <a:pt x="2717" y="6672"/>
                  </a:lnTo>
                  <a:lnTo>
                    <a:pt x="3130" y="6731"/>
                  </a:lnTo>
                  <a:lnTo>
                    <a:pt x="3602" y="6731"/>
                  </a:lnTo>
                  <a:lnTo>
                    <a:pt x="4016" y="6672"/>
                  </a:lnTo>
                  <a:lnTo>
                    <a:pt x="4488" y="6495"/>
                  </a:lnTo>
                  <a:lnTo>
                    <a:pt x="4901" y="6317"/>
                  </a:lnTo>
                  <a:lnTo>
                    <a:pt x="5315" y="6140"/>
                  </a:lnTo>
                  <a:lnTo>
                    <a:pt x="5669" y="5845"/>
                  </a:lnTo>
                  <a:lnTo>
                    <a:pt x="5964" y="5550"/>
                  </a:lnTo>
                  <a:lnTo>
                    <a:pt x="6200" y="5196"/>
                  </a:lnTo>
                  <a:lnTo>
                    <a:pt x="6436" y="4782"/>
                  </a:lnTo>
                  <a:lnTo>
                    <a:pt x="6554" y="4428"/>
                  </a:lnTo>
                  <a:lnTo>
                    <a:pt x="6672" y="4015"/>
                  </a:lnTo>
                  <a:lnTo>
                    <a:pt x="6731" y="3543"/>
                  </a:lnTo>
                  <a:lnTo>
                    <a:pt x="6731" y="3129"/>
                  </a:lnTo>
                  <a:lnTo>
                    <a:pt x="6613" y="2716"/>
                  </a:lnTo>
                  <a:lnTo>
                    <a:pt x="6495" y="2244"/>
                  </a:lnTo>
                  <a:lnTo>
                    <a:pt x="6318" y="1830"/>
                  </a:lnTo>
                  <a:lnTo>
                    <a:pt x="6141" y="1476"/>
                  </a:lnTo>
                  <a:lnTo>
                    <a:pt x="5846" y="1122"/>
                  </a:lnTo>
                  <a:lnTo>
                    <a:pt x="5551" y="827"/>
                  </a:lnTo>
                  <a:lnTo>
                    <a:pt x="5196" y="532"/>
                  </a:lnTo>
                  <a:lnTo>
                    <a:pt x="4842" y="295"/>
                  </a:lnTo>
                  <a:lnTo>
                    <a:pt x="4429" y="177"/>
                  </a:lnTo>
                  <a:lnTo>
                    <a:pt x="4016" y="59"/>
                  </a:lnTo>
                  <a:lnTo>
                    <a:pt x="36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3"/>
            <p:cNvSpPr/>
            <p:nvPr/>
          </p:nvSpPr>
          <p:spPr>
            <a:xfrm>
              <a:off x="7157525" y="2361550"/>
              <a:ext cx="171225" cy="137300"/>
            </a:xfrm>
            <a:custGeom>
              <a:avLst/>
              <a:gdLst/>
              <a:ahLst/>
              <a:cxnLst/>
              <a:rect l="l" t="t" r="r" b="b"/>
              <a:pathLst>
                <a:path w="6849" h="5492" extrusionOk="0">
                  <a:moveTo>
                    <a:pt x="6317" y="1"/>
                  </a:moveTo>
                  <a:lnTo>
                    <a:pt x="0" y="1595"/>
                  </a:lnTo>
                  <a:lnTo>
                    <a:pt x="1004" y="5492"/>
                  </a:lnTo>
                  <a:lnTo>
                    <a:pt x="2480" y="5078"/>
                  </a:lnTo>
                  <a:lnTo>
                    <a:pt x="2007" y="3189"/>
                  </a:lnTo>
                  <a:lnTo>
                    <a:pt x="6849" y="2008"/>
                  </a:lnTo>
                  <a:lnTo>
                    <a:pt x="6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3"/>
            <p:cNvSpPr/>
            <p:nvPr/>
          </p:nvSpPr>
          <p:spPr>
            <a:xfrm>
              <a:off x="7187025" y="2492925"/>
              <a:ext cx="169775" cy="79725"/>
            </a:xfrm>
            <a:custGeom>
              <a:avLst/>
              <a:gdLst/>
              <a:ahLst/>
              <a:cxnLst/>
              <a:rect l="l" t="t" r="r" b="b"/>
              <a:pathLst>
                <a:path w="6791" h="3189" extrusionOk="0">
                  <a:moveTo>
                    <a:pt x="6377" y="0"/>
                  </a:moveTo>
                  <a:lnTo>
                    <a:pt x="1" y="1181"/>
                  </a:lnTo>
                  <a:lnTo>
                    <a:pt x="355" y="3188"/>
                  </a:lnTo>
                  <a:lnTo>
                    <a:pt x="6790" y="2008"/>
                  </a:lnTo>
                  <a:lnTo>
                    <a:pt x="63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3"/>
            <p:cNvSpPr/>
            <p:nvPr/>
          </p:nvSpPr>
          <p:spPr>
            <a:xfrm>
              <a:off x="7207700" y="2588850"/>
              <a:ext cx="168275" cy="168300"/>
            </a:xfrm>
            <a:custGeom>
              <a:avLst/>
              <a:gdLst/>
              <a:ahLst/>
              <a:cxnLst/>
              <a:rect l="l" t="t" r="r" b="b"/>
              <a:pathLst>
                <a:path w="6731" h="6732" extrusionOk="0">
                  <a:moveTo>
                    <a:pt x="3543" y="2067"/>
                  </a:moveTo>
                  <a:lnTo>
                    <a:pt x="3838" y="2126"/>
                  </a:lnTo>
                  <a:lnTo>
                    <a:pt x="4133" y="2185"/>
                  </a:lnTo>
                  <a:lnTo>
                    <a:pt x="4369" y="2303"/>
                  </a:lnTo>
                  <a:lnTo>
                    <a:pt x="4546" y="2481"/>
                  </a:lnTo>
                  <a:lnTo>
                    <a:pt x="4664" y="2717"/>
                  </a:lnTo>
                  <a:lnTo>
                    <a:pt x="4783" y="2953"/>
                  </a:lnTo>
                  <a:lnTo>
                    <a:pt x="4842" y="3248"/>
                  </a:lnTo>
                  <a:lnTo>
                    <a:pt x="4842" y="3543"/>
                  </a:lnTo>
                  <a:lnTo>
                    <a:pt x="4783" y="3779"/>
                  </a:lnTo>
                  <a:lnTo>
                    <a:pt x="4664" y="4016"/>
                  </a:lnTo>
                  <a:lnTo>
                    <a:pt x="4546" y="4193"/>
                  </a:lnTo>
                  <a:lnTo>
                    <a:pt x="4310" y="4370"/>
                  </a:lnTo>
                  <a:lnTo>
                    <a:pt x="4074" y="4488"/>
                  </a:lnTo>
                  <a:lnTo>
                    <a:pt x="3838" y="4606"/>
                  </a:lnTo>
                  <a:lnTo>
                    <a:pt x="3484" y="4665"/>
                  </a:lnTo>
                  <a:lnTo>
                    <a:pt x="3189" y="4665"/>
                  </a:lnTo>
                  <a:lnTo>
                    <a:pt x="2893" y="4606"/>
                  </a:lnTo>
                  <a:lnTo>
                    <a:pt x="2657" y="4547"/>
                  </a:lnTo>
                  <a:lnTo>
                    <a:pt x="2421" y="4429"/>
                  </a:lnTo>
                  <a:lnTo>
                    <a:pt x="2244" y="4252"/>
                  </a:lnTo>
                  <a:lnTo>
                    <a:pt x="2067" y="4075"/>
                  </a:lnTo>
                  <a:lnTo>
                    <a:pt x="2008" y="3779"/>
                  </a:lnTo>
                  <a:lnTo>
                    <a:pt x="1949" y="3543"/>
                  </a:lnTo>
                  <a:lnTo>
                    <a:pt x="1949" y="3248"/>
                  </a:lnTo>
                  <a:lnTo>
                    <a:pt x="2008" y="2953"/>
                  </a:lnTo>
                  <a:lnTo>
                    <a:pt x="2067" y="2717"/>
                  </a:lnTo>
                  <a:lnTo>
                    <a:pt x="2244" y="2540"/>
                  </a:lnTo>
                  <a:lnTo>
                    <a:pt x="2421" y="2362"/>
                  </a:lnTo>
                  <a:lnTo>
                    <a:pt x="2657" y="2244"/>
                  </a:lnTo>
                  <a:lnTo>
                    <a:pt x="2952" y="2185"/>
                  </a:lnTo>
                  <a:lnTo>
                    <a:pt x="3248" y="2126"/>
                  </a:lnTo>
                  <a:lnTo>
                    <a:pt x="3543" y="2067"/>
                  </a:lnTo>
                  <a:close/>
                  <a:moveTo>
                    <a:pt x="3484" y="1"/>
                  </a:moveTo>
                  <a:lnTo>
                    <a:pt x="3011" y="60"/>
                  </a:lnTo>
                  <a:lnTo>
                    <a:pt x="2598" y="119"/>
                  </a:lnTo>
                  <a:lnTo>
                    <a:pt x="2126" y="237"/>
                  </a:lnTo>
                  <a:lnTo>
                    <a:pt x="1713" y="414"/>
                  </a:lnTo>
                  <a:lnTo>
                    <a:pt x="1358" y="650"/>
                  </a:lnTo>
                  <a:lnTo>
                    <a:pt x="1004" y="946"/>
                  </a:lnTo>
                  <a:lnTo>
                    <a:pt x="768" y="1241"/>
                  </a:lnTo>
                  <a:lnTo>
                    <a:pt x="473" y="1595"/>
                  </a:lnTo>
                  <a:lnTo>
                    <a:pt x="296" y="2008"/>
                  </a:lnTo>
                  <a:lnTo>
                    <a:pt x="178" y="2421"/>
                  </a:lnTo>
                  <a:lnTo>
                    <a:pt x="59" y="2835"/>
                  </a:lnTo>
                  <a:lnTo>
                    <a:pt x="0" y="3248"/>
                  </a:lnTo>
                  <a:lnTo>
                    <a:pt x="59" y="3720"/>
                  </a:lnTo>
                  <a:lnTo>
                    <a:pt x="118" y="4193"/>
                  </a:lnTo>
                  <a:lnTo>
                    <a:pt x="237" y="4606"/>
                  </a:lnTo>
                  <a:lnTo>
                    <a:pt x="414" y="4960"/>
                  </a:lnTo>
                  <a:lnTo>
                    <a:pt x="650" y="5373"/>
                  </a:lnTo>
                  <a:lnTo>
                    <a:pt x="945" y="5669"/>
                  </a:lnTo>
                  <a:lnTo>
                    <a:pt x="1240" y="5964"/>
                  </a:lnTo>
                  <a:lnTo>
                    <a:pt x="1594" y="6259"/>
                  </a:lnTo>
                  <a:lnTo>
                    <a:pt x="1949" y="6436"/>
                  </a:lnTo>
                  <a:lnTo>
                    <a:pt x="2362" y="6613"/>
                  </a:lnTo>
                  <a:lnTo>
                    <a:pt x="2834" y="6672"/>
                  </a:lnTo>
                  <a:lnTo>
                    <a:pt x="3248" y="6731"/>
                  </a:lnTo>
                  <a:lnTo>
                    <a:pt x="3720" y="6672"/>
                  </a:lnTo>
                  <a:lnTo>
                    <a:pt x="4192" y="6613"/>
                  </a:lnTo>
                  <a:lnTo>
                    <a:pt x="4605" y="6495"/>
                  </a:lnTo>
                  <a:lnTo>
                    <a:pt x="5019" y="6318"/>
                  </a:lnTo>
                  <a:lnTo>
                    <a:pt x="5373" y="6082"/>
                  </a:lnTo>
                  <a:lnTo>
                    <a:pt x="5727" y="5787"/>
                  </a:lnTo>
                  <a:lnTo>
                    <a:pt x="6022" y="5492"/>
                  </a:lnTo>
                  <a:lnTo>
                    <a:pt x="6259" y="5137"/>
                  </a:lnTo>
                  <a:lnTo>
                    <a:pt x="6436" y="4724"/>
                  </a:lnTo>
                  <a:lnTo>
                    <a:pt x="6613" y="4370"/>
                  </a:lnTo>
                  <a:lnTo>
                    <a:pt x="6672" y="3897"/>
                  </a:lnTo>
                  <a:lnTo>
                    <a:pt x="6731" y="3484"/>
                  </a:lnTo>
                  <a:lnTo>
                    <a:pt x="6731" y="3012"/>
                  </a:lnTo>
                  <a:lnTo>
                    <a:pt x="6613" y="2599"/>
                  </a:lnTo>
                  <a:lnTo>
                    <a:pt x="6495" y="2185"/>
                  </a:lnTo>
                  <a:lnTo>
                    <a:pt x="6318" y="1772"/>
                  </a:lnTo>
                  <a:lnTo>
                    <a:pt x="6081" y="1418"/>
                  </a:lnTo>
                  <a:lnTo>
                    <a:pt x="5845" y="1064"/>
                  </a:lnTo>
                  <a:lnTo>
                    <a:pt x="5550" y="768"/>
                  </a:lnTo>
                  <a:lnTo>
                    <a:pt x="5196" y="532"/>
                  </a:lnTo>
                  <a:lnTo>
                    <a:pt x="4783" y="296"/>
                  </a:lnTo>
                  <a:lnTo>
                    <a:pt x="4369" y="119"/>
                  </a:lnTo>
                  <a:lnTo>
                    <a:pt x="3956" y="60"/>
                  </a:lnTo>
                  <a:lnTo>
                    <a:pt x="34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3"/>
            <p:cNvSpPr/>
            <p:nvPr/>
          </p:nvSpPr>
          <p:spPr>
            <a:xfrm>
              <a:off x="7215075" y="2826500"/>
              <a:ext cx="166800" cy="178600"/>
            </a:xfrm>
            <a:custGeom>
              <a:avLst/>
              <a:gdLst/>
              <a:ahLst/>
              <a:cxnLst/>
              <a:rect l="l" t="t" r="r" b="b"/>
              <a:pathLst>
                <a:path w="6672" h="7144" extrusionOk="0">
                  <a:moveTo>
                    <a:pt x="2657" y="3070"/>
                  </a:moveTo>
                  <a:lnTo>
                    <a:pt x="4488" y="3720"/>
                  </a:lnTo>
                  <a:lnTo>
                    <a:pt x="2657" y="4251"/>
                  </a:lnTo>
                  <a:lnTo>
                    <a:pt x="2657" y="3070"/>
                  </a:lnTo>
                  <a:close/>
                  <a:moveTo>
                    <a:pt x="237" y="0"/>
                  </a:moveTo>
                  <a:lnTo>
                    <a:pt x="178" y="2185"/>
                  </a:lnTo>
                  <a:lnTo>
                    <a:pt x="1181" y="2539"/>
                  </a:lnTo>
                  <a:lnTo>
                    <a:pt x="1063" y="4664"/>
                  </a:lnTo>
                  <a:lnTo>
                    <a:pt x="119" y="4959"/>
                  </a:lnTo>
                  <a:lnTo>
                    <a:pt x="1" y="7144"/>
                  </a:lnTo>
                  <a:lnTo>
                    <a:pt x="1" y="7144"/>
                  </a:lnTo>
                  <a:lnTo>
                    <a:pt x="6613" y="4959"/>
                  </a:lnTo>
                  <a:lnTo>
                    <a:pt x="6672" y="2598"/>
                  </a:lnTo>
                  <a:lnTo>
                    <a:pt x="2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3"/>
            <p:cNvSpPr/>
            <p:nvPr/>
          </p:nvSpPr>
          <p:spPr>
            <a:xfrm>
              <a:off x="7200325" y="3030175"/>
              <a:ext cx="174175" cy="156475"/>
            </a:xfrm>
            <a:custGeom>
              <a:avLst/>
              <a:gdLst/>
              <a:ahLst/>
              <a:cxnLst/>
              <a:rect l="l" t="t" r="r" b="b"/>
              <a:pathLst>
                <a:path w="6967" h="6259" extrusionOk="0">
                  <a:moveTo>
                    <a:pt x="2480" y="1"/>
                  </a:moveTo>
                  <a:lnTo>
                    <a:pt x="2067" y="60"/>
                  </a:lnTo>
                  <a:lnTo>
                    <a:pt x="1712" y="178"/>
                  </a:lnTo>
                  <a:lnTo>
                    <a:pt x="1358" y="355"/>
                  </a:lnTo>
                  <a:lnTo>
                    <a:pt x="1063" y="532"/>
                  </a:lnTo>
                  <a:lnTo>
                    <a:pt x="827" y="768"/>
                  </a:lnTo>
                  <a:lnTo>
                    <a:pt x="591" y="1063"/>
                  </a:lnTo>
                  <a:lnTo>
                    <a:pt x="413" y="1358"/>
                  </a:lnTo>
                  <a:lnTo>
                    <a:pt x="236" y="1713"/>
                  </a:lnTo>
                  <a:lnTo>
                    <a:pt x="118" y="2067"/>
                  </a:lnTo>
                  <a:lnTo>
                    <a:pt x="59" y="2480"/>
                  </a:lnTo>
                  <a:lnTo>
                    <a:pt x="0" y="2834"/>
                  </a:lnTo>
                  <a:lnTo>
                    <a:pt x="59" y="3248"/>
                  </a:lnTo>
                  <a:lnTo>
                    <a:pt x="59" y="3602"/>
                  </a:lnTo>
                  <a:lnTo>
                    <a:pt x="177" y="4015"/>
                  </a:lnTo>
                  <a:lnTo>
                    <a:pt x="295" y="4310"/>
                  </a:lnTo>
                  <a:lnTo>
                    <a:pt x="532" y="4665"/>
                  </a:lnTo>
                  <a:lnTo>
                    <a:pt x="709" y="4901"/>
                  </a:lnTo>
                  <a:lnTo>
                    <a:pt x="1004" y="5196"/>
                  </a:lnTo>
                  <a:lnTo>
                    <a:pt x="1358" y="5373"/>
                  </a:lnTo>
                  <a:lnTo>
                    <a:pt x="1712" y="5550"/>
                  </a:lnTo>
                  <a:lnTo>
                    <a:pt x="2067" y="5668"/>
                  </a:lnTo>
                  <a:lnTo>
                    <a:pt x="2539" y="5786"/>
                  </a:lnTo>
                  <a:lnTo>
                    <a:pt x="6199" y="6259"/>
                  </a:lnTo>
                  <a:lnTo>
                    <a:pt x="6435" y="4251"/>
                  </a:lnTo>
                  <a:lnTo>
                    <a:pt x="2834" y="3779"/>
                  </a:lnTo>
                  <a:lnTo>
                    <a:pt x="2421" y="3661"/>
                  </a:lnTo>
                  <a:lnTo>
                    <a:pt x="2126" y="3425"/>
                  </a:lnTo>
                  <a:lnTo>
                    <a:pt x="2067" y="3307"/>
                  </a:lnTo>
                  <a:lnTo>
                    <a:pt x="2008" y="3130"/>
                  </a:lnTo>
                  <a:lnTo>
                    <a:pt x="1948" y="2953"/>
                  </a:lnTo>
                  <a:lnTo>
                    <a:pt x="1948" y="2775"/>
                  </a:lnTo>
                  <a:lnTo>
                    <a:pt x="2008" y="2539"/>
                  </a:lnTo>
                  <a:lnTo>
                    <a:pt x="2067" y="2421"/>
                  </a:lnTo>
                  <a:lnTo>
                    <a:pt x="2185" y="2244"/>
                  </a:lnTo>
                  <a:lnTo>
                    <a:pt x="2303" y="2185"/>
                  </a:lnTo>
                  <a:lnTo>
                    <a:pt x="2657" y="2067"/>
                  </a:lnTo>
                  <a:lnTo>
                    <a:pt x="3070" y="2067"/>
                  </a:lnTo>
                  <a:lnTo>
                    <a:pt x="6672" y="2598"/>
                  </a:lnTo>
                  <a:lnTo>
                    <a:pt x="6967" y="591"/>
                  </a:lnTo>
                  <a:lnTo>
                    <a:pt x="3306" y="60"/>
                  </a:lnTo>
                  <a:lnTo>
                    <a:pt x="28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3"/>
            <p:cNvSpPr/>
            <p:nvPr/>
          </p:nvSpPr>
          <p:spPr>
            <a:xfrm>
              <a:off x="7167850" y="3192525"/>
              <a:ext cx="178625" cy="171250"/>
            </a:xfrm>
            <a:custGeom>
              <a:avLst/>
              <a:gdLst/>
              <a:ahLst/>
              <a:cxnLst/>
              <a:rect l="l" t="t" r="r" b="b"/>
              <a:pathLst>
                <a:path w="7145" h="6850" extrusionOk="0">
                  <a:moveTo>
                    <a:pt x="2067" y="2421"/>
                  </a:moveTo>
                  <a:lnTo>
                    <a:pt x="4901" y="3130"/>
                  </a:lnTo>
                  <a:lnTo>
                    <a:pt x="4783" y="3602"/>
                  </a:lnTo>
                  <a:lnTo>
                    <a:pt x="4664" y="3957"/>
                  </a:lnTo>
                  <a:lnTo>
                    <a:pt x="4546" y="4193"/>
                  </a:lnTo>
                  <a:lnTo>
                    <a:pt x="4369" y="4429"/>
                  </a:lnTo>
                  <a:lnTo>
                    <a:pt x="4133" y="4606"/>
                  </a:lnTo>
                  <a:lnTo>
                    <a:pt x="3897" y="4724"/>
                  </a:lnTo>
                  <a:lnTo>
                    <a:pt x="3661" y="4783"/>
                  </a:lnTo>
                  <a:lnTo>
                    <a:pt x="3307" y="4783"/>
                  </a:lnTo>
                  <a:lnTo>
                    <a:pt x="3011" y="4724"/>
                  </a:lnTo>
                  <a:lnTo>
                    <a:pt x="2716" y="4606"/>
                  </a:lnTo>
                  <a:lnTo>
                    <a:pt x="2421" y="4488"/>
                  </a:lnTo>
                  <a:lnTo>
                    <a:pt x="2244" y="4311"/>
                  </a:lnTo>
                  <a:lnTo>
                    <a:pt x="2067" y="4075"/>
                  </a:lnTo>
                  <a:lnTo>
                    <a:pt x="1949" y="3838"/>
                  </a:lnTo>
                  <a:lnTo>
                    <a:pt x="1890" y="3543"/>
                  </a:lnTo>
                  <a:lnTo>
                    <a:pt x="1890" y="3248"/>
                  </a:lnTo>
                  <a:lnTo>
                    <a:pt x="1949" y="2894"/>
                  </a:lnTo>
                  <a:lnTo>
                    <a:pt x="2067" y="2421"/>
                  </a:lnTo>
                  <a:close/>
                  <a:moveTo>
                    <a:pt x="827" y="1"/>
                  </a:moveTo>
                  <a:lnTo>
                    <a:pt x="118" y="2658"/>
                  </a:lnTo>
                  <a:lnTo>
                    <a:pt x="59" y="3130"/>
                  </a:lnTo>
                  <a:lnTo>
                    <a:pt x="0" y="3602"/>
                  </a:lnTo>
                  <a:lnTo>
                    <a:pt x="59" y="4075"/>
                  </a:lnTo>
                  <a:lnTo>
                    <a:pt x="118" y="4488"/>
                  </a:lnTo>
                  <a:lnTo>
                    <a:pt x="296" y="4901"/>
                  </a:lnTo>
                  <a:lnTo>
                    <a:pt x="473" y="5255"/>
                  </a:lnTo>
                  <a:lnTo>
                    <a:pt x="709" y="5610"/>
                  </a:lnTo>
                  <a:lnTo>
                    <a:pt x="1004" y="5905"/>
                  </a:lnTo>
                  <a:lnTo>
                    <a:pt x="1299" y="6200"/>
                  </a:lnTo>
                  <a:lnTo>
                    <a:pt x="1653" y="6436"/>
                  </a:lnTo>
                  <a:lnTo>
                    <a:pt x="2067" y="6613"/>
                  </a:lnTo>
                  <a:lnTo>
                    <a:pt x="2480" y="6731"/>
                  </a:lnTo>
                  <a:lnTo>
                    <a:pt x="2952" y="6849"/>
                  </a:lnTo>
                  <a:lnTo>
                    <a:pt x="3838" y="6849"/>
                  </a:lnTo>
                  <a:lnTo>
                    <a:pt x="4251" y="6731"/>
                  </a:lnTo>
                  <a:lnTo>
                    <a:pt x="4605" y="6613"/>
                  </a:lnTo>
                  <a:lnTo>
                    <a:pt x="5019" y="6377"/>
                  </a:lnTo>
                  <a:lnTo>
                    <a:pt x="5314" y="6141"/>
                  </a:lnTo>
                  <a:lnTo>
                    <a:pt x="5668" y="5846"/>
                  </a:lnTo>
                  <a:lnTo>
                    <a:pt x="5904" y="5492"/>
                  </a:lnTo>
                  <a:lnTo>
                    <a:pt x="6140" y="5137"/>
                  </a:lnTo>
                  <a:lnTo>
                    <a:pt x="6318" y="4724"/>
                  </a:lnTo>
                  <a:lnTo>
                    <a:pt x="6495" y="4252"/>
                  </a:lnTo>
                  <a:lnTo>
                    <a:pt x="7144" y="1595"/>
                  </a:lnTo>
                  <a:lnTo>
                    <a:pt x="8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3"/>
            <p:cNvSpPr/>
            <p:nvPr/>
          </p:nvSpPr>
          <p:spPr>
            <a:xfrm>
              <a:off x="7125050" y="3365225"/>
              <a:ext cx="171225" cy="100400"/>
            </a:xfrm>
            <a:custGeom>
              <a:avLst/>
              <a:gdLst/>
              <a:ahLst/>
              <a:cxnLst/>
              <a:rect l="l" t="t" r="r" b="b"/>
              <a:pathLst>
                <a:path w="6849" h="4016" extrusionOk="0">
                  <a:moveTo>
                    <a:pt x="650" y="0"/>
                  </a:moveTo>
                  <a:lnTo>
                    <a:pt x="0" y="1949"/>
                  </a:lnTo>
                  <a:lnTo>
                    <a:pt x="6199" y="4015"/>
                  </a:lnTo>
                  <a:lnTo>
                    <a:pt x="6849" y="2067"/>
                  </a:lnTo>
                  <a:lnTo>
                    <a:pt x="6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3"/>
            <p:cNvSpPr/>
            <p:nvPr/>
          </p:nvSpPr>
          <p:spPr>
            <a:xfrm>
              <a:off x="7077800" y="3464125"/>
              <a:ext cx="168300" cy="168275"/>
            </a:xfrm>
            <a:custGeom>
              <a:avLst/>
              <a:gdLst/>
              <a:ahLst/>
              <a:cxnLst/>
              <a:rect l="l" t="t" r="r" b="b"/>
              <a:pathLst>
                <a:path w="6732" h="6731" extrusionOk="0">
                  <a:moveTo>
                    <a:pt x="3248" y="2066"/>
                  </a:moveTo>
                  <a:lnTo>
                    <a:pt x="3543" y="2125"/>
                  </a:lnTo>
                  <a:lnTo>
                    <a:pt x="3838" y="2185"/>
                  </a:lnTo>
                  <a:lnTo>
                    <a:pt x="4134" y="2362"/>
                  </a:lnTo>
                  <a:lnTo>
                    <a:pt x="4370" y="2539"/>
                  </a:lnTo>
                  <a:lnTo>
                    <a:pt x="4547" y="2716"/>
                  </a:lnTo>
                  <a:lnTo>
                    <a:pt x="4724" y="2952"/>
                  </a:lnTo>
                  <a:lnTo>
                    <a:pt x="4783" y="3188"/>
                  </a:lnTo>
                  <a:lnTo>
                    <a:pt x="4783" y="3424"/>
                  </a:lnTo>
                  <a:lnTo>
                    <a:pt x="4783" y="3661"/>
                  </a:lnTo>
                  <a:lnTo>
                    <a:pt x="4665" y="3956"/>
                  </a:lnTo>
                  <a:lnTo>
                    <a:pt x="4547" y="4192"/>
                  </a:lnTo>
                  <a:lnTo>
                    <a:pt x="4370" y="4428"/>
                  </a:lnTo>
                  <a:lnTo>
                    <a:pt x="4193" y="4546"/>
                  </a:lnTo>
                  <a:lnTo>
                    <a:pt x="3957" y="4664"/>
                  </a:lnTo>
                  <a:lnTo>
                    <a:pt x="3720" y="4723"/>
                  </a:lnTo>
                  <a:lnTo>
                    <a:pt x="3425" y="4723"/>
                  </a:lnTo>
                  <a:lnTo>
                    <a:pt x="3130" y="4664"/>
                  </a:lnTo>
                  <a:lnTo>
                    <a:pt x="2835" y="4546"/>
                  </a:lnTo>
                  <a:lnTo>
                    <a:pt x="2540" y="4428"/>
                  </a:lnTo>
                  <a:lnTo>
                    <a:pt x="2362" y="4251"/>
                  </a:lnTo>
                  <a:lnTo>
                    <a:pt x="2126" y="4074"/>
                  </a:lnTo>
                  <a:lnTo>
                    <a:pt x="2008" y="3838"/>
                  </a:lnTo>
                  <a:lnTo>
                    <a:pt x="1949" y="3601"/>
                  </a:lnTo>
                  <a:lnTo>
                    <a:pt x="1890" y="3365"/>
                  </a:lnTo>
                  <a:lnTo>
                    <a:pt x="1949" y="3070"/>
                  </a:lnTo>
                  <a:lnTo>
                    <a:pt x="2008" y="2834"/>
                  </a:lnTo>
                  <a:lnTo>
                    <a:pt x="2126" y="2539"/>
                  </a:lnTo>
                  <a:lnTo>
                    <a:pt x="2303" y="2362"/>
                  </a:lnTo>
                  <a:lnTo>
                    <a:pt x="2540" y="2185"/>
                  </a:lnTo>
                  <a:lnTo>
                    <a:pt x="2776" y="2066"/>
                  </a:lnTo>
                  <a:close/>
                  <a:moveTo>
                    <a:pt x="2894" y="0"/>
                  </a:moveTo>
                  <a:lnTo>
                    <a:pt x="2481" y="118"/>
                  </a:lnTo>
                  <a:lnTo>
                    <a:pt x="2067" y="236"/>
                  </a:lnTo>
                  <a:lnTo>
                    <a:pt x="1654" y="413"/>
                  </a:lnTo>
                  <a:lnTo>
                    <a:pt x="1300" y="709"/>
                  </a:lnTo>
                  <a:lnTo>
                    <a:pt x="1005" y="945"/>
                  </a:lnTo>
                  <a:lnTo>
                    <a:pt x="709" y="1299"/>
                  </a:lnTo>
                  <a:lnTo>
                    <a:pt x="473" y="1653"/>
                  </a:lnTo>
                  <a:lnTo>
                    <a:pt x="237" y="2066"/>
                  </a:lnTo>
                  <a:lnTo>
                    <a:pt x="119" y="2480"/>
                  </a:lnTo>
                  <a:lnTo>
                    <a:pt x="1" y="2893"/>
                  </a:lnTo>
                  <a:lnTo>
                    <a:pt x="1" y="3365"/>
                  </a:lnTo>
                  <a:lnTo>
                    <a:pt x="1" y="3779"/>
                  </a:lnTo>
                  <a:lnTo>
                    <a:pt x="60" y="4192"/>
                  </a:lnTo>
                  <a:lnTo>
                    <a:pt x="237" y="4605"/>
                  </a:lnTo>
                  <a:lnTo>
                    <a:pt x="414" y="5018"/>
                  </a:lnTo>
                  <a:lnTo>
                    <a:pt x="650" y="5373"/>
                  </a:lnTo>
                  <a:lnTo>
                    <a:pt x="887" y="5727"/>
                  </a:lnTo>
                  <a:lnTo>
                    <a:pt x="1241" y="6022"/>
                  </a:lnTo>
                  <a:lnTo>
                    <a:pt x="1595" y="6258"/>
                  </a:lnTo>
                  <a:lnTo>
                    <a:pt x="2067" y="6435"/>
                  </a:lnTo>
                  <a:lnTo>
                    <a:pt x="2481" y="6612"/>
                  </a:lnTo>
                  <a:lnTo>
                    <a:pt x="2894" y="6731"/>
                  </a:lnTo>
                  <a:lnTo>
                    <a:pt x="3779" y="6731"/>
                  </a:lnTo>
                  <a:lnTo>
                    <a:pt x="4252" y="6612"/>
                  </a:lnTo>
                  <a:lnTo>
                    <a:pt x="4606" y="6494"/>
                  </a:lnTo>
                  <a:lnTo>
                    <a:pt x="5019" y="6317"/>
                  </a:lnTo>
                  <a:lnTo>
                    <a:pt x="5374" y="6081"/>
                  </a:lnTo>
                  <a:lnTo>
                    <a:pt x="5669" y="5786"/>
                  </a:lnTo>
                  <a:lnTo>
                    <a:pt x="5964" y="5432"/>
                  </a:lnTo>
                  <a:lnTo>
                    <a:pt x="6200" y="5077"/>
                  </a:lnTo>
                  <a:lnTo>
                    <a:pt x="6436" y="4664"/>
                  </a:lnTo>
                  <a:lnTo>
                    <a:pt x="6554" y="4251"/>
                  </a:lnTo>
                  <a:lnTo>
                    <a:pt x="6672" y="3838"/>
                  </a:lnTo>
                  <a:lnTo>
                    <a:pt x="6731" y="3424"/>
                  </a:lnTo>
                  <a:lnTo>
                    <a:pt x="6672" y="2952"/>
                  </a:lnTo>
                  <a:lnTo>
                    <a:pt x="6613" y="2539"/>
                  </a:lnTo>
                  <a:lnTo>
                    <a:pt x="6495" y="2125"/>
                  </a:lnTo>
                  <a:lnTo>
                    <a:pt x="6318" y="1771"/>
                  </a:lnTo>
                  <a:lnTo>
                    <a:pt x="6082" y="1358"/>
                  </a:lnTo>
                  <a:lnTo>
                    <a:pt x="5787" y="1063"/>
                  </a:lnTo>
                  <a:lnTo>
                    <a:pt x="5433" y="768"/>
                  </a:lnTo>
                  <a:lnTo>
                    <a:pt x="5078" y="472"/>
                  </a:lnTo>
                  <a:lnTo>
                    <a:pt x="4665" y="295"/>
                  </a:lnTo>
                  <a:lnTo>
                    <a:pt x="4193" y="118"/>
                  </a:lnTo>
                  <a:lnTo>
                    <a:pt x="3779" y="59"/>
                  </a:lnTo>
                  <a:lnTo>
                    <a:pt x="33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3"/>
            <p:cNvSpPr/>
            <p:nvPr/>
          </p:nvSpPr>
          <p:spPr>
            <a:xfrm>
              <a:off x="6964150" y="3658950"/>
              <a:ext cx="194875" cy="175650"/>
            </a:xfrm>
            <a:custGeom>
              <a:avLst/>
              <a:gdLst/>
              <a:ahLst/>
              <a:cxnLst/>
              <a:rect l="l" t="t" r="r" b="b"/>
              <a:pathLst>
                <a:path w="7795" h="7026" extrusionOk="0">
                  <a:moveTo>
                    <a:pt x="2185" y="0"/>
                  </a:moveTo>
                  <a:lnTo>
                    <a:pt x="1" y="3720"/>
                  </a:lnTo>
                  <a:lnTo>
                    <a:pt x="1359" y="4546"/>
                  </a:lnTo>
                  <a:lnTo>
                    <a:pt x="2540" y="2598"/>
                  </a:lnTo>
                  <a:lnTo>
                    <a:pt x="3366" y="3011"/>
                  </a:lnTo>
                  <a:lnTo>
                    <a:pt x="2303" y="4782"/>
                  </a:lnTo>
                  <a:lnTo>
                    <a:pt x="3661" y="5550"/>
                  </a:lnTo>
                  <a:lnTo>
                    <a:pt x="4665" y="3838"/>
                  </a:lnTo>
                  <a:lnTo>
                    <a:pt x="5373" y="4192"/>
                  </a:lnTo>
                  <a:lnTo>
                    <a:pt x="4193" y="6199"/>
                  </a:lnTo>
                  <a:lnTo>
                    <a:pt x="5610" y="7026"/>
                  </a:lnTo>
                  <a:lnTo>
                    <a:pt x="7794" y="3247"/>
                  </a:lnTo>
                  <a:lnTo>
                    <a:pt x="21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3"/>
            <p:cNvSpPr/>
            <p:nvPr/>
          </p:nvSpPr>
          <p:spPr>
            <a:xfrm>
              <a:off x="6859375" y="3775550"/>
              <a:ext cx="222900" cy="221425"/>
            </a:xfrm>
            <a:custGeom>
              <a:avLst/>
              <a:gdLst/>
              <a:ahLst/>
              <a:cxnLst/>
              <a:rect l="l" t="t" r="r" b="b"/>
              <a:pathLst>
                <a:path w="8916" h="8857" extrusionOk="0">
                  <a:moveTo>
                    <a:pt x="3602" y="0"/>
                  </a:moveTo>
                  <a:lnTo>
                    <a:pt x="2421" y="1653"/>
                  </a:lnTo>
                  <a:lnTo>
                    <a:pt x="5077" y="3543"/>
                  </a:lnTo>
                  <a:lnTo>
                    <a:pt x="5077" y="3543"/>
                  </a:lnTo>
                  <a:lnTo>
                    <a:pt x="1181" y="3425"/>
                  </a:lnTo>
                  <a:lnTo>
                    <a:pt x="0" y="5078"/>
                  </a:lnTo>
                  <a:lnTo>
                    <a:pt x="5255" y="8856"/>
                  </a:lnTo>
                  <a:lnTo>
                    <a:pt x="6494" y="7203"/>
                  </a:lnTo>
                  <a:lnTo>
                    <a:pt x="3779" y="5255"/>
                  </a:lnTo>
                  <a:lnTo>
                    <a:pt x="7734" y="5432"/>
                  </a:lnTo>
                  <a:lnTo>
                    <a:pt x="8915" y="3779"/>
                  </a:lnTo>
                  <a:lnTo>
                    <a:pt x="36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3"/>
            <p:cNvSpPr/>
            <p:nvPr/>
          </p:nvSpPr>
          <p:spPr>
            <a:xfrm>
              <a:off x="6764900" y="3952675"/>
              <a:ext cx="169775" cy="169750"/>
            </a:xfrm>
            <a:custGeom>
              <a:avLst/>
              <a:gdLst/>
              <a:ahLst/>
              <a:cxnLst/>
              <a:rect l="l" t="t" r="r" b="b"/>
              <a:pathLst>
                <a:path w="6791" h="6790" extrusionOk="0">
                  <a:moveTo>
                    <a:pt x="3189" y="0"/>
                  </a:moveTo>
                  <a:lnTo>
                    <a:pt x="2775" y="59"/>
                  </a:lnTo>
                  <a:lnTo>
                    <a:pt x="2362" y="177"/>
                  </a:lnTo>
                  <a:lnTo>
                    <a:pt x="2008" y="354"/>
                  </a:lnTo>
                  <a:lnTo>
                    <a:pt x="1595" y="590"/>
                  </a:lnTo>
                  <a:lnTo>
                    <a:pt x="1240" y="886"/>
                  </a:lnTo>
                  <a:lnTo>
                    <a:pt x="886" y="1181"/>
                  </a:lnTo>
                  <a:lnTo>
                    <a:pt x="532" y="1653"/>
                  </a:lnTo>
                  <a:lnTo>
                    <a:pt x="296" y="2066"/>
                  </a:lnTo>
                  <a:lnTo>
                    <a:pt x="119" y="2539"/>
                  </a:lnTo>
                  <a:lnTo>
                    <a:pt x="1" y="2952"/>
                  </a:lnTo>
                  <a:lnTo>
                    <a:pt x="1" y="3424"/>
                  </a:lnTo>
                  <a:lnTo>
                    <a:pt x="1" y="3838"/>
                  </a:lnTo>
                  <a:lnTo>
                    <a:pt x="60" y="4251"/>
                  </a:lnTo>
                  <a:lnTo>
                    <a:pt x="178" y="4664"/>
                  </a:lnTo>
                  <a:lnTo>
                    <a:pt x="1713" y="6022"/>
                  </a:lnTo>
                  <a:lnTo>
                    <a:pt x="3897" y="3542"/>
                  </a:lnTo>
                  <a:lnTo>
                    <a:pt x="2834" y="2598"/>
                  </a:lnTo>
                  <a:lnTo>
                    <a:pt x="1772" y="3779"/>
                  </a:lnTo>
                  <a:lnTo>
                    <a:pt x="1713" y="3483"/>
                  </a:lnTo>
                  <a:lnTo>
                    <a:pt x="1772" y="3129"/>
                  </a:lnTo>
                  <a:lnTo>
                    <a:pt x="1890" y="2834"/>
                  </a:lnTo>
                  <a:lnTo>
                    <a:pt x="2067" y="2598"/>
                  </a:lnTo>
                  <a:lnTo>
                    <a:pt x="2362" y="2303"/>
                  </a:lnTo>
                  <a:lnTo>
                    <a:pt x="2598" y="2125"/>
                  </a:lnTo>
                  <a:lnTo>
                    <a:pt x="2834" y="2066"/>
                  </a:lnTo>
                  <a:lnTo>
                    <a:pt x="3130" y="2007"/>
                  </a:lnTo>
                  <a:lnTo>
                    <a:pt x="3366" y="2007"/>
                  </a:lnTo>
                  <a:lnTo>
                    <a:pt x="3661" y="2125"/>
                  </a:lnTo>
                  <a:lnTo>
                    <a:pt x="3897" y="2244"/>
                  </a:lnTo>
                  <a:lnTo>
                    <a:pt x="4192" y="2480"/>
                  </a:lnTo>
                  <a:lnTo>
                    <a:pt x="4429" y="2716"/>
                  </a:lnTo>
                  <a:lnTo>
                    <a:pt x="4606" y="2952"/>
                  </a:lnTo>
                  <a:lnTo>
                    <a:pt x="4724" y="3188"/>
                  </a:lnTo>
                  <a:lnTo>
                    <a:pt x="4783" y="3424"/>
                  </a:lnTo>
                  <a:lnTo>
                    <a:pt x="4783" y="3660"/>
                  </a:lnTo>
                  <a:lnTo>
                    <a:pt x="4724" y="3897"/>
                  </a:lnTo>
                  <a:lnTo>
                    <a:pt x="4606" y="4133"/>
                  </a:lnTo>
                  <a:lnTo>
                    <a:pt x="4429" y="4369"/>
                  </a:lnTo>
                  <a:lnTo>
                    <a:pt x="4251" y="4546"/>
                  </a:lnTo>
                  <a:lnTo>
                    <a:pt x="4015" y="4664"/>
                  </a:lnTo>
                  <a:lnTo>
                    <a:pt x="3779" y="4723"/>
                  </a:lnTo>
                  <a:lnTo>
                    <a:pt x="3543" y="4723"/>
                  </a:lnTo>
                  <a:lnTo>
                    <a:pt x="2126" y="6376"/>
                  </a:lnTo>
                  <a:lnTo>
                    <a:pt x="2539" y="6612"/>
                  </a:lnTo>
                  <a:lnTo>
                    <a:pt x="3012" y="6730"/>
                  </a:lnTo>
                  <a:lnTo>
                    <a:pt x="3484" y="6790"/>
                  </a:lnTo>
                  <a:lnTo>
                    <a:pt x="4015" y="6730"/>
                  </a:lnTo>
                  <a:lnTo>
                    <a:pt x="4488" y="6612"/>
                  </a:lnTo>
                  <a:lnTo>
                    <a:pt x="4960" y="6376"/>
                  </a:lnTo>
                  <a:lnTo>
                    <a:pt x="5432" y="6022"/>
                  </a:lnTo>
                  <a:lnTo>
                    <a:pt x="5845" y="5609"/>
                  </a:lnTo>
                  <a:lnTo>
                    <a:pt x="6141" y="5255"/>
                  </a:lnTo>
                  <a:lnTo>
                    <a:pt x="6377" y="4841"/>
                  </a:lnTo>
                  <a:lnTo>
                    <a:pt x="6554" y="4428"/>
                  </a:lnTo>
                  <a:lnTo>
                    <a:pt x="6731" y="4015"/>
                  </a:lnTo>
                  <a:lnTo>
                    <a:pt x="6790" y="3601"/>
                  </a:lnTo>
                  <a:lnTo>
                    <a:pt x="6790" y="3188"/>
                  </a:lnTo>
                  <a:lnTo>
                    <a:pt x="6731" y="2775"/>
                  </a:lnTo>
                  <a:lnTo>
                    <a:pt x="6613" y="2421"/>
                  </a:lnTo>
                  <a:lnTo>
                    <a:pt x="6436" y="2007"/>
                  </a:lnTo>
                  <a:lnTo>
                    <a:pt x="6200" y="1653"/>
                  </a:lnTo>
                  <a:lnTo>
                    <a:pt x="5905" y="1299"/>
                  </a:lnTo>
                  <a:lnTo>
                    <a:pt x="5550" y="945"/>
                  </a:lnTo>
                  <a:lnTo>
                    <a:pt x="5196" y="649"/>
                  </a:lnTo>
                  <a:lnTo>
                    <a:pt x="4842" y="413"/>
                  </a:lnTo>
                  <a:lnTo>
                    <a:pt x="4429" y="236"/>
                  </a:lnTo>
                  <a:lnTo>
                    <a:pt x="4015" y="118"/>
                  </a:lnTo>
                  <a:lnTo>
                    <a:pt x="36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3"/>
            <p:cNvSpPr/>
            <p:nvPr/>
          </p:nvSpPr>
          <p:spPr>
            <a:xfrm>
              <a:off x="6680775" y="4057450"/>
              <a:ext cx="149100" cy="153525"/>
            </a:xfrm>
            <a:custGeom>
              <a:avLst/>
              <a:gdLst/>
              <a:ahLst/>
              <a:cxnLst/>
              <a:rect l="l" t="t" r="r" b="b"/>
              <a:pathLst>
                <a:path w="5964" h="6141" extrusionOk="0">
                  <a:moveTo>
                    <a:pt x="1476" y="1"/>
                  </a:moveTo>
                  <a:lnTo>
                    <a:pt x="0" y="1418"/>
                  </a:lnTo>
                  <a:lnTo>
                    <a:pt x="4487" y="6141"/>
                  </a:lnTo>
                  <a:lnTo>
                    <a:pt x="5963" y="4724"/>
                  </a:lnTo>
                  <a:lnTo>
                    <a:pt x="14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3"/>
            <p:cNvSpPr/>
            <p:nvPr/>
          </p:nvSpPr>
          <p:spPr>
            <a:xfrm>
              <a:off x="6537600" y="4115025"/>
              <a:ext cx="224375" cy="225850"/>
            </a:xfrm>
            <a:custGeom>
              <a:avLst/>
              <a:gdLst/>
              <a:ahLst/>
              <a:cxnLst/>
              <a:rect l="l" t="t" r="r" b="b"/>
              <a:pathLst>
                <a:path w="8975" h="9034" extrusionOk="0">
                  <a:moveTo>
                    <a:pt x="4842" y="0"/>
                  </a:moveTo>
                  <a:lnTo>
                    <a:pt x="3248" y="1299"/>
                  </a:lnTo>
                  <a:lnTo>
                    <a:pt x="5373" y="3838"/>
                  </a:lnTo>
                  <a:lnTo>
                    <a:pt x="1595" y="2657"/>
                  </a:lnTo>
                  <a:lnTo>
                    <a:pt x="1" y="3956"/>
                  </a:lnTo>
                  <a:lnTo>
                    <a:pt x="4133" y="9033"/>
                  </a:lnTo>
                  <a:lnTo>
                    <a:pt x="5727" y="7734"/>
                  </a:lnTo>
                  <a:lnTo>
                    <a:pt x="3602" y="5137"/>
                  </a:lnTo>
                  <a:lnTo>
                    <a:pt x="7380" y="6318"/>
                  </a:lnTo>
                  <a:lnTo>
                    <a:pt x="8975" y="5078"/>
                  </a:lnTo>
                  <a:lnTo>
                    <a:pt x="48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3"/>
            <p:cNvSpPr/>
            <p:nvPr/>
          </p:nvSpPr>
          <p:spPr>
            <a:xfrm>
              <a:off x="6422475" y="4230150"/>
              <a:ext cx="181575" cy="196325"/>
            </a:xfrm>
            <a:custGeom>
              <a:avLst/>
              <a:gdLst/>
              <a:ahLst/>
              <a:cxnLst/>
              <a:rect l="l" t="t" r="r" b="b"/>
              <a:pathLst>
                <a:path w="7263" h="7853" extrusionOk="0">
                  <a:moveTo>
                    <a:pt x="3602" y="0"/>
                  </a:moveTo>
                  <a:lnTo>
                    <a:pt x="0" y="2421"/>
                  </a:lnTo>
                  <a:lnTo>
                    <a:pt x="886" y="3779"/>
                  </a:lnTo>
                  <a:lnTo>
                    <a:pt x="2834" y="2539"/>
                  </a:lnTo>
                  <a:lnTo>
                    <a:pt x="3366" y="3307"/>
                  </a:lnTo>
                  <a:lnTo>
                    <a:pt x="1654" y="4428"/>
                  </a:lnTo>
                  <a:lnTo>
                    <a:pt x="2539" y="5668"/>
                  </a:lnTo>
                  <a:lnTo>
                    <a:pt x="4192" y="4546"/>
                  </a:lnTo>
                  <a:lnTo>
                    <a:pt x="4665" y="5196"/>
                  </a:lnTo>
                  <a:lnTo>
                    <a:pt x="2716" y="6495"/>
                  </a:lnTo>
                  <a:lnTo>
                    <a:pt x="3661" y="7853"/>
                  </a:lnTo>
                  <a:lnTo>
                    <a:pt x="7262" y="5432"/>
                  </a:lnTo>
                  <a:lnTo>
                    <a:pt x="36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3"/>
            <p:cNvSpPr/>
            <p:nvPr/>
          </p:nvSpPr>
          <p:spPr>
            <a:xfrm>
              <a:off x="6304400" y="4305425"/>
              <a:ext cx="174175" cy="194850"/>
            </a:xfrm>
            <a:custGeom>
              <a:avLst/>
              <a:gdLst/>
              <a:ahLst/>
              <a:cxnLst/>
              <a:rect l="l" t="t" r="r" b="b"/>
              <a:pathLst>
                <a:path w="6967" h="7794" extrusionOk="0">
                  <a:moveTo>
                    <a:pt x="3838" y="0"/>
                  </a:moveTo>
                  <a:lnTo>
                    <a:pt x="0" y="2126"/>
                  </a:lnTo>
                  <a:lnTo>
                    <a:pt x="827" y="3543"/>
                  </a:lnTo>
                  <a:lnTo>
                    <a:pt x="2834" y="2421"/>
                  </a:lnTo>
                  <a:lnTo>
                    <a:pt x="3248" y="3188"/>
                  </a:lnTo>
                  <a:lnTo>
                    <a:pt x="1476" y="4192"/>
                  </a:lnTo>
                  <a:lnTo>
                    <a:pt x="2244" y="5550"/>
                  </a:lnTo>
                  <a:lnTo>
                    <a:pt x="4015" y="4546"/>
                  </a:lnTo>
                  <a:lnTo>
                    <a:pt x="4428" y="5255"/>
                  </a:lnTo>
                  <a:lnTo>
                    <a:pt x="2421" y="6377"/>
                  </a:lnTo>
                  <a:lnTo>
                    <a:pt x="3188" y="7794"/>
                  </a:lnTo>
                  <a:lnTo>
                    <a:pt x="6967" y="5668"/>
                  </a:lnTo>
                  <a:lnTo>
                    <a:pt x="3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3"/>
            <p:cNvSpPr/>
            <p:nvPr/>
          </p:nvSpPr>
          <p:spPr>
            <a:xfrm>
              <a:off x="6155325" y="4370375"/>
              <a:ext cx="191900" cy="187475"/>
            </a:xfrm>
            <a:custGeom>
              <a:avLst/>
              <a:gdLst/>
              <a:ahLst/>
              <a:cxnLst/>
              <a:rect l="l" t="t" r="r" b="b"/>
              <a:pathLst>
                <a:path w="7676" h="7499" extrusionOk="0">
                  <a:moveTo>
                    <a:pt x="4664" y="4192"/>
                  </a:moveTo>
                  <a:lnTo>
                    <a:pt x="5137" y="5196"/>
                  </a:lnTo>
                  <a:lnTo>
                    <a:pt x="4369" y="5550"/>
                  </a:lnTo>
                  <a:lnTo>
                    <a:pt x="4133" y="5609"/>
                  </a:lnTo>
                  <a:lnTo>
                    <a:pt x="3956" y="5609"/>
                  </a:lnTo>
                  <a:lnTo>
                    <a:pt x="3779" y="5491"/>
                  </a:lnTo>
                  <a:lnTo>
                    <a:pt x="3602" y="5255"/>
                  </a:lnTo>
                  <a:lnTo>
                    <a:pt x="3543" y="5018"/>
                  </a:lnTo>
                  <a:lnTo>
                    <a:pt x="3602" y="4841"/>
                  </a:lnTo>
                  <a:lnTo>
                    <a:pt x="3720" y="4664"/>
                  </a:lnTo>
                  <a:lnTo>
                    <a:pt x="3956" y="4546"/>
                  </a:lnTo>
                  <a:lnTo>
                    <a:pt x="4664" y="4192"/>
                  </a:lnTo>
                  <a:close/>
                  <a:moveTo>
                    <a:pt x="5019" y="0"/>
                  </a:moveTo>
                  <a:lnTo>
                    <a:pt x="3189" y="827"/>
                  </a:lnTo>
                  <a:lnTo>
                    <a:pt x="4133" y="2952"/>
                  </a:lnTo>
                  <a:lnTo>
                    <a:pt x="2067" y="1358"/>
                  </a:lnTo>
                  <a:lnTo>
                    <a:pt x="0" y="2244"/>
                  </a:lnTo>
                  <a:lnTo>
                    <a:pt x="2303" y="3956"/>
                  </a:lnTo>
                  <a:lnTo>
                    <a:pt x="2067" y="4192"/>
                  </a:lnTo>
                  <a:lnTo>
                    <a:pt x="1890" y="4487"/>
                  </a:lnTo>
                  <a:lnTo>
                    <a:pt x="1713" y="4723"/>
                  </a:lnTo>
                  <a:lnTo>
                    <a:pt x="1653" y="5018"/>
                  </a:lnTo>
                  <a:lnTo>
                    <a:pt x="1594" y="5373"/>
                  </a:lnTo>
                  <a:lnTo>
                    <a:pt x="1594" y="5668"/>
                  </a:lnTo>
                  <a:lnTo>
                    <a:pt x="1653" y="5963"/>
                  </a:lnTo>
                  <a:lnTo>
                    <a:pt x="1772" y="6258"/>
                  </a:lnTo>
                  <a:lnTo>
                    <a:pt x="1949" y="6494"/>
                  </a:lnTo>
                  <a:lnTo>
                    <a:pt x="2067" y="6731"/>
                  </a:lnTo>
                  <a:lnTo>
                    <a:pt x="2303" y="6967"/>
                  </a:lnTo>
                  <a:lnTo>
                    <a:pt x="2480" y="7144"/>
                  </a:lnTo>
                  <a:lnTo>
                    <a:pt x="2716" y="7262"/>
                  </a:lnTo>
                  <a:lnTo>
                    <a:pt x="3011" y="7380"/>
                  </a:lnTo>
                  <a:lnTo>
                    <a:pt x="3248" y="7439"/>
                  </a:lnTo>
                  <a:lnTo>
                    <a:pt x="3602" y="7498"/>
                  </a:lnTo>
                  <a:lnTo>
                    <a:pt x="3897" y="7498"/>
                  </a:lnTo>
                  <a:lnTo>
                    <a:pt x="4251" y="7439"/>
                  </a:lnTo>
                  <a:lnTo>
                    <a:pt x="4546" y="7321"/>
                  </a:lnTo>
                  <a:lnTo>
                    <a:pt x="4901" y="7203"/>
                  </a:lnTo>
                  <a:lnTo>
                    <a:pt x="7675" y="5963"/>
                  </a:lnTo>
                  <a:lnTo>
                    <a:pt x="50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3"/>
            <p:cNvSpPr/>
            <p:nvPr/>
          </p:nvSpPr>
          <p:spPr>
            <a:xfrm>
              <a:off x="5988525" y="4451550"/>
              <a:ext cx="146150" cy="180075"/>
            </a:xfrm>
            <a:custGeom>
              <a:avLst/>
              <a:gdLst/>
              <a:ahLst/>
              <a:cxnLst/>
              <a:rect l="l" t="t" r="r" b="b"/>
              <a:pathLst>
                <a:path w="5846" h="7203" extrusionOk="0">
                  <a:moveTo>
                    <a:pt x="3071" y="4133"/>
                  </a:moveTo>
                  <a:lnTo>
                    <a:pt x="3425" y="5255"/>
                  </a:lnTo>
                  <a:lnTo>
                    <a:pt x="2894" y="5432"/>
                  </a:lnTo>
                  <a:lnTo>
                    <a:pt x="2599" y="5491"/>
                  </a:lnTo>
                  <a:lnTo>
                    <a:pt x="2363" y="5432"/>
                  </a:lnTo>
                  <a:lnTo>
                    <a:pt x="2244" y="5255"/>
                  </a:lnTo>
                  <a:lnTo>
                    <a:pt x="2126" y="5019"/>
                  </a:lnTo>
                  <a:lnTo>
                    <a:pt x="2067" y="4782"/>
                  </a:lnTo>
                  <a:lnTo>
                    <a:pt x="2126" y="4546"/>
                  </a:lnTo>
                  <a:lnTo>
                    <a:pt x="2303" y="4369"/>
                  </a:lnTo>
                  <a:lnTo>
                    <a:pt x="2540" y="4251"/>
                  </a:lnTo>
                  <a:lnTo>
                    <a:pt x="3071" y="4133"/>
                  </a:lnTo>
                  <a:close/>
                  <a:moveTo>
                    <a:pt x="3957" y="0"/>
                  </a:moveTo>
                  <a:lnTo>
                    <a:pt x="2008" y="591"/>
                  </a:lnTo>
                  <a:lnTo>
                    <a:pt x="2599" y="2539"/>
                  </a:lnTo>
                  <a:lnTo>
                    <a:pt x="1831" y="2775"/>
                  </a:lnTo>
                  <a:lnTo>
                    <a:pt x="1477" y="2952"/>
                  </a:lnTo>
                  <a:lnTo>
                    <a:pt x="1182" y="3070"/>
                  </a:lnTo>
                  <a:lnTo>
                    <a:pt x="887" y="3247"/>
                  </a:lnTo>
                  <a:lnTo>
                    <a:pt x="650" y="3484"/>
                  </a:lnTo>
                  <a:lnTo>
                    <a:pt x="414" y="3720"/>
                  </a:lnTo>
                  <a:lnTo>
                    <a:pt x="296" y="3956"/>
                  </a:lnTo>
                  <a:lnTo>
                    <a:pt x="178" y="4192"/>
                  </a:lnTo>
                  <a:lnTo>
                    <a:pt x="60" y="4487"/>
                  </a:lnTo>
                  <a:lnTo>
                    <a:pt x="1" y="4782"/>
                  </a:lnTo>
                  <a:lnTo>
                    <a:pt x="1" y="5078"/>
                  </a:lnTo>
                  <a:lnTo>
                    <a:pt x="60" y="5373"/>
                  </a:lnTo>
                  <a:lnTo>
                    <a:pt x="119" y="5668"/>
                  </a:lnTo>
                  <a:lnTo>
                    <a:pt x="296" y="6081"/>
                  </a:lnTo>
                  <a:lnTo>
                    <a:pt x="532" y="6495"/>
                  </a:lnTo>
                  <a:lnTo>
                    <a:pt x="827" y="6790"/>
                  </a:lnTo>
                  <a:lnTo>
                    <a:pt x="1182" y="7026"/>
                  </a:lnTo>
                  <a:lnTo>
                    <a:pt x="1654" y="7144"/>
                  </a:lnTo>
                  <a:lnTo>
                    <a:pt x="2067" y="7203"/>
                  </a:lnTo>
                  <a:lnTo>
                    <a:pt x="2599" y="7203"/>
                  </a:lnTo>
                  <a:lnTo>
                    <a:pt x="3130" y="7085"/>
                  </a:lnTo>
                  <a:lnTo>
                    <a:pt x="5846" y="6199"/>
                  </a:lnTo>
                  <a:lnTo>
                    <a:pt x="3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3"/>
            <p:cNvSpPr/>
            <p:nvPr/>
          </p:nvSpPr>
          <p:spPr>
            <a:xfrm>
              <a:off x="5792225" y="4507625"/>
              <a:ext cx="168300" cy="168300"/>
            </a:xfrm>
            <a:custGeom>
              <a:avLst/>
              <a:gdLst/>
              <a:ahLst/>
              <a:cxnLst/>
              <a:rect l="l" t="t" r="r" b="b"/>
              <a:pathLst>
                <a:path w="6732" h="6732" extrusionOk="0">
                  <a:moveTo>
                    <a:pt x="3602" y="1949"/>
                  </a:moveTo>
                  <a:lnTo>
                    <a:pt x="3897" y="2008"/>
                  </a:lnTo>
                  <a:lnTo>
                    <a:pt x="4074" y="2185"/>
                  </a:lnTo>
                  <a:lnTo>
                    <a:pt x="4252" y="2362"/>
                  </a:lnTo>
                  <a:lnTo>
                    <a:pt x="4429" y="2539"/>
                  </a:lnTo>
                  <a:lnTo>
                    <a:pt x="4547" y="2835"/>
                  </a:lnTo>
                  <a:lnTo>
                    <a:pt x="4606" y="3130"/>
                  </a:lnTo>
                  <a:lnTo>
                    <a:pt x="4665" y="3425"/>
                  </a:lnTo>
                  <a:lnTo>
                    <a:pt x="4665" y="3720"/>
                  </a:lnTo>
                  <a:lnTo>
                    <a:pt x="4606" y="4015"/>
                  </a:lnTo>
                  <a:lnTo>
                    <a:pt x="4488" y="4252"/>
                  </a:lnTo>
                  <a:lnTo>
                    <a:pt x="4370" y="4429"/>
                  </a:lnTo>
                  <a:lnTo>
                    <a:pt x="4133" y="4606"/>
                  </a:lnTo>
                  <a:lnTo>
                    <a:pt x="3897" y="4724"/>
                  </a:lnTo>
                  <a:lnTo>
                    <a:pt x="3661" y="4783"/>
                  </a:lnTo>
                  <a:lnTo>
                    <a:pt x="3366" y="4842"/>
                  </a:lnTo>
                  <a:lnTo>
                    <a:pt x="3071" y="4842"/>
                  </a:lnTo>
                  <a:lnTo>
                    <a:pt x="2835" y="4724"/>
                  </a:lnTo>
                  <a:lnTo>
                    <a:pt x="2657" y="4606"/>
                  </a:lnTo>
                  <a:lnTo>
                    <a:pt x="2480" y="4429"/>
                  </a:lnTo>
                  <a:lnTo>
                    <a:pt x="2303" y="4193"/>
                  </a:lnTo>
                  <a:lnTo>
                    <a:pt x="2185" y="3956"/>
                  </a:lnTo>
                  <a:lnTo>
                    <a:pt x="2126" y="3602"/>
                  </a:lnTo>
                  <a:lnTo>
                    <a:pt x="2067" y="3307"/>
                  </a:lnTo>
                  <a:lnTo>
                    <a:pt x="2067" y="3012"/>
                  </a:lnTo>
                  <a:lnTo>
                    <a:pt x="2126" y="2776"/>
                  </a:lnTo>
                  <a:lnTo>
                    <a:pt x="2244" y="2539"/>
                  </a:lnTo>
                  <a:lnTo>
                    <a:pt x="2362" y="2303"/>
                  </a:lnTo>
                  <a:lnTo>
                    <a:pt x="2539" y="2185"/>
                  </a:lnTo>
                  <a:lnTo>
                    <a:pt x="2776" y="2067"/>
                  </a:lnTo>
                  <a:lnTo>
                    <a:pt x="3071" y="1949"/>
                  </a:lnTo>
                  <a:close/>
                  <a:moveTo>
                    <a:pt x="3602" y="1"/>
                  </a:moveTo>
                  <a:lnTo>
                    <a:pt x="3130" y="60"/>
                  </a:lnTo>
                  <a:lnTo>
                    <a:pt x="2717" y="119"/>
                  </a:lnTo>
                  <a:lnTo>
                    <a:pt x="2303" y="178"/>
                  </a:lnTo>
                  <a:lnTo>
                    <a:pt x="1890" y="355"/>
                  </a:lnTo>
                  <a:lnTo>
                    <a:pt x="1477" y="591"/>
                  </a:lnTo>
                  <a:lnTo>
                    <a:pt x="1122" y="827"/>
                  </a:lnTo>
                  <a:lnTo>
                    <a:pt x="827" y="1122"/>
                  </a:lnTo>
                  <a:lnTo>
                    <a:pt x="591" y="1477"/>
                  </a:lnTo>
                  <a:lnTo>
                    <a:pt x="355" y="1831"/>
                  </a:lnTo>
                  <a:lnTo>
                    <a:pt x="178" y="2244"/>
                  </a:lnTo>
                  <a:lnTo>
                    <a:pt x="60" y="2657"/>
                  </a:lnTo>
                  <a:lnTo>
                    <a:pt x="1" y="3130"/>
                  </a:lnTo>
                  <a:lnTo>
                    <a:pt x="1" y="3543"/>
                  </a:lnTo>
                  <a:lnTo>
                    <a:pt x="60" y="4015"/>
                  </a:lnTo>
                  <a:lnTo>
                    <a:pt x="178" y="4488"/>
                  </a:lnTo>
                  <a:lnTo>
                    <a:pt x="355" y="4901"/>
                  </a:lnTo>
                  <a:lnTo>
                    <a:pt x="591" y="5255"/>
                  </a:lnTo>
                  <a:lnTo>
                    <a:pt x="827" y="5609"/>
                  </a:lnTo>
                  <a:lnTo>
                    <a:pt x="1122" y="5964"/>
                  </a:lnTo>
                  <a:lnTo>
                    <a:pt x="1477" y="6200"/>
                  </a:lnTo>
                  <a:lnTo>
                    <a:pt x="1831" y="6377"/>
                  </a:lnTo>
                  <a:lnTo>
                    <a:pt x="2244" y="6554"/>
                  </a:lnTo>
                  <a:lnTo>
                    <a:pt x="2657" y="6672"/>
                  </a:lnTo>
                  <a:lnTo>
                    <a:pt x="3130" y="6731"/>
                  </a:lnTo>
                  <a:lnTo>
                    <a:pt x="3543" y="6731"/>
                  </a:lnTo>
                  <a:lnTo>
                    <a:pt x="4015" y="6672"/>
                  </a:lnTo>
                  <a:lnTo>
                    <a:pt x="4429" y="6554"/>
                  </a:lnTo>
                  <a:lnTo>
                    <a:pt x="4842" y="6377"/>
                  </a:lnTo>
                  <a:lnTo>
                    <a:pt x="5196" y="6200"/>
                  </a:lnTo>
                  <a:lnTo>
                    <a:pt x="5550" y="5905"/>
                  </a:lnTo>
                  <a:lnTo>
                    <a:pt x="5905" y="5609"/>
                  </a:lnTo>
                  <a:lnTo>
                    <a:pt x="6141" y="5255"/>
                  </a:lnTo>
                  <a:lnTo>
                    <a:pt x="6377" y="4901"/>
                  </a:lnTo>
                  <a:lnTo>
                    <a:pt x="6554" y="4488"/>
                  </a:lnTo>
                  <a:lnTo>
                    <a:pt x="6672" y="4074"/>
                  </a:lnTo>
                  <a:lnTo>
                    <a:pt x="6731" y="3661"/>
                  </a:lnTo>
                  <a:lnTo>
                    <a:pt x="6731" y="3189"/>
                  </a:lnTo>
                  <a:lnTo>
                    <a:pt x="6672" y="2717"/>
                  </a:lnTo>
                  <a:lnTo>
                    <a:pt x="6554" y="2303"/>
                  </a:lnTo>
                  <a:lnTo>
                    <a:pt x="6377" y="1890"/>
                  </a:lnTo>
                  <a:lnTo>
                    <a:pt x="6141" y="1477"/>
                  </a:lnTo>
                  <a:lnTo>
                    <a:pt x="5905" y="1122"/>
                  </a:lnTo>
                  <a:lnTo>
                    <a:pt x="5550" y="827"/>
                  </a:lnTo>
                  <a:lnTo>
                    <a:pt x="5196" y="591"/>
                  </a:lnTo>
                  <a:lnTo>
                    <a:pt x="4842" y="355"/>
                  </a:lnTo>
                  <a:lnTo>
                    <a:pt x="4429" y="178"/>
                  </a:lnTo>
                  <a:lnTo>
                    <a:pt x="4015" y="60"/>
                  </a:lnTo>
                  <a:lnTo>
                    <a:pt x="36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3"/>
            <p:cNvSpPr/>
            <p:nvPr/>
          </p:nvSpPr>
          <p:spPr>
            <a:xfrm>
              <a:off x="5615125" y="4529775"/>
              <a:ext cx="153525" cy="169750"/>
            </a:xfrm>
            <a:custGeom>
              <a:avLst/>
              <a:gdLst/>
              <a:ahLst/>
              <a:cxnLst/>
              <a:rect l="l" t="t" r="r" b="b"/>
              <a:pathLst>
                <a:path w="6141" h="6790" extrusionOk="0">
                  <a:moveTo>
                    <a:pt x="3838" y="3897"/>
                  </a:moveTo>
                  <a:lnTo>
                    <a:pt x="3956" y="5019"/>
                  </a:lnTo>
                  <a:lnTo>
                    <a:pt x="3129" y="5078"/>
                  </a:lnTo>
                  <a:lnTo>
                    <a:pt x="2893" y="5078"/>
                  </a:lnTo>
                  <a:lnTo>
                    <a:pt x="2657" y="4960"/>
                  </a:lnTo>
                  <a:lnTo>
                    <a:pt x="2539" y="4782"/>
                  </a:lnTo>
                  <a:lnTo>
                    <a:pt x="2480" y="4546"/>
                  </a:lnTo>
                  <a:lnTo>
                    <a:pt x="2480" y="4310"/>
                  </a:lnTo>
                  <a:lnTo>
                    <a:pt x="2598" y="4133"/>
                  </a:lnTo>
                  <a:lnTo>
                    <a:pt x="2775" y="4015"/>
                  </a:lnTo>
                  <a:lnTo>
                    <a:pt x="3011" y="3956"/>
                  </a:lnTo>
                  <a:lnTo>
                    <a:pt x="3838" y="3897"/>
                  </a:lnTo>
                  <a:close/>
                  <a:moveTo>
                    <a:pt x="5550" y="0"/>
                  </a:moveTo>
                  <a:lnTo>
                    <a:pt x="3483" y="177"/>
                  </a:lnTo>
                  <a:lnTo>
                    <a:pt x="3719" y="2539"/>
                  </a:lnTo>
                  <a:lnTo>
                    <a:pt x="2244" y="296"/>
                  </a:lnTo>
                  <a:lnTo>
                    <a:pt x="0" y="532"/>
                  </a:lnTo>
                  <a:lnTo>
                    <a:pt x="1653" y="2893"/>
                  </a:lnTo>
                  <a:lnTo>
                    <a:pt x="1358" y="3011"/>
                  </a:lnTo>
                  <a:lnTo>
                    <a:pt x="1063" y="3247"/>
                  </a:lnTo>
                  <a:lnTo>
                    <a:pt x="886" y="3425"/>
                  </a:lnTo>
                  <a:lnTo>
                    <a:pt x="708" y="3720"/>
                  </a:lnTo>
                  <a:lnTo>
                    <a:pt x="531" y="3956"/>
                  </a:lnTo>
                  <a:lnTo>
                    <a:pt x="472" y="4251"/>
                  </a:lnTo>
                  <a:lnTo>
                    <a:pt x="413" y="4546"/>
                  </a:lnTo>
                  <a:lnTo>
                    <a:pt x="413" y="4901"/>
                  </a:lnTo>
                  <a:lnTo>
                    <a:pt x="472" y="5196"/>
                  </a:lnTo>
                  <a:lnTo>
                    <a:pt x="531" y="5432"/>
                  </a:lnTo>
                  <a:lnTo>
                    <a:pt x="649" y="5727"/>
                  </a:lnTo>
                  <a:lnTo>
                    <a:pt x="827" y="5963"/>
                  </a:lnTo>
                  <a:lnTo>
                    <a:pt x="1004" y="6140"/>
                  </a:lnTo>
                  <a:lnTo>
                    <a:pt x="1181" y="6317"/>
                  </a:lnTo>
                  <a:lnTo>
                    <a:pt x="1417" y="6495"/>
                  </a:lnTo>
                  <a:lnTo>
                    <a:pt x="1712" y="6613"/>
                  </a:lnTo>
                  <a:lnTo>
                    <a:pt x="2007" y="6731"/>
                  </a:lnTo>
                  <a:lnTo>
                    <a:pt x="2362" y="6790"/>
                  </a:lnTo>
                  <a:lnTo>
                    <a:pt x="3070" y="6790"/>
                  </a:lnTo>
                  <a:lnTo>
                    <a:pt x="6140" y="6495"/>
                  </a:lnTo>
                  <a:lnTo>
                    <a:pt x="55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33"/>
            <p:cNvSpPr/>
            <p:nvPr/>
          </p:nvSpPr>
          <p:spPr>
            <a:xfrm>
              <a:off x="5461600" y="4543050"/>
              <a:ext cx="138775" cy="163850"/>
            </a:xfrm>
            <a:custGeom>
              <a:avLst/>
              <a:gdLst/>
              <a:ahLst/>
              <a:cxnLst/>
              <a:rect l="l" t="t" r="r" b="b"/>
              <a:pathLst>
                <a:path w="5551" h="6554" extrusionOk="0">
                  <a:moveTo>
                    <a:pt x="1831" y="1"/>
                  </a:moveTo>
                  <a:lnTo>
                    <a:pt x="1772" y="4901"/>
                  </a:lnTo>
                  <a:lnTo>
                    <a:pt x="60" y="4842"/>
                  </a:lnTo>
                  <a:lnTo>
                    <a:pt x="1" y="6495"/>
                  </a:lnTo>
                  <a:lnTo>
                    <a:pt x="5492" y="6554"/>
                  </a:lnTo>
                  <a:lnTo>
                    <a:pt x="5551" y="4960"/>
                  </a:lnTo>
                  <a:lnTo>
                    <a:pt x="3838" y="4901"/>
                  </a:lnTo>
                  <a:lnTo>
                    <a:pt x="3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33"/>
            <p:cNvSpPr/>
            <p:nvPr/>
          </p:nvSpPr>
          <p:spPr>
            <a:xfrm>
              <a:off x="5315500" y="4537150"/>
              <a:ext cx="128425" cy="166800"/>
            </a:xfrm>
            <a:custGeom>
              <a:avLst/>
              <a:gdLst/>
              <a:ahLst/>
              <a:cxnLst/>
              <a:rect l="l" t="t" r="r" b="b"/>
              <a:pathLst>
                <a:path w="5137" h="6672" extrusionOk="0">
                  <a:moveTo>
                    <a:pt x="3070" y="1"/>
                  </a:moveTo>
                  <a:lnTo>
                    <a:pt x="2893" y="2480"/>
                  </a:lnTo>
                  <a:lnTo>
                    <a:pt x="1063" y="2303"/>
                  </a:lnTo>
                  <a:lnTo>
                    <a:pt x="886" y="3838"/>
                  </a:lnTo>
                  <a:lnTo>
                    <a:pt x="2716" y="3956"/>
                  </a:lnTo>
                  <a:lnTo>
                    <a:pt x="2657" y="4901"/>
                  </a:lnTo>
                  <a:lnTo>
                    <a:pt x="118" y="4665"/>
                  </a:lnTo>
                  <a:lnTo>
                    <a:pt x="0" y="6259"/>
                  </a:lnTo>
                  <a:lnTo>
                    <a:pt x="4546" y="6672"/>
                  </a:lnTo>
                  <a:lnTo>
                    <a:pt x="5136" y="178"/>
                  </a:lnTo>
                  <a:lnTo>
                    <a:pt x="3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33"/>
            <p:cNvSpPr/>
            <p:nvPr/>
          </p:nvSpPr>
          <p:spPr>
            <a:xfrm>
              <a:off x="5128050" y="4512050"/>
              <a:ext cx="168275" cy="166825"/>
            </a:xfrm>
            <a:custGeom>
              <a:avLst/>
              <a:gdLst/>
              <a:ahLst/>
              <a:cxnLst/>
              <a:rect l="l" t="t" r="r" b="b"/>
              <a:pathLst>
                <a:path w="6731" h="6673" extrusionOk="0">
                  <a:moveTo>
                    <a:pt x="3306" y="1890"/>
                  </a:moveTo>
                  <a:lnTo>
                    <a:pt x="3601" y="1949"/>
                  </a:lnTo>
                  <a:lnTo>
                    <a:pt x="3897" y="2008"/>
                  </a:lnTo>
                  <a:lnTo>
                    <a:pt x="4133" y="2126"/>
                  </a:lnTo>
                  <a:lnTo>
                    <a:pt x="4310" y="2303"/>
                  </a:lnTo>
                  <a:lnTo>
                    <a:pt x="4487" y="2480"/>
                  </a:lnTo>
                  <a:lnTo>
                    <a:pt x="4546" y="2717"/>
                  </a:lnTo>
                  <a:lnTo>
                    <a:pt x="4605" y="3012"/>
                  </a:lnTo>
                  <a:lnTo>
                    <a:pt x="4664" y="3248"/>
                  </a:lnTo>
                  <a:lnTo>
                    <a:pt x="4605" y="3602"/>
                  </a:lnTo>
                  <a:lnTo>
                    <a:pt x="4546" y="3897"/>
                  </a:lnTo>
                  <a:lnTo>
                    <a:pt x="4428" y="4193"/>
                  </a:lnTo>
                  <a:lnTo>
                    <a:pt x="4251" y="4370"/>
                  </a:lnTo>
                  <a:lnTo>
                    <a:pt x="4074" y="4547"/>
                  </a:lnTo>
                  <a:lnTo>
                    <a:pt x="3897" y="4724"/>
                  </a:lnTo>
                  <a:lnTo>
                    <a:pt x="3601" y="4783"/>
                  </a:lnTo>
                  <a:lnTo>
                    <a:pt x="3365" y="4842"/>
                  </a:lnTo>
                  <a:lnTo>
                    <a:pt x="3070" y="4783"/>
                  </a:lnTo>
                  <a:lnTo>
                    <a:pt x="2775" y="4724"/>
                  </a:lnTo>
                  <a:lnTo>
                    <a:pt x="2539" y="4606"/>
                  </a:lnTo>
                  <a:lnTo>
                    <a:pt x="2362" y="4429"/>
                  </a:lnTo>
                  <a:lnTo>
                    <a:pt x="2244" y="4252"/>
                  </a:lnTo>
                  <a:lnTo>
                    <a:pt x="2125" y="4016"/>
                  </a:lnTo>
                  <a:lnTo>
                    <a:pt x="2066" y="3720"/>
                  </a:lnTo>
                  <a:lnTo>
                    <a:pt x="2066" y="3425"/>
                  </a:lnTo>
                  <a:lnTo>
                    <a:pt x="2066" y="3130"/>
                  </a:lnTo>
                  <a:lnTo>
                    <a:pt x="2185" y="2835"/>
                  </a:lnTo>
                  <a:lnTo>
                    <a:pt x="2303" y="2540"/>
                  </a:lnTo>
                  <a:lnTo>
                    <a:pt x="2421" y="2303"/>
                  </a:lnTo>
                  <a:lnTo>
                    <a:pt x="2598" y="2126"/>
                  </a:lnTo>
                  <a:lnTo>
                    <a:pt x="2834" y="2008"/>
                  </a:lnTo>
                  <a:lnTo>
                    <a:pt x="3070" y="1949"/>
                  </a:lnTo>
                  <a:lnTo>
                    <a:pt x="3306" y="1890"/>
                  </a:lnTo>
                  <a:close/>
                  <a:moveTo>
                    <a:pt x="3070" y="1"/>
                  </a:moveTo>
                  <a:lnTo>
                    <a:pt x="2657" y="60"/>
                  </a:lnTo>
                  <a:lnTo>
                    <a:pt x="2244" y="178"/>
                  </a:lnTo>
                  <a:lnTo>
                    <a:pt x="1830" y="355"/>
                  </a:lnTo>
                  <a:lnTo>
                    <a:pt x="1417" y="532"/>
                  </a:lnTo>
                  <a:lnTo>
                    <a:pt x="1122" y="827"/>
                  </a:lnTo>
                  <a:lnTo>
                    <a:pt x="827" y="1123"/>
                  </a:lnTo>
                  <a:lnTo>
                    <a:pt x="531" y="1477"/>
                  </a:lnTo>
                  <a:lnTo>
                    <a:pt x="354" y="1890"/>
                  </a:lnTo>
                  <a:lnTo>
                    <a:pt x="177" y="2303"/>
                  </a:lnTo>
                  <a:lnTo>
                    <a:pt x="59" y="2776"/>
                  </a:lnTo>
                  <a:lnTo>
                    <a:pt x="0" y="3189"/>
                  </a:lnTo>
                  <a:lnTo>
                    <a:pt x="0" y="3661"/>
                  </a:lnTo>
                  <a:lnTo>
                    <a:pt x="59" y="4075"/>
                  </a:lnTo>
                  <a:lnTo>
                    <a:pt x="177" y="4547"/>
                  </a:lnTo>
                  <a:lnTo>
                    <a:pt x="354" y="4901"/>
                  </a:lnTo>
                  <a:lnTo>
                    <a:pt x="590" y="5314"/>
                  </a:lnTo>
                  <a:lnTo>
                    <a:pt x="827" y="5610"/>
                  </a:lnTo>
                  <a:lnTo>
                    <a:pt x="1181" y="5905"/>
                  </a:lnTo>
                  <a:lnTo>
                    <a:pt x="1535" y="6200"/>
                  </a:lnTo>
                  <a:lnTo>
                    <a:pt x="1889" y="6377"/>
                  </a:lnTo>
                  <a:lnTo>
                    <a:pt x="2303" y="6554"/>
                  </a:lnTo>
                  <a:lnTo>
                    <a:pt x="2716" y="6672"/>
                  </a:lnTo>
                  <a:lnTo>
                    <a:pt x="3601" y="6672"/>
                  </a:lnTo>
                  <a:lnTo>
                    <a:pt x="4074" y="6613"/>
                  </a:lnTo>
                  <a:lnTo>
                    <a:pt x="4487" y="6554"/>
                  </a:lnTo>
                  <a:lnTo>
                    <a:pt x="4900" y="6377"/>
                  </a:lnTo>
                  <a:lnTo>
                    <a:pt x="5255" y="6141"/>
                  </a:lnTo>
                  <a:lnTo>
                    <a:pt x="5609" y="5905"/>
                  </a:lnTo>
                  <a:lnTo>
                    <a:pt x="5904" y="5551"/>
                  </a:lnTo>
                  <a:lnTo>
                    <a:pt x="6140" y="5196"/>
                  </a:lnTo>
                  <a:lnTo>
                    <a:pt x="6376" y="4842"/>
                  </a:lnTo>
                  <a:lnTo>
                    <a:pt x="6553" y="4429"/>
                  </a:lnTo>
                  <a:lnTo>
                    <a:pt x="6671" y="3956"/>
                  </a:lnTo>
                  <a:lnTo>
                    <a:pt x="6731" y="3484"/>
                  </a:lnTo>
                  <a:lnTo>
                    <a:pt x="6671" y="3071"/>
                  </a:lnTo>
                  <a:lnTo>
                    <a:pt x="6612" y="2599"/>
                  </a:lnTo>
                  <a:lnTo>
                    <a:pt x="6494" y="2185"/>
                  </a:lnTo>
                  <a:lnTo>
                    <a:pt x="6317" y="1772"/>
                  </a:lnTo>
                  <a:lnTo>
                    <a:pt x="6140" y="1418"/>
                  </a:lnTo>
                  <a:lnTo>
                    <a:pt x="5845" y="1064"/>
                  </a:lnTo>
                  <a:lnTo>
                    <a:pt x="5550" y="768"/>
                  </a:lnTo>
                  <a:lnTo>
                    <a:pt x="5196" y="532"/>
                  </a:lnTo>
                  <a:lnTo>
                    <a:pt x="4782" y="296"/>
                  </a:lnTo>
                  <a:lnTo>
                    <a:pt x="4369" y="178"/>
                  </a:lnTo>
                  <a:lnTo>
                    <a:pt x="3956" y="60"/>
                  </a:lnTo>
                  <a:lnTo>
                    <a:pt x="34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33"/>
            <p:cNvSpPr/>
            <p:nvPr/>
          </p:nvSpPr>
          <p:spPr>
            <a:xfrm>
              <a:off x="5012925" y="4464825"/>
              <a:ext cx="106275" cy="184525"/>
            </a:xfrm>
            <a:custGeom>
              <a:avLst/>
              <a:gdLst/>
              <a:ahLst/>
              <a:cxnLst/>
              <a:rect l="l" t="t" r="r" b="b"/>
              <a:pathLst>
                <a:path w="4251" h="7381" extrusionOk="0">
                  <a:moveTo>
                    <a:pt x="413" y="1"/>
                  </a:moveTo>
                  <a:lnTo>
                    <a:pt x="0" y="1477"/>
                  </a:lnTo>
                  <a:lnTo>
                    <a:pt x="1889" y="2067"/>
                  </a:lnTo>
                  <a:lnTo>
                    <a:pt x="531" y="6849"/>
                  </a:lnTo>
                  <a:lnTo>
                    <a:pt x="2480" y="7380"/>
                  </a:lnTo>
                  <a:lnTo>
                    <a:pt x="4251" y="1122"/>
                  </a:lnTo>
                  <a:lnTo>
                    <a:pt x="4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33"/>
            <p:cNvSpPr/>
            <p:nvPr/>
          </p:nvSpPr>
          <p:spPr>
            <a:xfrm>
              <a:off x="4897775" y="4439725"/>
              <a:ext cx="101875" cy="171250"/>
            </a:xfrm>
            <a:custGeom>
              <a:avLst/>
              <a:gdLst/>
              <a:ahLst/>
              <a:cxnLst/>
              <a:rect l="l" t="t" r="r" b="b"/>
              <a:pathLst>
                <a:path w="4075" h="6850" extrusionOk="0">
                  <a:moveTo>
                    <a:pt x="2185" y="1"/>
                  </a:moveTo>
                  <a:lnTo>
                    <a:pt x="1" y="6141"/>
                  </a:lnTo>
                  <a:lnTo>
                    <a:pt x="1949" y="6849"/>
                  </a:lnTo>
                  <a:lnTo>
                    <a:pt x="4075" y="709"/>
                  </a:lnTo>
                  <a:lnTo>
                    <a:pt x="21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33"/>
            <p:cNvSpPr/>
            <p:nvPr/>
          </p:nvSpPr>
          <p:spPr>
            <a:xfrm>
              <a:off x="4732475" y="4389550"/>
              <a:ext cx="168300" cy="168300"/>
            </a:xfrm>
            <a:custGeom>
              <a:avLst/>
              <a:gdLst/>
              <a:ahLst/>
              <a:cxnLst/>
              <a:rect l="l" t="t" r="r" b="b"/>
              <a:pathLst>
                <a:path w="6732" h="6732" extrusionOk="0">
                  <a:moveTo>
                    <a:pt x="3425" y="1890"/>
                  </a:moveTo>
                  <a:lnTo>
                    <a:pt x="3720" y="1949"/>
                  </a:lnTo>
                  <a:lnTo>
                    <a:pt x="3956" y="2067"/>
                  </a:lnTo>
                  <a:lnTo>
                    <a:pt x="4192" y="2185"/>
                  </a:lnTo>
                  <a:lnTo>
                    <a:pt x="4428" y="2362"/>
                  </a:lnTo>
                  <a:lnTo>
                    <a:pt x="4547" y="2539"/>
                  </a:lnTo>
                  <a:lnTo>
                    <a:pt x="4665" y="2775"/>
                  </a:lnTo>
                  <a:lnTo>
                    <a:pt x="4724" y="3071"/>
                  </a:lnTo>
                  <a:lnTo>
                    <a:pt x="4724" y="3307"/>
                  </a:lnTo>
                  <a:lnTo>
                    <a:pt x="4665" y="3602"/>
                  </a:lnTo>
                  <a:lnTo>
                    <a:pt x="4547" y="3897"/>
                  </a:lnTo>
                  <a:lnTo>
                    <a:pt x="4428" y="4192"/>
                  </a:lnTo>
                  <a:lnTo>
                    <a:pt x="4251" y="4429"/>
                  </a:lnTo>
                  <a:lnTo>
                    <a:pt x="4015" y="4606"/>
                  </a:lnTo>
                  <a:lnTo>
                    <a:pt x="3838" y="4724"/>
                  </a:lnTo>
                  <a:lnTo>
                    <a:pt x="3602" y="4783"/>
                  </a:lnTo>
                  <a:lnTo>
                    <a:pt x="3307" y="4842"/>
                  </a:lnTo>
                  <a:lnTo>
                    <a:pt x="3071" y="4783"/>
                  </a:lnTo>
                  <a:lnTo>
                    <a:pt x="2775" y="4724"/>
                  </a:lnTo>
                  <a:lnTo>
                    <a:pt x="2539" y="4547"/>
                  </a:lnTo>
                  <a:lnTo>
                    <a:pt x="2362" y="4369"/>
                  </a:lnTo>
                  <a:lnTo>
                    <a:pt x="2185" y="4192"/>
                  </a:lnTo>
                  <a:lnTo>
                    <a:pt x="2067" y="3956"/>
                  </a:lnTo>
                  <a:lnTo>
                    <a:pt x="2067" y="3720"/>
                  </a:lnTo>
                  <a:lnTo>
                    <a:pt x="2067" y="3425"/>
                  </a:lnTo>
                  <a:lnTo>
                    <a:pt x="2126" y="3130"/>
                  </a:lnTo>
                  <a:lnTo>
                    <a:pt x="2244" y="2834"/>
                  </a:lnTo>
                  <a:lnTo>
                    <a:pt x="2362" y="2598"/>
                  </a:lnTo>
                  <a:lnTo>
                    <a:pt x="2539" y="2362"/>
                  </a:lnTo>
                  <a:lnTo>
                    <a:pt x="2716" y="2185"/>
                  </a:lnTo>
                  <a:lnTo>
                    <a:pt x="2953" y="2008"/>
                  </a:lnTo>
                  <a:lnTo>
                    <a:pt x="3189" y="1949"/>
                  </a:lnTo>
                  <a:lnTo>
                    <a:pt x="3425" y="1890"/>
                  </a:lnTo>
                  <a:close/>
                  <a:moveTo>
                    <a:pt x="3012" y="1"/>
                  </a:moveTo>
                  <a:lnTo>
                    <a:pt x="2598" y="60"/>
                  </a:lnTo>
                  <a:lnTo>
                    <a:pt x="2185" y="237"/>
                  </a:lnTo>
                  <a:lnTo>
                    <a:pt x="1772" y="414"/>
                  </a:lnTo>
                  <a:lnTo>
                    <a:pt x="1417" y="591"/>
                  </a:lnTo>
                  <a:lnTo>
                    <a:pt x="1063" y="886"/>
                  </a:lnTo>
                  <a:lnTo>
                    <a:pt x="768" y="1240"/>
                  </a:lnTo>
                  <a:lnTo>
                    <a:pt x="532" y="1595"/>
                  </a:lnTo>
                  <a:lnTo>
                    <a:pt x="296" y="2008"/>
                  </a:lnTo>
                  <a:lnTo>
                    <a:pt x="178" y="2421"/>
                  </a:lnTo>
                  <a:lnTo>
                    <a:pt x="60" y="2894"/>
                  </a:lnTo>
                  <a:lnTo>
                    <a:pt x="1" y="3307"/>
                  </a:lnTo>
                  <a:lnTo>
                    <a:pt x="60" y="3779"/>
                  </a:lnTo>
                  <a:lnTo>
                    <a:pt x="119" y="4192"/>
                  </a:lnTo>
                  <a:lnTo>
                    <a:pt x="237" y="4606"/>
                  </a:lnTo>
                  <a:lnTo>
                    <a:pt x="414" y="4960"/>
                  </a:lnTo>
                  <a:lnTo>
                    <a:pt x="650" y="5373"/>
                  </a:lnTo>
                  <a:lnTo>
                    <a:pt x="945" y="5668"/>
                  </a:lnTo>
                  <a:lnTo>
                    <a:pt x="1240" y="5964"/>
                  </a:lnTo>
                  <a:lnTo>
                    <a:pt x="1595" y="6200"/>
                  </a:lnTo>
                  <a:lnTo>
                    <a:pt x="2008" y="6436"/>
                  </a:lnTo>
                  <a:lnTo>
                    <a:pt x="2421" y="6554"/>
                  </a:lnTo>
                  <a:lnTo>
                    <a:pt x="2893" y="6672"/>
                  </a:lnTo>
                  <a:lnTo>
                    <a:pt x="3307" y="6731"/>
                  </a:lnTo>
                  <a:lnTo>
                    <a:pt x="3720" y="6731"/>
                  </a:lnTo>
                  <a:lnTo>
                    <a:pt x="4192" y="6672"/>
                  </a:lnTo>
                  <a:lnTo>
                    <a:pt x="4606" y="6554"/>
                  </a:lnTo>
                  <a:lnTo>
                    <a:pt x="4960" y="6377"/>
                  </a:lnTo>
                  <a:lnTo>
                    <a:pt x="5314" y="6141"/>
                  </a:lnTo>
                  <a:lnTo>
                    <a:pt x="5668" y="5845"/>
                  </a:lnTo>
                  <a:lnTo>
                    <a:pt x="5964" y="5491"/>
                  </a:lnTo>
                  <a:lnTo>
                    <a:pt x="6259" y="5137"/>
                  </a:lnTo>
                  <a:lnTo>
                    <a:pt x="6436" y="4724"/>
                  </a:lnTo>
                  <a:lnTo>
                    <a:pt x="6613" y="4310"/>
                  </a:lnTo>
                  <a:lnTo>
                    <a:pt x="6731" y="3838"/>
                  </a:lnTo>
                  <a:lnTo>
                    <a:pt x="6731" y="3425"/>
                  </a:lnTo>
                  <a:lnTo>
                    <a:pt x="6731" y="2953"/>
                  </a:lnTo>
                  <a:lnTo>
                    <a:pt x="6672" y="2539"/>
                  </a:lnTo>
                  <a:lnTo>
                    <a:pt x="6554" y="2126"/>
                  </a:lnTo>
                  <a:lnTo>
                    <a:pt x="6318" y="1772"/>
                  </a:lnTo>
                  <a:lnTo>
                    <a:pt x="6082" y="1358"/>
                  </a:lnTo>
                  <a:lnTo>
                    <a:pt x="5845" y="1063"/>
                  </a:lnTo>
                  <a:lnTo>
                    <a:pt x="5491" y="768"/>
                  </a:lnTo>
                  <a:lnTo>
                    <a:pt x="5137" y="532"/>
                  </a:lnTo>
                  <a:lnTo>
                    <a:pt x="4724" y="296"/>
                  </a:lnTo>
                  <a:lnTo>
                    <a:pt x="4310" y="178"/>
                  </a:lnTo>
                  <a:lnTo>
                    <a:pt x="3897" y="60"/>
                  </a:lnTo>
                  <a:lnTo>
                    <a:pt x="34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33"/>
            <p:cNvSpPr/>
            <p:nvPr/>
          </p:nvSpPr>
          <p:spPr>
            <a:xfrm>
              <a:off x="4531750" y="4241950"/>
              <a:ext cx="187475" cy="200750"/>
            </a:xfrm>
            <a:custGeom>
              <a:avLst/>
              <a:gdLst/>
              <a:ahLst/>
              <a:cxnLst/>
              <a:rect l="l" t="t" r="r" b="b"/>
              <a:pathLst>
                <a:path w="7499" h="8030" extrusionOk="0">
                  <a:moveTo>
                    <a:pt x="2657" y="3720"/>
                  </a:moveTo>
                  <a:lnTo>
                    <a:pt x="3661" y="4311"/>
                  </a:lnTo>
                  <a:lnTo>
                    <a:pt x="2185" y="5550"/>
                  </a:lnTo>
                  <a:lnTo>
                    <a:pt x="2657" y="3720"/>
                  </a:lnTo>
                  <a:close/>
                  <a:moveTo>
                    <a:pt x="1417" y="1"/>
                  </a:moveTo>
                  <a:lnTo>
                    <a:pt x="0" y="6790"/>
                  </a:lnTo>
                  <a:lnTo>
                    <a:pt x="2008" y="8030"/>
                  </a:lnTo>
                  <a:lnTo>
                    <a:pt x="7498" y="3779"/>
                  </a:lnTo>
                  <a:lnTo>
                    <a:pt x="5668" y="2598"/>
                  </a:lnTo>
                  <a:lnTo>
                    <a:pt x="4900" y="3307"/>
                  </a:lnTo>
                  <a:lnTo>
                    <a:pt x="3011" y="2126"/>
                  </a:lnTo>
                  <a:lnTo>
                    <a:pt x="3247" y="1122"/>
                  </a:lnTo>
                  <a:lnTo>
                    <a:pt x="14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33"/>
            <p:cNvSpPr/>
            <p:nvPr/>
          </p:nvSpPr>
          <p:spPr>
            <a:xfrm>
              <a:off x="4339875" y="4168150"/>
              <a:ext cx="188950" cy="191900"/>
            </a:xfrm>
            <a:custGeom>
              <a:avLst/>
              <a:gdLst/>
              <a:ahLst/>
              <a:cxnLst/>
              <a:rect l="l" t="t" r="r" b="b"/>
              <a:pathLst>
                <a:path w="7558" h="7676" extrusionOk="0">
                  <a:moveTo>
                    <a:pt x="4251" y="1"/>
                  </a:moveTo>
                  <a:lnTo>
                    <a:pt x="3897" y="60"/>
                  </a:lnTo>
                  <a:lnTo>
                    <a:pt x="3542" y="178"/>
                  </a:lnTo>
                  <a:lnTo>
                    <a:pt x="3188" y="355"/>
                  </a:lnTo>
                  <a:lnTo>
                    <a:pt x="2893" y="591"/>
                  </a:lnTo>
                  <a:lnTo>
                    <a:pt x="2598" y="886"/>
                  </a:lnTo>
                  <a:lnTo>
                    <a:pt x="2303" y="1241"/>
                  </a:lnTo>
                  <a:lnTo>
                    <a:pt x="0" y="4133"/>
                  </a:lnTo>
                  <a:lnTo>
                    <a:pt x="1594" y="5373"/>
                  </a:lnTo>
                  <a:lnTo>
                    <a:pt x="3897" y="2480"/>
                  </a:lnTo>
                  <a:lnTo>
                    <a:pt x="4192" y="2185"/>
                  </a:lnTo>
                  <a:lnTo>
                    <a:pt x="4487" y="2008"/>
                  </a:lnTo>
                  <a:lnTo>
                    <a:pt x="4664" y="2008"/>
                  </a:lnTo>
                  <a:lnTo>
                    <a:pt x="4841" y="2067"/>
                  </a:lnTo>
                  <a:lnTo>
                    <a:pt x="4959" y="2126"/>
                  </a:lnTo>
                  <a:lnTo>
                    <a:pt x="5137" y="2244"/>
                  </a:lnTo>
                  <a:lnTo>
                    <a:pt x="5314" y="2362"/>
                  </a:lnTo>
                  <a:lnTo>
                    <a:pt x="5432" y="2539"/>
                  </a:lnTo>
                  <a:lnTo>
                    <a:pt x="5491" y="2657"/>
                  </a:lnTo>
                  <a:lnTo>
                    <a:pt x="5491" y="2835"/>
                  </a:lnTo>
                  <a:lnTo>
                    <a:pt x="5432" y="3189"/>
                  </a:lnTo>
                  <a:lnTo>
                    <a:pt x="5196" y="3484"/>
                  </a:lnTo>
                  <a:lnTo>
                    <a:pt x="2952" y="6436"/>
                  </a:lnTo>
                  <a:lnTo>
                    <a:pt x="4546" y="7676"/>
                  </a:lnTo>
                  <a:lnTo>
                    <a:pt x="6849" y="4783"/>
                  </a:lnTo>
                  <a:lnTo>
                    <a:pt x="7085" y="4370"/>
                  </a:lnTo>
                  <a:lnTo>
                    <a:pt x="7262" y="4015"/>
                  </a:lnTo>
                  <a:lnTo>
                    <a:pt x="7439" y="3661"/>
                  </a:lnTo>
                  <a:lnTo>
                    <a:pt x="7498" y="3307"/>
                  </a:lnTo>
                  <a:lnTo>
                    <a:pt x="7557" y="2953"/>
                  </a:lnTo>
                  <a:lnTo>
                    <a:pt x="7557" y="2598"/>
                  </a:lnTo>
                  <a:lnTo>
                    <a:pt x="7439" y="2244"/>
                  </a:lnTo>
                  <a:lnTo>
                    <a:pt x="7321" y="1890"/>
                  </a:lnTo>
                  <a:lnTo>
                    <a:pt x="7144" y="1595"/>
                  </a:lnTo>
                  <a:lnTo>
                    <a:pt x="6967" y="1300"/>
                  </a:lnTo>
                  <a:lnTo>
                    <a:pt x="6672" y="1004"/>
                  </a:lnTo>
                  <a:lnTo>
                    <a:pt x="6376" y="709"/>
                  </a:lnTo>
                  <a:lnTo>
                    <a:pt x="6081" y="473"/>
                  </a:lnTo>
                  <a:lnTo>
                    <a:pt x="5727" y="296"/>
                  </a:lnTo>
                  <a:lnTo>
                    <a:pt x="5373" y="178"/>
                  </a:lnTo>
                  <a:lnTo>
                    <a:pt x="5018" y="60"/>
                  </a:lnTo>
                  <a:lnTo>
                    <a:pt x="46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33"/>
            <p:cNvSpPr/>
            <p:nvPr/>
          </p:nvSpPr>
          <p:spPr>
            <a:xfrm>
              <a:off x="4227700" y="4050075"/>
              <a:ext cx="190425" cy="190425"/>
            </a:xfrm>
            <a:custGeom>
              <a:avLst/>
              <a:gdLst/>
              <a:ahLst/>
              <a:cxnLst/>
              <a:rect l="l" t="t" r="r" b="b"/>
              <a:pathLst>
                <a:path w="7617" h="7617" extrusionOk="0">
                  <a:moveTo>
                    <a:pt x="3483" y="2008"/>
                  </a:moveTo>
                  <a:lnTo>
                    <a:pt x="3779" y="2067"/>
                  </a:lnTo>
                  <a:lnTo>
                    <a:pt x="4015" y="2126"/>
                  </a:lnTo>
                  <a:lnTo>
                    <a:pt x="4310" y="2303"/>
                  </a:lnTo>
                  <a:lnTo>
                    <a:pt x="4546" y="2480"/>
                  </a:lnTo>
                  <a:lnTo>
                    <a:pt x="4900" y="2834"/>
                  </a:lnTo>
                  <a:lnTo>
                    <a:pt x="2893" y="4901"/>
                  </a:lnTo>
                  <a:lnTo>
                    <a:pt x="2539" y="4606"/>
                  </a:lnTo>
                  <a:lnTo>
                    <a:pt x="2303" y="4369"/>
                  </a:lnTo>
                  <a:lnTo>
                    <a:pt x="2126" y="4074"/>
                  </a:lnTo>
                  <a:lnTo>
                    <a:pt x="2066" y="3838"/>
                  </a:lnTo>
                  <a:lnTo>
                    <a:pt x="2007" y="3543"/>
                  </a:lnTo>
                  <a:lnTo>
                    <a:pt x="2007" y="3307"/>
                  </a:lnTo>
                  <a:lnTo>
                    <a:pt x="2126" y="3012"/>
                  </a:lnTo>
                  <a:lnTo>
                    <a:pt x="2244" y="2775"/>
                  </a:lnTo>
                  <a:lnTo>
                    <a:pt x="2480" y="2480"/>
                  </a:lnTo>
                  <a:lnTo>
                    <a:pt x="2716" y="2303"/>
                  </a:lnTo>
                  <a:lnTo>
                    <a:pt x="2952" y="2126"/>
                  </a:lnTo>
                  <a:lnTo>
                    <a:pt x="3247" y="2008"/>
                  </a:lnTo>
                  <a:close/>
                  <a:moveTo>
                    <a:pt x="3247" y="1"/>
                  </a:moveTo>
                  <a:lnTo>
                    <a:pt x="2834" y="60"/>
                  </a:lnTo>
                  <a:lnTo>
                    <a:pt x="2421" y="119"/>
                  </a:lnTo>
                  <a:lnTo>
                    <a:pt x="2007" y="296"/>
                  </a:lnTo>
                  <a:lnTo>
                    <a:pt x="1653" y="473"/>
                  </a:lnTo>
                  <a:lnTo>
                    <a:pt x="1299" y="768"/>
                  </a:lnTo>
                  <a:lnTo>
                    <a:pt x="945" y="1063"/>
                  </a:lnTo>
                  <a:lnTo>
                    <a:pt x="650" y="1418"/>
                  </a:lnTo>
                  <a:lnTo>
                    <a:pt x="413" y="1772"/>
                  </a:lnTo>
                  <a:lnTo>
                    <a:pt x="236" y="2185"/>
                  </a:lnTo>
                  <a:lnTo>
                    <a:pt x="118" y="2539"/>
                  </a:lnTo>
                  <a:lnTo>
                    <a:pt x="0" y="2953"/>
                  </a:lnTo>
                  <a:lnTo>
                    <a:pt x="0" y="3366"/>
                  </a:lnTo>
                  <a:lnTo>
                    <a:pt x="59" y="3779"/>
                  </a:lnTo>
                  <a:lnTo>
                    <a:pt x="177" y="4192"/>
                  </a:lnTo>
                  <a:lnTo>
                    <a:pt x="295" y="4606"/>
                  </a:lnTo>
                  <a:lnTo>
                    <a:pt x="531" y="5019"/>
                  </a:lnTo>
                  <a:lnTo>
                    <a:pt x="827" y="5373"/>
                  </a:lnTo>
                  <a:lnTo>
                    <a:pt x="1181" y="5727"/>
                  </a:lnTo>
                  <a:lnTo>
                    <a:pt x="3129" y="7617"/>
                  </a:lnTo>
                  <a:lnTo>
                    <a:pt x="7616" y="2953"/>
                  </a:lnTo>
                  <a:lnTo>
                    <a:pt x="5668" y="1063"/>
                  </a:lnTo>
                  <a:lnTo>
                    <a:pt x="5314" y="709"/>
                  </a:lnTo>
                  <a:lnTo>
                    <a:pt x="4900" y="473"/>
                  </a:lnTo>
                  <a:lnTo>
                    <a:pt x="4487" y="237"/>
                  </a:lnTo>
                  <a:lnTo>
                    <a:pt x="4074" y="119"/>
                  </a:lnTo>
                  <a:lnTo>
                    <a:pt x="3661" y="60"/>
                  </a:lnTo>
                  <a:lnTo>
                    <a:pt x="32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33"/>
            <p:cNvSpPr/>
            <p:nvPr/>
          </p:nvSpPr>
          <p:spPr>
            <a:xfrm>
              <a:off x="4136175" y="3958575"/>
              <a:ext cx="156475" cy="147625"/>
            </a:xfrm>
            <a:custGeom>
              <a:avLst/>
              <a:gdLst/>
              <a:ahLst/>
              <a:cxnLst/>
              <a:rect l="l" t="t" r="r" b="b"/>
              <a:pathLst>
                <a:path w="6259" h="5905" extrusionOk="0">
                  <a:moveTo>
                    <a:pt x="4901" y="0"/>
                  </a:moveTo>
                  <a:lnTo>
                    <a:pt x="1" y="4369"/>
                  </a:lnTo>
                  <a:lnTo>
                    <a:pt x="1359" y="5904"/>
                  </a:lnTo>
                  <a:lnTo>
                    <a:pt x="6259" y="1535"/>
                  </a:lnTo>
                  <a:lnTo>
                    <a:pt x="49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3"/>
            <p:cNvSpPr/>
            <p:nvPr/>
          </p:nvSpPr>
          <p:spPr>
            <a:xfrm>
              <a:off x="4038775" y="3839025"/>
              <a:ext cx="169750" cy="168275"/>
            </a:xfrm>
            <a:custGeom>
              <a:avLst/>
              <a:gdLst/>
              <a:ahLst/>
              <a:cxnLst/>
              <a:rect l="l" t="t" r="r" b="b"/>
              <a:pathLst>
                <a:path w="6790" h="6731" extrusionOk="0">
                  <a:moveTo>
                    <a:pt x="3897" y="2007"/>
                  </a:moveTo>
                  <a:lnTo>
                    <a:pt x="4133" y="2125"/>
                  </a:lnTo>
                  <a:lnTo>
                    <a:pt x="4369" y="2303"/>
                  </a:lnTo>
                  <a:lnTo>
                    <a:pt x="4546" y="2480"/>
                  </a:lnTo>
                  <a:lnTo>
                    <a:pt x="4723" y="2775"/>
                  </a:lnTo>
                  <a:lnTo>
                    <a:pt x="4782" y="3011"/>
                  </a:lnTo>
                  <a:lnTo>
                    <a:pt x="4841" y="3247"/>
                  </a:lnTo>
                  <a:lnTo>
                    <a:pt x="4782" y="3483"/>
                  </a:lnTo>
                  <a:lnTo>
                    <a:pt x="4723" y="3719"/>
                  </a:lnTo>
                  <a:lnTo>
                    <a:pt x="4605" y="3956"/>
                  </a:lnTo>
                  <a:lnTo>
                    <a:pt x="4428" y="4192"/>
                  </a:lnTo>
                  <a:lnTo>
                    <a:pt x="4192" y="4369"/>
                  </a:lnTo>
                  <a:lnTo>
                    <a:pt x="3897" y="4546"/>
                  </a:lnTo>
                  <a:lnTo>
                    <a:pt x="3661" y="4664"/>
                  </a:lnTo>
                  <a:lnTo>
                    <a:pt x="3365" y="4782"/>
                  </a:lnTo>
                  <a:lnTo>
                    <a:pt x="3129" y="4782"/>
                  </a:lnTo>
                  <a:lnTo>
                    <a:pt x="2893" y="4723"/>
                  </a:lnTo>
                  <a:lnTo>
                    <a:pt x="2657" y="4605"/>
                  </a:lnTo>
                  <a:lnTo>
                    <a:pt x="2421" y="4487"/>
                  </a:lnTo>
                  <a:lnTo>
                    <a:pt x="2244" y="4251"/>
                  </a:lnTo>
                  <a:lnTo>
                    <a:pt x="2066" y="4015"/>
                  </a:lnTo>
                  <a:lnTo>
                    <a:pt x="2007" y="3779"/>
                  </a:lnTo>
                  <a:lnTo>
                    <a:pt x="1948" y="3542"/>
                  </a:lnTo>
                  <a:lnTo>
                    <a:pt x="1948" y="3247"/>
                  </a:lnTo>
                  <a:lnTo>
                    <a:pt x="2066" y="3011"/>
                  </a:lnTo>
                  <a:lnTo>
                    <a:pt x="2185" y="2775"/>
                  </a:lnTo>
                  <a:lnTo>
                    <a:pt x="2362" y="2598"/>
                  </a:lnTo>
                  <a:lnTo>
                    <a:pt x="2598" y="2362"/>
                  </a:lnTo>
                  <a:lnTo>
                    <a:pt x="2893" y="2184"/>
                  </a:lnTo>
                  <a:lnTo>
                    <a:pt x="3129" y="2066"/>
                  </a:lnTo>
                  <a:lnTo>
                    <a:pt x="3424" y="2007"/>
                  </a:lnTo>
                  <a:close/>
                  <a:moveTo>
                    <a:pt x="3011" y="0"/>
                  </a:moveTo>
                  <a:lnTo>
                    <a:pt x="2598" y="118"/>
                  </a:lnTo>
                  <a:lnTo>
                    <a:pt x="2185" y="236"/>
                  </a:lnTo>
                  <a:lnTo>
                    <a:pt x="1771" y="472"/>
                  </a:lnTo>
                  <a:lnTo>
                    <a:pt x="1358" y="708"/>
                  </a:lnTo>
                  <a:lnTo>
                    <a:pt x="1004" y="1004"/>
                  </a:lnTo>
                  <a:lnTo>
                    <a:pt x="709" y="1358"/>
                  </a:lnTo>
                  <a:lnTo>
                    <a:pt x="472" y="1712"/>
                  </a:lnTo>
                  <a:lnTo>
                    <a:pt x="295" y="2125"/>
                  </a:lnTo>
                  <a:lnTo>
                    <a:pt x="118" y="2539"/>
                  </a:lnTo>
                  <a:lnTo>
                    <a:pt x="59" y="2952"/>
                  </a:lnTo>
                  <a:lnTo>
                    <a:pt x="0" y="3365"/>
                  </a:lnTo>
                  <a:lnTo>
                    <a:pt x="59" y="3779"/>
                  </a:lnTo>
                  <a:lnTo>
                    <a:pt x="118" y="4192"/>
                  </a:lnTo>
                  <a:lnTo>
                    <a:pt x="295" y="4605"/>
                  </a:lnTo>
                  <a:lnTo>
                    <a:pt x="472" y="5018"/>
                  </a:lnTo>
                  <a:lnTo>
                    <a:pt x="709" y="5373"/>
                  </a:lnTo>
                  <a:lnTo>
                    <a:pt x="1004" y="5727"/>
                  </a:lnTo>
                  <a:lnTo>
                    <a:pt x="1358" y="6022"/>
                  </a:lnTo>
                  <a:lnTo>
                    <a:pt x="1712" y="6258"/>
                  </a:lnTo>
                  <a:lnTo>
                    <a:pt x="2066" y="6494"/>
                  </a:lnTo>
                  <a:lnTo>
                    <a:pt x="2480" y="6612"/>
                  </a:lnTo>
                  <a:lnTo>
                    <a:pt x="2893" y="6730"/>
                  </a:lnTo>
                  <a:lnTo>
                    <a:pt x="3779" y="6730"/>
                  </a:lnTo>
                  <a:lnTo>
                    <a:pt x="4192" y="6671"/>
                  </a:lnTo>
                  <a:lnTo>
                    <a:pt x="4605" y="6494"/>
                  </a:lnTo>
                  <a:lnTo>
                    <a:pt x="5018" y="6317"/>
                  </a:lnTo>
                  <a:lnTo>
                    <a:pt x="5432" y="6081"/>
                  </a:lnTo>
                  <a:lnTo>
                    <a:pt x="5786" y="5727"/>
                  </a:lnTo>
                  <a:lnTo>
                    <a:pt x="6081" y="5432"/>
                  </a:lnTo>
                  <a:lnTo>
                    <a:pt x="6317" y="5077"/>
                  </a:lnTo>
                  <a:lnTo>
                    <a:pt x="6494" y="4664"/>
                  </a:lnTo>
                  <a:lnTo>
                    <a:pt x="6672" y="4251"/>
                  </a:lnTo>
                  <a:lnTo>
                    <a:pt x="6731" y="3838"/>
                  </a:lnTo>
                  <a:lnTo>
                    <a:pt x="6790" y="3365"/>
                  </a:lnTo>
                  <a:lnTo>
                    <a:pt x="6731" y="2952"/>
                  </a:lnTo>
                  <a:lnTo>
                    <a:pt x="6672" y="2539"/>
                  </a:lnTo>
                  <a:lnTo>
                    <a:pt x="6494" y="2125"/>
                  </a:lnTo>
                  <a:lnTo>
                    <a:pt x="6317" y="1712"/>
                  </a:lnTo>
                  <a:lnTo>
                    <a:pt x="6081" y="1358"/>
                  </a:lnTo>
                  <a:lnTo>
                    <a:pt x="5786" y="1004"/>
                  </a:lnTo>
                  <a:lnTo>
                    <a:pt x="5432" y="708"/>
                  </a:lnTo>
                  <a:lnTo>
                    <a:pt x="5077" y="472"/>
                  </a:lnTo>
                  <a:lnTo>
                    <a:pt x="4723" y="295"/>
                  </a:lnTo>
                  <a:lnTo>
                    <a:pt x="4310" y="118"/>
                  </a:lnTo>
                  <a:lnTo>
                    <a:pt x="3897" y="59"/>
                  </a:lnTo>
                  <a:lnTo>
                    <a:pt x="34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3"/>
            <p:cNvSpPr/>
            <p:nvPr/>
          </p:nvSpPr>
          <p:spPr>
            <a:xfrm>
              <a:off x="3904450" y="3650100"/>
              <a:ext cx="194850" cy="175650"/>
            </a:xfrm>
            <a:custGeom>
              <a:avLst/>
              <a:gdLst/>
              <a:ahLst/>
              <a:cxnLst/>
              <a:rect l="l" t="t" r="r" b="b"/>
              <a:pathLst>
                <a:path w="7794" h="7026" extrusionOk="0">
                  <a:moveTo>
                    <a:pt x="5609" y="0"/>
                  </a:moveTo>
                  <a:lnTo>
                    <a:pt x="4192" y="827"/>
                  </a:lnTo>
                  <a:lnTo>
                    <a:pt x="5373" y="2834"/>
                  </a:lnTo>
                  <a:lnTo>
                    <a:pt x="4547" y="3247"/>
                  </a:lnTo>
                  <a:lnTo>
                    <a:pt x="3543" y="1535"/>
                  </a:lnTo>
                  <a:lnTo>
                    <a:pt x="2244" y="2303"/>
                  </a:lnTo>
                  <a:lnTo>
                    <a:pt x="3248" y="4015"/>
                  </a:lnTo>
                  <a:lnTo>
                    <a:pt x="2539" y="4428"/>
                  </a:lnTo>
                  <a:lnTo>
                    <a:pt x="1358" y="2421"/>
                  </a:lnTo>
                  <a:lnTo>
                    <a:pt x="1" y="3247"/>
                  </a:lnTo>
                  <a:lnTo>
                    <a:pt x="2126" y="7026"/>
                  </a:lnTo>
                  <a:lnTo>
                    <a:pt x="7794" y="3779"/>
                  </a:lnTo>
                  <a:lnTo>
                    <a:pt x="56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3"/>
            <p:cNvSpPr/>
            <p:nvPr/>
          </p:nvSpPr>
          <p:spPr>
            <a:xfrm>
              <a:off x="3818850" y="3484775"/>
              <a:ext cx="212550" cy="209625"/>
            </a:xfrm>
            <a:custGeom>
              <a:avLst/>
              <a:gdLst/>
              <a:ahLst/>
              <a:cxnLst/>
              <a:rect l="l" t="t" r="r" b="b"/>
              <a:pathLst>
                <a:path w="8502" h="8385" extrusionOk="0">
                  <a:moveTo>
                    <a:pt x="5904" y="1"/>
                  </a:moveTo>
                  <a:lnTo>
                    <a:pt x="0" y="2716"/>
                  </a:lnTo>
                  <a:lnTo>
                    <a:pt x="827" y="4606"/>
                  </a:lnTo>
                  <a:lnTo>
                    <a:pt x="3897" y="3189"/>
                  </a:lnTo>
                  <a:lnTo>
                    <a:pt x="1771" y="6554"/>
                  </a:lnTo>
                  <a:lnTo>
                    <a:pt x="2598" y="8384"/>
                  </a:lnTo>
                  <a:lnTo>
                    <a:pt x="8502" y="5727"/>
                  </a:lnTo>
                  <a:lnTo>
                    <a:pt x="7675" y="3838"/>
                  </a:lnTo>
                  <a:lnTo>
                    <a:pt x="4723" y="5196"/>
                  </a:lnTo>
                  <a:lnTo>
                    <a:pt x="4723" y="5196"/>
                  </a:lnTo>
                  <a:lnTo>
                    <a:pt x="6790" y="1890"/>
                  </a:lnTo>
                  <a:lnTo>
                    <a:pt x="5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33"/>
            <p:cNvSpPr/>
            <p:nvPr/>
          </p:nvSpPr>
          <p:spPr>
            <a:xfrm>
              <a:off x="3770125" y="3323900"/>
              <a:ext cx="168300" cy="168275"/>
            </a:xfrm>
            <a:custGeom>
              <a:avLst/>
              <a:gdLst/>
              <a:ahLst/>
              <a:cxnLst/>
              <a:rect l="l" t="t" r="r" b="b"/>
              <a:pathLst>
                <a:path w="6732" h="6731" extrusionOk="0">
                  <a:moveTo>
                    <a:pt x="3898" y="0"/>
                  </a:moveTo>
                  <a:lnTo>
                    <a:pt x="1949" y="650"/>
                  </a:lnTo>
                  <a:lnTo>
                    <a:pt x="2953" y="3838"/>
                  </a:lnTo>
                  <a:lnTo>
                    <a:pt x="4370" y="3366"/>
                  </a:lnTo>
                  <a:lnTo>
                    <a:pt x="3838" y="1831"/>
                  </a:lnTo>
                  <a:lnTo>
                    <a:pt x="4134" y="1949"/>
                  </a:lnTo>
                  <a:lnTo>
                    <a:pt x="4429" y="2126"/>
                  </a:lnTo>
                  <a:lnTo>
                    <a:pt x="4606" y="2421"/>
                  </a:lnTo>
                  <a:lnTo>
                    <a:pt x="4724" y="2716"/>
                  </a:lnTo>
                  <a:lnTo>
                    <a:pt x="4842" y="3070"/>
                  </a:lnTo>
                  <a:lnTo>
                    <a:pt x="4842" y="3366"/>
                  </a:lnTo>
                  <a:lnTo>
                    <a:pt x="4842" y="3661"/>
                  </a:lnTo>
                  <a:lnTo>
                    <a:pt x="4724" y="3897"/>
                  </a:lnTo>
                  <a:lnTo>
                    <a:pt x="4606" y="4074"/>
                  </a:lnTo>
                  <a:lnTo>
                    <a:pt x="4370" y="4310"/>
                  </a:lnTo>
                  <a:lnTo>
                    <a:pt x="4075" y="4428"/>
                  </a:lnTo>
                  <a:lnTo>
                    <a:pt x="3779" y="4605"/>
                  </a:lnTo>
                  <a:lnTo>
                    <a:pt x="3484" y="4664"/>
                  </a:lnTo>
                  <a:lnTo>
                    <a:pt x="2894" y="4664"/>
                  </a:lnTo>
                  <a:lnTo>
                    <a:pt x="2658" y="4605"/>
                  </a:lnTo>
                  <a:lnTo>
                    <a:pt x="2481" y="4487"/>
                  </a:lnTo>
                  <a:lnTo>
                    <a:pt x="2244" y="4310"/>
                  </a:lnTo>
                  <a:lnTo>
                    <a:pt x="2126" y="4133"/>
                  </a:lnTo>
                  <a:lnTo>
                    <a:pt x="2008" y="3838"/>
                  </a:lnTo>
                  <a:lnTo>
                    <a:pt x="1949" y="3543"/>
                  </a:lnTo>
                  <a:lnTo>
                    <a:pt x="1949" y="3307"/>
                  </a:lnTo>
                  <a:lnTo>
                    <a:pt x="2008" y="3070"/>
                  </a:lnTo>
                  <a:lnTo>
                    <a:pt x="2126" y="2893"/>
                  </a:lnTo>
                  <a:lnTo>
                    <a:pt x="1477" y="827"/>
                  </a:lnTo>
                  <a:lnTo>
                    <a:pt x="1005" y="1122"/>
                  </a:lnTo>
                  <a:lnTo>
                    <a:pt x="650" y="1417"/>
                  </a:lnTo>
                  <a:lnTo>
                    <a:pt x="355" y="1831"/>
                  </a:lnTo>
                  <a:lnTo>
                    <a:pt x="178" y="2303"/>
                  </a:lnTo>
                  <a:lnTo>
                    <a:pt x="60" y="2775"/>
                  </a:lnTo>
                  <a:lnTo>
                    <a:pt x="1" y="3307"/>
                  </a:lnTo>
                  <a:lnTo>
                    <a:pt x="60" y="3838"/>
                  </a:lnTo>
                  <a:lnTo>
                    <a:pt x="237" y="4428"/>
                  </a:lnTo>
                  <a:lnTo>
                    <a:pt x="414" y="4901"/>
                  </a:lnTo>
                  <a:lnTo>
                    <a:pt x="650" y="5314"/>
                  </a:lnTo>
                  <a:lnTo>
                    <a:pt x="887" y="5668"/>
                  </a:lnTo>
                  <a:lnTo>
                    <a:pt x="1182" y="5963"/>
                  </a:lnTo>
                  <a:lnTo>
                    <a:pt x="1477" y="6259"/>
                  </a:lnTo>
                  <a:lnTo>
                    <a:pt x="1831" y="6436"/>
                  </a:lnTo>
                  <a:lnTo>
                    <a:pt x="2244" y="6613"/>
                  </a:lnTo>
                  <a:lnTo>
                    <a:pt x="2658" y="6731"/>
                  </a:lnTo>
                  <a:lnTo>
                    <a:pt x="3484" y="6731"/>
                  </a:lnTo>
                  <a:lnTo>
                    <a:pt x="3957" y="6672"/>
                  </a:lnTo>
                  <a:lnTo>
                    <a:pt x="4429" y="6554"/>
                  </a:lnTo>
                  <a:lnTo>
                    <a:pt x="4842" y="6377"/>
                  </a:lnTo>
                  <a:lnTo>
                    <a:pt x="5255" y="6140"/>
                  </a:lnTo>
                  <a:lnTo>
                    <a:pt x="5610" y="5904"/>
                  </a:lnTo>
                  <a:lnTo>
                    <a:pt x="5905" y="5609"/>
                  </a:lnTo>
                  <a:lnTo>
                    <a:pt x="6200" y="5314"/>
                  </a:lnTo>
                  <a:lnTo>
                    <a:pt x="6377" y="4960"/>
                  </a:lnTo>
                  <a:lnTo>
                    <a:pt x="6554" y="4546"/>
                  </a:lnTo>
                  <a:lnTo>
                    <a:pt x="6672" y="4192"/>
                  </a:lnTo>
                  <a:lnTo>
                    <a:pt x="6731" y="3720"/>
                  </a:lnTo>
                  <a:lnTo>
                    <a:pt x="6731" y="3307"/>
                  </a:lnTo>
                  <a:lnTo>
                    <a:pt x="6672" y="2834"/>
                  </a:lnTo>
                  <a:lnTo>
                    <a:pt x="6495" y="2362"/>
                  </a:lnTo>
                  <a:lnTo>
                    <a:pt x="6318" y="1831"/>
                  </a:lnTo>
                  <a:lnTo>
                    <a:pt x="6082" y="1417"/>
                  </a:lnTo>
                  <a:lnTo>
                    <a:pt x="5787" y="1063"/>
                  </a:lnTo>
                  <a:lnTo>
                    <a:pt x="5433" y="709"/>
                  </a:lnTo>
                  <a:lnTo>
                    <a:pt x="5078" y="473"/>
                  </a:lnTo>
                  <a:lnTo>
                    <a:pt x="4665" y="296"/>
                  </a:lnTo>
                  <a:lnTo>
                    <a:pt x="4311" y="118"/>
                  </a:lnTo>
                  <a:lnTo>
                    <a:pt x="38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33"/>
            <p:cNvSpPr/>
            <p:nvPr/>
          </p:nvSpPr>
          <p:spPr>
            <a:xfrm>
              <a:off x="3731750" y="3235350"/>
              <a:ext cx="171250" cy="88575"/>
            </a:xfrm>
            <a:custGeom>
              <a:avLst/>
              <a:gdLst/>
              <a:ahLst/>
              <a:cxnLst/>
              <a:rect l="l" t="t" r="r" b="b"/>
              <a:pathLst>
                <a:path w="6850" h="3543" extrusionOk="0">
                  <a:moveTo>
                    <a:pt x="6377" y="0"/>
                  </a:moveTo>
                  <a:lnTo>
                    <a:pt x="1" y="1535"/>
                  </a:lnTo>
                  <a:lnTo>
                    <a:pt x="532" y="3542"/>
                  </a:lnTo>
                  <a:lnTo>
                    <a:pt x="6849" y="2007"/>
                  </a:lnTo>
                  <a:lnTo>
                    <a:pt x="63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33"/>
            <p:cNvSpPr/>
            <p:nvPr/>
          </p:nvSpPr>
          <p:spPr>
            <a:xfrm>
              <a:off x="3696325" y="3050850"/>
              <a:ext cx="186000" cy="181550"/>
            </a:xfrm>
            <a:custGeom>
              <a:avLst/>
              <a:gdLst/>
              <a:ahLst/>
              <a:cxnLst/>
              <a:rect l="l" t="t" r="r" b="b"/>
              <a:pathLst>
                <a:path w="7440" h="7262" extrusionOk="0">
                  <a:moveTo>
                    <a:pt x="6436" y="0"/>
                  </a:moveTo>
                  <a:lnTo>
                    <a:pt x="1" y="1063"/>
                  </a:lnTo>
                  <a:lnTo>
                    <a:pt x="355" y="3070"/>
                  </a:lnTo>
                  <a:lnTo>
                    <a:pt x="3602" y="2539"/>
                  </a:lnTo>
                  <a:lnTo>
                    <a:pt x="3602" y="2539"/>
                  </a:lnTo>
                  <a:lnTo>
                    <a:pt x="709" y="5196"/>
                  </a:lnTo>
                  <a:lnTo>
                    <a:pt x="1005" y="7262"/>
                  </a:lnTo>
                  <a:lnTo>
                    <a:pt x="7440" y="6199"/>
                  </a:lnTo>
                  <a:lnTo>
                    <a:pt x="7145" y="4192"/>
                  </a:lnTo>
                  <a:lnTo>
                    <a:pt x="3898" y="4723"/>
                  </a:lnTo>
                  <a:lnTo>
                    <a:pt x="6790" y="2066"/>
                  </a:lnTo>
                  <a:lnTo>
                    <a:pt x="64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33"/>
            <p:cNvSpPr/>
            <p:nvPr/>
          </p:nvSpPr>
          <p:spPr>
            <a:xfrm>
              <a:off x="3686000" y="2913575"/>
              <a:ext cx="169775" cy="118100"/>
            </a:xfrm>
            <a:custGeom>
              <a:avLst/>
              <a:gdLst/>
              <a:ahLst/>
              <a:cxnLst/>
              <a:rect l="l" t="t" r="r" b="b"/>
              <a:pathLst>
                <a:path w="6791" h="4724" extrusionOk="0">
                  <a:moveTo>
                    <a:pt x="6495" y="0"/>
                  </a:moveTo>
                  <a:lnTo>
                    <a:pt x="4842" y="119"/>
                  </a:lnTo>
                  <a:lnTo>
                    <a:pt x="5019" y="2362"/>
                  </a:lnTo>
                  <a:lnTo>
                    <a:pt x="4074" y="2421"/>
                  </a:lnTo>
                  <a:lnTo>
                    <a:pt x="3956" y="414"/>
                  </a:lnTo>
                  <a:lnTo>
                    <a:pt x="2421" y="532"/>
                  </a:lnTo>
                  <a:lnTo>
                    <a:pt x="2539" y="2539"/>
                  </a:lnTo>
                  <a:lnTo>
                    <a:pt x="1772" y="2598"/>
                  </a:lnTo>
                  <a:lnTo>
                    <a:pt x="1595" y="296"/>
                  </a:lnTo>
                  <a:lnTo>
                    <a:pt x="1" y="414"/>
                  </a:lnTo>
                  <a:lnTo>
                    <a:pt x="296" y="4724"/>
                  </a:lnTo>
                  <a:lnTo>
                    <a:pt x="6790" y="4310"/>
                  </a:lnTo>
                  <a:lnTo>
                    <a:pt x="64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33"/>
            <p:cNvSpPr/>
            <p:nvPr/>
          </p:nvSpPr>
          <p:spPr>
            <a:xfrm>
              <a:off x="3684525" y="2774825"/>
              <a:ext cx="165350" cy="112200"/>
            </a:xfrm>
            <a:custGeom>
              <a:avLst/>
              <a:gdLst/>
              <a:ahLst/>
              <a:cxnLst/>
              <a:rect l="l" t="t" r="r" b="b"/>
              <a:pathLst>
                <a:path w="6614" h="4488" extrusionOk="0">
                  <a:moveTo>
                    <a:pt x="60" y="1"/>
                  </a:moveTo>
                  <a:lnTo>
                    <a:pt x="1" y="4370"/>
                  </a:lnTo>
                  <a:lnTo>
                    <a:pt x="6554" y="4488"/>
                  </a:lnTo>
                  <a:lnTo>
                    <a:pt x="6613" y="119"/>
                  </a:lnTo>
                  <a:lnTo>
                    <a:pt x="4960" y="60"/>
                  </a:lnTo>
                  <a:lnTo>
                    <a:pt x="4901" y="2362"/>
                  </a:lnTo>
                  <a:lnTo>
                    <a:pt x="4015" y="2362"/>
                  </a:lnTo>
                  <a:lnTo>
                    <a:pt x="4015" y="355"/>
                  </a:lnTo>
                  <a:lnTo>
                    <a:pt x="2480" y="296"/>
                  </a:lnTo>
                  <a:lnTo>
                    <a:pt x="2480" y="2362"/>
                  </a:lnTo>
                  <a:lnTo>
                    <a:pt x="1654" y="2362"/>
                  </a:lnTo>
                  <a:lnTo>
                    <a:pt x="1713" y="60"/>
                  </a:lnTo>
                  <a:lnTo>
                    <a:pt x="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3"/>
            <p:cNvSpPr/>
            <p:nvPr/>
          </p:nvSpPr>
          <p:spPr>
            <a:xfrm>
              <a:off x="3687475" y="2602150"/>
              <a:ext cx="177150" cy="149100"/>
            </a:xfrm>
            <a:custGeom>
              <a:avLst/>
              <a:gdLst/>
              <a:ahLst/>
              <a:cxnLst/>
              <a:rect l="l" t="t" r="r" b="b"/>
              <a:pathLst>
                <a:path w="7086" h="5964" extrusionOk="0">
                  <a:moveTo>
                    <a:pt x="2658" y="2126"/>
                  </a:moveTo>
                  <a:lnTo>
                    <a:pt x="2894" y="2185"/>
                  </a:lnTo>
                  <a:lnTo>
                    <a:pt x="3012" y="2303"/>
                  </a:lnTo>
                  <a:lnTo>
                    <a:pt x="3130" y="2480"/>
                  </a:lnTo>
                  <a:lnTo>
                    <a:pt x="3130" y="2716"/>
                  </a:lnTo>
                  <a:lnTo>
                    <a:pt x="3012" y="3543"/>
                  </a:lnTo>
                  <a:lnTo>
                    <a:pt x="1949" y="3425"/>
                  </a:lnTo>
                  <a:lnTo>
                    <a:pt x="2008" y="2598"/>
                  </a:lnTo>
                  <a:lnTo>
                    <a:pt x="2067" y="2362"/>
                  </a:lnTo>
                  <a:lnTo>
                    <a:pt x="2185" y="2185"/>
                  </a:lnTo>
                  <a:lnTo>
                    <a:pt x="2421" y="2126"/>
                  </a:lnTo>
                  <a:close/>
                  <a:moveTo>
                    <a:pt x="2421" y="0"/>
                  </a:moveTo>
                  <a:lnTo>
                    <a:pt x="2126" y="59"/>
                  </a:lnTo>
                  <a:lnTo>
                    <a:pt x="1831" y="118"/>
                  </a:lnTo>
                  <a:lnTo>
                    <a:pt x="1595" y="177"/>
                  </a:lnTo>
                  <a:lnTo>
                    <a:pt x="1359" y="354"/>
                  </a:lnTo>
                  <a:lnTo>
                    <a:pt x="1122" y="473"/>
                  </a:lnTo>
                  <a:lnTo>
                    <a:pt x="945" y="709"/>
                  </a:lnTo>
                  <a:lnTo>
                    <a:pt x="768" y="945"/>
                  </a:lnTo>
                  <a:lnTo>
                    <a:pt x="591" y="1240"/>
                  </a:lnTo>
                  <a:lnTo>
                    <a:pt x="473" y="1535"/>
                  </a:lnTo>
                  <a:lnTo>
                    <a:pt x="414" y="1889"/>
                  </a:lnTo>
                  <a:lnTo>
                    <a:pt x="355" y="2244"/>
                  </a:lnTo>
                  <a:lnTo>
                    <a:pt x="1" y="5314"/>
                  </a:lnTo>
                  <a:lnTo>
                    <a:pt x="6495" y="5963"/>
                  </a:lnTo>
                  <a:lnTo>
                    <a:pt x="6731" y="3897"/>
                  </a:lnTo>
                  <a:lnTo>
                    <a:pt x="4370" y="3661"/>
                  </a:lnTo>
                  <a:lnTo>
                    <a:pt x="6849" y="2716"/>
                  </a:lnTo>
                  <a:lnTo>
                    <a:pt x="7085" y="473"/>
                  </a:lnTo>
                  <a:lnTo>
                    <a:pt x="4429" y="1594"/>
                  </a:lnTo>
                  <a:lnTo>
                    <a:pt x="4370" y="1299"/>
                  </a:lnTo>
                  <a:lnTo>
                    <a:pt x="4193" y="1004"/>
                  </a:lnTo>
                  <a:lnTo>
                    <a:pt x="4015" y="709"/>
                  </a:lnTo>
                  <a:lnTo>
                    <a:pt x="3838" y="473"/>
                  </a:lnTo>
                  <a:lnTo>
                    <a:pt x="3602" y="295"/>
                  </a:lnTo>
                  <a:lnTo>
                    <a:pt x="3307" y="177"/>
                  </a:lnTo>
                  <a:lnTo>
                    <a:pt x="3012" y="59"/>
                  </a:lnTo>
                  <a:lnTo>
                    <a:pt x="27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3"/>
            <p:cNvSpPr/>
            <p:nvPr/>
          </p:nvSpPr>
          <p:spPr>
            <a:xfrm>
              <a:off x="3717000" y="2388125"/>
              <a:ext cx="171250" cy="155000"/>
            </a:xfrm>
            <a:custGeom>
              <a:avLst/>
              <a:gdLst/>
              <a:ahLst/>
              <a:cxnLst/>
              <a:rect l="l" t="t" r="r" b="b"/>
              <a:pathLst>
                <a:path w="6850" h="6200" extrusionOk="0">
                  <a:moveTo>
                    <a:pt x="2952" y="2067"/>
                  </a:moveTo>
                  <a:lnTo>
                    <a:pt x="3189" y="2185"/>
                  </a:lnTo>
                  <a:lnTo>
                    <a:pt x="3307" y="2303"/>
                  </a:lnTo>
                  <a:lnTo>
                    <a:pt x="3425" y="2539"/>
                  </a:lnTo>
                  <a:lnTo>
                    <a:pt x="3366" y="2834"/>
                  </a:lnTo>
                  <a:lnTo>
                    <a:pt x="3248" y="3366"/>
                  </a:lnTo>
                  <a:lnTo>
                    <a:pt x="2067" y="3130"/>
                  </a:lnTo>
                  <a:lnTo>
                    <a:pt x="2185" y="2539"/>
                  </a:lnTo>
                  <a:lnTo>
                    <a:pt x="2303" y="2303"/>
                  </a:lnTo>
                  <a:lnTo>
                    <a:pt x="2480" y="2126"/>
                  </a:lnTo>
                  <a:lnTo>
                    <a:pt x="2657" y="2067"/>
                  </a:lnTo>
                  <a:close/>
                  <a:moveTo>
                    <a:pt x="2480" y="1"/>
                  </a:moveTo>
                  <a:lnTo>
                    <a:pt x="2067" y="119"/>
                  </a:lnTo>
                  <a:lnTo>
                    <a:pt x="1654" y="296"/>
                  </a:lnTo>
                  <a:lnTo>
                    <a:pt x="1299" y="591"/>
                  </a:lnTo>
                  <a:lnTo>
                    <a:pt x="1063" y="945"/>
                  </a:lnTo>
                  <a:lnTo>
                    <a:pt x="827" y="1418"/>
                  </a:lnTo>
                  <a:lnTo>
                    <a:pt x="650" y="1949"/>
                  </a:lnTo>
                  <a:lnTo>
                    <a:pt x="1" y="4724"/>
                  </a:lnTo>
                  <a:lnTo>
                    <a:pt x="6377" y="6200"/>
                  </a:lnTo>
                  <a:lnTo>
                    <a:pt x="6849" y="4192"/>
                  </a:lnTo>
                  <a:lnTo>
                    <a:pt x="4842" y="3720"/>
                  </a:lnTo>
                  <a:lnTo>
                    <a:pt x="5019" y="2953"/>
                  </a:lnTo>
                  <a:lnTo>
                    <a:pt x="5078" y="2598"/>
                  </a:lnTo>
                  <a:lnTo>
                    <a:pt x="5078" y="2244"/>
                  </a:lnTo>
                  <a:lnTo>
                    <a:pt x="5078" y="1890"/>
                  </a:lnTo>
                  <a:lnTo>
                    <a:pt x="5019" y="1595"/>
                  </a:lnTo>
                  <a:lnTo>
                    <a:pt x="4901" y="1299"/>
                  </a:lnTo>
                  <a:lnTo>
                    <a:pt x="4783" y="1004"/>
                  </a:lnTo>
                  <a:lnTo>
                    <a:pt x="4606" y="768"/>
                  </a:lnTo>
                  <a:lnTo>
                    <a:pt x="4428" y="591"/>
                  </a:lnTo>
                  <a:lnTo>
                    <a:pt x="4192" y="414"/>
                  </a:lnTo>
                  <a:lnTo>
                    <a:pt x="3956" y="237"/>
                  </a:lnTo>
                  <a:lnTo>
                    <a:pt x="3661" y="119"/>
                  </a:lnTo>
                  <a:lnTo>
                    <a:pt x="3366" y="60"/>
                  </a:lnTo>
                  <a:lnTo>
                    <a:pt x="28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3"/>
            <p:cNvSpPr/>
            <p:nvPr/>
          </p:nvSpPr>
          <p:spPr>
            <a:xfrm>
              <a:off x="3776050" y="2205100"/>
              <a:ext cx="166800" cy="168300"/>
            </a:xfrm>
            <a:custGeom>
              <a:avLst/>
              <a:gdLst/>
              <a:ahLst/>
              <a:cxnLst/>
              <a:rect l="l" t="t" r="r" b="b"/>
              <a:pathLst>
                <a:path w="6672" h="6732" extrusionOk="0">
                  <a:moveTo>
                    <a:pt x="3424" y="2067"/>
                  </a:moveTo>
                  <a:lnTo>
                    <a:pt x="3779" y="2126"/>
                  </a:lnTo>
                  <a:lnTo>
                    <a:pt x="4015" y="2303"/>
                  </a:lnTo>
                  <a:lnTo>
                    <a:pt x="4310" y="2421"/>
                  </a:lnTo>
                  <a:lnTo>
                    <a:pt x="4487" y="2598"/>
                  </a:lnTo>
                  <a:lnTo>
                    <a:pt x="4664" y="2835"/>
                  </a:lnTo>
                  <a:lnTo>
                    <a:pt x="4723" y="3012"/>
                  </a:lnTo>
                  <a:lnTo>
                    <a:pt x="4782" y="3307"/>
                  </a:lnTo>
                  <a:lnTo>
                    <a:pt x="4782" y="3543"/>
                  </a:lnTo>
                  <a:lnTo>
                    <a:pt x="4723" y="3838"/>
                  </a:lnTo>
                  <a:lnTo>
                    <a:pt x="4605" y="4074"/>
                  </a:lnTo>
                  <a:lnTo>
                    <a:pt x="4428" y="4311"/>
                  </a:lnTo>
                  <a:lnTo>
                    <a:pt x="4251" y="4488"/>
                  </a:lnTo>
                  <a:lnTo>
                    <a:pt x="4015" y="4606"/>
                  </a:lnTo>
                  <a:lnTo>
                    <a:pt x="3779" y="4665"/>
                  </a:lnTo>
                  <a:lnTo>
                    <a:pt x="3247" y="4665"/>
                  </a:lnTo>
                  <a:lnTo>
                    <a:pt x="2952" y="4547"/>
                  </a:lnTo>
                  <a:lnTo>
                    <a:pt x="2657" y="4429"/>
                  </a:lnTo>
                  <a:lnTo>
                    <a:pt x="2362" y="4311"/>
                  </a:lnTo>
                  <a:lnTo>
                    <a:pt x="2185" y="4133"/>
                  </a:lnTo>
                  <a:lnTo>
                    <a:pt x="2007" y="3897"/>
                  </a:lnTo>
                  <a:lnTo>
                    <a:pt x="1948" y="3661"/>
                  </a:lnTo>
                  <a:lnTo>
                    <a:pt x="1889" y="3425"/>
                  </a:lnTo>
                  <a:lnTo>
                    <a:pt x="1889" y="3189"/>
                  </a:lnTo>
                  <a:lnTo>
                    <a:pt x="1948" y="2894"/>
                  </a:lnTo>
                  <a:lnTo>
                    <a:pt x="2066" y="2598"/>
                  </a:lnTo>
                  <a:lnTo>
                    <a:pt x="2244" y="2421"/>
                  </a:lnTo>
                  <a:lnTo>
                    <a:pt x="2421" y="2244"/>
                  </a:lnTo>
                  <a:lnTo>
                    <a:pt x="2657" y="2126"/>
                  </a:lnTo>
                  <a:lnTo>
                    <a:pt x="2893" y="2067"/>
                  </a:lnTo>
                  <a:close/>
                  <a:moveTo>
                    <a:pt x="3070" y="1"/>
                  </a:moveTo>
                  <a:lnTo>
                    <a:pt x="2657" y="60"/>
                  </a:lnTo>
                  <a:lnTo>
                    <a:pt x="2244" y="178"/>
                  </a:lnTo>
                  <a:lnTo>
                    <a:pt x="1830" y="355"/>
                  </a:lnTo>
                  <a:lnTo>
                    <a:pt x="1476" y="532"/>
                  </a:lnTo>
                  <a:lnTo>
                    <a:pt x="1122" y="827"/>
                  </a:lnTo>
                  <a:lnTo>
                    <a:pt x="827" y="1122"/>
                  </a:lnTo>
                  <a:lnTo>
                    <a:pt x="531" y="1477"/>
                  </a:lnTo>
                  <a:lnTo>
                    <a:pt x="354" y="1890"/>
                  </a:lnTo>
                  <a:lnTo>
                    <a:pt x="177" y="2303"/>
                  </a:lnTo>
                  <a:lnTo>
                    <a:pt x="59" y="2717"/>
                  </a:lnTo>
                  <a:lnTo>
                    <a:pt x="0" y="3130"/>
                  </a:lnTo>
                  <a:lnTo>
                    <a:pt x="0" y="3602"/>
                  </a:lnTo>
                  <a:lnTo>
                    <a:pt x="59" y="4015"/>
                  </a:lnTo>
                  <a:lnTo>
                    <a:pt x="118" y="4429"/>
                  </a:lnTo>
                  <a:lnTo>
                    <a:pt x="295" y="4842"/>
                  </a:lnTo>
                  <a:lnTo>
                    <a:pt x="531" y="5196"/>
                  </a:lnTo>
                  <a:lnTo>
                    <a:pt x="768" y="5550"/>
                  </a:lnTo>
                  <a:lnTo>
                    <a:pt x="1063" y="5846"/>
                  </a:lnTo>
                  <a:lnTo>
                    <a:pt x="1417" y="6141"/>
                  </a:lnTo>
                  <a:lnTo>
                    <a:pt x="1830" y="6377"/>
                  </a:lnTo>
                  <a:lnTo>
                    <a:pt x="2244" y="6554"/>
                  </a:lnTo>
                  <a:lnTo>
                    <a:pt x="2716" y="6672"/>
                  </a:lnTo>
                  <a:lnTo>
                    <a:pt x="3188" y="6731"/>
                  </a:lnTo>
                  <a:lnTo>
                    <a:pt x="3601" y="6731"/>
                  </a:lnTo>
                  <a:lnTo>
                    <a:pt x="4015" y="6672"/>
                  </a:lnTo>
                  <a:lnTo>
                    <a:pt x="4487" y="6554"/>
                  </a:lnTo>
                  <a:lnTo>
                    <a:pt x="4841" y="6377"/>
                  </a:lnTo>
                  <a:lnTo>
                    <a:pt x="5196" y="6141"/>
                  </a:lnTo>
                  <a:lnTo>
                    <a:pt x="5550" y="5905"/>
                  </a:lnTo>
                  <a:lnTo>
                    <a:pt x="5845" y="5609"/>
                  </a:lnTo>
                  <a:lnTo>
                    <a:pt x="6140" y="5255"/>
                  </a:lnTo>
                  <a:lnTo>
                    <a:pt x="6317" y="4842"/>
                  </a:lnTo>
                  <a:lnTo>
                    <a:pt x="6494" y="4429"/>
                  </a:lnTo>
                  <a:lnTo>
                    <a:pt x="6613" y="4015"/>
                  </a:lnTo>
                  <a:lnTo>
                    <a:pt x="6672" y="3543"/>
                  </a:lnTo>
                  <a:lnTo>
                    <a:pt x="6672" y="3130"/>
                  </a:lnTo>
                  <a:lnTo>
                    <a:pt x="6672" y="2717"/>
                  </a:lnTo>
                  <a:lnTo>
                    <a:pt x="6553" y="2303"/>
                  </a:lnTo>
                  <a:lnTo>
                    <a:pt x="6376" y="1890"/>
                  </a:lnTo>
                  <a:lnTo>
                    <a:pt x="6140" y="1536"/>
                  </a:lnTo>
                  <a:lnTo>
                    <a:pt x="5904" y="1182"/>
                  </a:lnTo>
                  <a:lnTo>
                    <a:pt x="5609" y="827"/>
                  </a:lnTo>
                  <a:lnTo>
                    <a:pt x="5255" y="591"/>
                  </a:lnTo>
                  <a:lnTo>
                    <a:pt x="4841" y="355"/>
                  </a:lnTo>
                  <a:lnTo>
                    <a:pt x="4428" y="178"/>
                  </a:lnTo>
                  <a:lnTo>
                    <a:pt x="3956" y="60"/>
                  </a:lnTo>
                  <a:lnTo>
                    <a:pt x="35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3"/>
            <p:cNvSpPr/>
            <p:nvPr/>
          </p:nvSpPr>
          <p:spPr>
            <a:xfrm>
              <a:off x="3826225" y="2036850"/>
              <a:ext cx="206650" cy="177125"/>
            </a:xfrm>
            <a:custGeom>
              <a:avLst/>
              <a:gdLst/>
              <a:ahLst/>
              <a:cxnLst/>
              <a:rect l="l" t="t" r="r" b="b"/>
              <a:pathLst>
                <a:path w="8266" h="7085" extrusionOk="0">
                  <a:moveTo>
                    <a:pt x="3307" y="2067"/>
                  </a:moveTo>
                  <a:lnTo>
                    <a:pt x="3484" y="2126"/>
                  </a:lnTo>
                  <a:lnTo>
                    <a:pt x="3720" y="2303"/>
                  </a:lnTo>
                  <a:lnTo>
                    <a:pt x="3838" y="2480"/>
                  </a:lnTo>
                  <a:lnTo>
                    <a:pt x="3838" y="2657"/>
                  </a:lnTo>
                  <a:lnTo>
                    <a:pt x="3779" y="2893"/>
                  </a:lnTo>
                  <a:lnTo>
                    <a:pt x="3425" y="3661"/>
                  </a:lnTo>
                  <a:lnTo>
                    <a:pt x="2421" y="3188"/>
                  </a:lnTo>
                  <a:lnTo>
                    <a:pt x="2775" y="2480"/>
                  </a:lnTo>
                  <a:lnTo>
                    <a:pt x="2893" y="2244"/>
                  </a:lnTo>
                  <a:lnTo>
                    <a:pt x="3070" y="2126"/>
                  </a:lnTo>
                  <a:lnTo>
                    <a:pt x="3307" y="2067"/>
                  </a:lnTo>
                  <a:close/>
                  <a:moveTo>
                    <a:pt x="3130" y="0"/>
                  </a:moveTo>
                  <a:lnTo>
                    <a:pt x="2893" y="59"/>
                  </a:lnTo>
                  <a:lnTo>
                    <a:pt x="2598" y="177"/>
                  </a:lnTo>
                  <a:lnTo>
                    <a:pt x="2362" y="295"/>
                  </a:lnTo>
                  <a:lnTo>
                    <a:pt x="2067" y="473"/>
                  </a:lnTo>
                  <a:lnTo>
                    <a:pt x="1890" y="709"/>
                  </a:lnTo>
                  <a:lnTo>
                    <a:pt x="1654" y="945"/>
                  </a:lnTo>
                  <a:lnTo>
                    <a:pt x="1476" y="1240"/>
                  </a:lnTo>
                  <a:lnTo>
                    <a:pt x="1299" y="1594"/>
                  </a:lnTo>
                  <a:lnTo>
                    <a:pt x="0" y="4310"/>
                  </a:lnTo>
                  <a:lnTo>
                    <a:pt x="5904" y="7085"/>
                  </a:lnTo>
                  <a:lnTo>
                    <a:pt x="6790" y="5196"/>
                  </a:lnTo>
                  <a:lnTo>
                    <a:pt x="4665" y="4251"/>
                  </a:lnTo>
                  <a:lnTo>
                    <a:pt x="4665" y="4192"/>
                  </a:lnTo>
                  <a:lnTo>
                    <a:pt x="7321" y="4074"/>
                  </a:lnTo>
                  <a:lnTo>
                    <a:pt x="8266" y="2067"/>
                  </a:lnTo>
                  <a:lnTo>
                    <a:pt x="5373" y="2303"/>
                  </a:lnTo>
                  <a:lnTo>
                    <a:pt x="5373" y="1949"/>
                  </a:lnTo>
                  <a:lnTo>
                    <a:pt x="5373" y="1594"/>
                  </a:lnTo>
                  <a:lnTo>
                    <a:pt x="5255" y="1299"/>
                  </a:lnTo>
                  <a:lnTo>
                    <a:pt x="5137" y="1004"/>
                  </a:lnTo>
                  <a:lnTo>
                    <a:pt x="4960" y="768"/>
                  </a:lnTo>
                  <a:lnTo>
                    <a:pt x="4783" y="532"/>
                  </a:lnTo>
                  <a:lnTo>
                    <a:pt x="4546" y="354"/>
                  </a:lnTo>
                  <a:lnTo>
                    <a:pt x="4251" y="236"/>
                  </a:lnTo>
                  <a:lnTo>
                    <a:pt x="3956" y="118"/>
                  </a:lnTo>
                  <a:lnTo>
                    <a:pt x="3720" y="59"/>
                  </a:lnTo>
                  <a:lnTo>
                    <a:pt x="3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3"/>
            <p:cNvSpPr/>
            <p:nvPr/>
          </p:nvSpPr>
          <p:spPr>
            <a:xfrm>
              <a:off x="3897075" y="1875950"/>
              <a:ext cx="188950" cy="162400"/>
            </a:xfrm>
            <a:custGeom>
              <a:avLst/>
              <a:gdLst/>
              <a:ahLst/>
              <a:cxnLst/>
              <a:rect l="l" t="t" r="r" b="b"/>
              <a:pathLst>
                <a:path w="7558" h="6496" extrusionOk="0">
                  <a:moveTo>
                    <a:pt x="2775" y="1"/>
                  </a:moveTo>
                  <a:lnTo>
                    <a:pt x="0" y="4724"/>
                  </a:lnTo>
                  <a:lnTo>
                    <a:pt x="1417" y="5551"/>
                  </a:lnTo>
                  <a:lnTo>
                    <a:pt x="2303" y="4075"/>
                  </a:lnTo>
                  <a:lnTo>
                    <a:pt x="6495" y="6495"/>
                  </a:lnTo>
                  <a:lnTo>
                    <a:pt x="7557" y="4724"/>
                  </a:lnTo>
                  <a:lnTo>
                    <a:pt x="3307" y="2304"/>
                  </a:lnTo>
                  <a:lnTo>
                    <a:pt x="4192" y="769"/>
                  </a:lnTo>
                  <a:lnTo>
                    <a:pt x="27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3"/>
            <p:cNvSpPr/>
            <p:nvPr/>
          </p:nvSpPr>
          <p:spPr>
            <a:xfrm>
              <a:off x="3985625" y="1751975"/>
              <a:ext cx="162375" cy="187475"/>
            </a:xfrm>
            <a:custGeom>
              <a:avLst/>
              <a:gdLst/>
              <a:ahLst/>
              <a:cxnLst/>
              <a:rect l="l" t="t" r="r" b="b"/>
              <a:pathLst>
                <a:path w="6495" h="7499" extrusionOk="0">
                  <a:moveTo>
                    <a:pt x="2598" y="1"/>
                  </a:moveTo>
                  <a:lnTo>
                    <a:pt x="1" y="3779"/>
                  </a:lnTo>
                  <a:lnTo>
                    <a:pt x="5314" y="7499"/>
                  </a:lnTo>
                  <a:lnTo>
                    <a:pt x="6495" y="5787"/>
                  </a:lnTo>
                  <a:lnTo>
                    <a:pt x="4488" y="4429"/>
                  </a:lnTo>
                  <a:lnTo>
                    <a:pt x="5550" y="2894"/>
                  </a:lnTo>
                  <a:lnTo>
                    <a:pt x="4311" y="2008"/>
                  </a:lnTo>
                  <a:lnTo>
                    <a:pt x="3248" y="3543"/>
                  </a:lnTo>
                  <a:lnTo>
                    <a:pt x="2480" y="3012"/>
                  </a:lnTo>
                  <a:lnTo>
                    <a:pt x="3956" y="886"/>
                  </a:lnTo>
                  <a:lnTo>
                    <a:pt x="25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3"/>
            <p:cNvSpPr/>
            <p:nvPr/>
          </p:nvSpPr>
          <p:spPr>
            <a:xfrm>
              <a:off x="4103700" y="1626525"/>
              <a:ext cx="168300" cy="169750"/>
            </a:xfrm>
            <a:custGeom>
              <a:avLst/>
              <a:gdLst/>
              <a:ahLst/>
              <a:cxnLst/>
              <a:rect l="l" t="t" r="r" b="b"/>
              <a:pathLst>
                <a:path w="6732" h="6790" extrusionOk="0">
                  <a:moveTo>
                    <a:pt x="3425" y="2008"/>
                  </a:moveTo>
                  <a:lnTo>
                    <a:pt x="3661" y="2126"/>
                  </a:lnTo>
                  <a:lnTo>
                    <a:pt x="3956" y="2244"/>
                  </a:lnTo>
                  <a:lnTo>
                    <a:pt x="4193" y="2421"/>
                  </a:lnTo>
                  <a:lnTo>
                    <a:pt x="4429" y="2657"/>
                  </a:lnTo>
                  <a:lnTo>
                    <a:pt x="4606" y="2893"/>
                  </a:lnTo>
                  <a:lnTo>
                    <a:pt x="4724" y="3129"/>
                  </a:lnTo>
                  <a:lnTo>
                    <a:pt x="4783" y="3366"/>
                  </a:lnTo>
                  <a:lnTo>
                    <a:pt x="4783" y="3602"/>
                  </a:lnTo>
                  <a:lnTo>
                    <a:pt x="4724" y="3838"/>
                  </a:lnTo>
                  <a:lnTo>
                    <a:pt x="4665" y="4074"/>
                  </a:lnTo>
                  <a:lnTo>
                    <a:pt x="4488" y="4310"/>
                  </a:lnTo>
                  <a:lnTo>
                    <a:pt x="4252" y="4546"/>
                  </a:lnTo>
                  <a:lnTo>
                    <a:pt x="4075" y="4664"/>
                  </a:lnTo>
                  <a:lnTo>
                    <a:pt x="3838" y="4783"/>
                  </a:lnTo>
                  <a:lnTo>
                    <a:pt x="3307" y="4783"/>
                  </a:lnTo>
                  <a:lnTo>
                    <a:pt x="3071" y="4664"/>
                  </a:lnTo>
                  <a:lnTo>
                    <a:pt x="2776" y="4546"/>
                  </a:lnTo>
                  <a:lnTo>
                    <a:pt x="2540" y="4369"/>
                  </a:lnTo>
                  <a:lnTo>
                    <a:pt x="2303" y="4133"/>
                  </a:lnTo>
                  <a:lnTo>
                    <a:pt x="2126" y="3897"/>
                  </a:lnTo>
                  <a:lnTo>
                    <a:pt x="2008" y="3661"/>
                  </a:lnTo>
                  <a:lnTo>
                    <a:pt x="1949" y="3425"/>
                  </a:lnTo>
                  <a:lnTo>
                    <a:pt x="1949" y="3189"/>
                  </a:lnTo>
                  <a:lnTo>
                    <a:pt x="2008" y="2952"/>
                  </a:lnTo>
                  <a:lnTo>
                    <a:pt x="2067" y="2716"/>
                  </a:lnTo>
                  <a:lnTo>
                    <a:pt x="2244" y="2421"/>
                  </a:lnTo>
                  <a:lnTo>
                    <a:pt x="2480" y="2244"/>
                  </a:lnTo>
                  <a:lnTo>
                    <a:pt x="2717" y="2126"/>
                  </a:lnTo>
                  <a:lnTo>
                    <a:pt x="2953" y="2008"/>
                  </a:lnTo>
                  <a:close/>
                  <a:moveTo>
                    <a:pt x="3484" y="0"/>
                  </a:moveTo>
                  <a:lnTo>
                    <a:pt x="3071" y="59"/>
                  </a:lnTo>
                  <a:lnTo>
                    <a:pt x="2658" y="118"/>
                  </a:lnTo>
                  <a:lnTo>
                    <a:pt x="2244" y="237"/>
                  </a:lnTo>
                  <a:lnTo>
                    <a:pt x="1831" y="414"/>
                  </a:lnTo>
                  <a:lnTo>
                    <a:pt x="1477" y="650"/>
                  </a:lnTo>
                  <a:lnTo>
                    <a:pt x="1123" y="886"/>
                  </a:lnTo>
                  <a:lnTo>
                    <a:pt x="827" y="1240"/>
                  </a:lnTo>
                  <a:lnTo>
                    <a:pt x="532" y="1594"/>
                  </a:lnTo>
                  <a:lnTo>
                    <a:pt x="355" y="1949"/>
                  </a:lnTo>
                  <a:lnTo>
                    <a:pt x="178" y="2362"/>
                  </a:lnTo>
                  <a:lnTo>
                    <a:pt x="60" y="2775"/>
                  </a:lnTo>
                  <a:lnTo>
                    <a:pt x="1" y="3248"/>
                  </a:lnTo>
                  <a:lnTo>
                    <a:pt x="1" y="3661"/>
                  </a:lnTo>
                  <a:lnTo>
                    <a:pt x="60" y="4074"/>
                  </a:lnTo>
                  <a:lnTo>
                    <a:pt x="178" y="4487"/>
                  </a:lnTo>
                  <a:lnTo>
                    <a:pt x="355" y="4901"/>
                  </a:lnTo>
                  <a:lnTo>
                    <a:pt x="591" y="5255"/>
                  </a:lnTo>
                  <a:lnTo>
                    <a:pt x="827" y="5609"/>
                  </a:lnTo>
                  <a:lnTo>
                    <a:pt x="1182" y="5963"/>
                  </a:lnTo>
                  <a:lnTo>
                    <a:pt x="1595" y="6259"/>
                  </a:lnTo>
                  <a:lnTo>
                    <a:pt x="1949" y="6436"/>
                  </a:lnTo>
                  <a:lnTo>
                    <a:pt x="2362" y="6613"/>
                  </a:lnTo>
                  <a:lnTo>
                    <a:pt x="2776" y="6731"/>
                  </a:lnTo>
                  <a:lnTo>
                    <a:pt x="3248" y="6790"/>
                  </a:lnTo>
                  <a:lnTo>
                    <a:pt x="3661" y="6790"/>
                  </a:lnTo>
                  <a:lnTo>
                    <a:pt x="4075" y="6672"/>
                  </a:lnTo>
                  <a:lnTo>
                    <a:pt x="4488" y="6554"/>
                  </a:lnTo>
                  <a:lnTo>
                    <a:pt x="4901" y="6377"/>
                  </a:lnTo>
                  <a:lnTo>
                    <a:pt x="5255" y="6140"/>
                  </a:lnTo>
                  <a:lnTo>
                    <a:pt x="5610" y="5904"/>
                  </a:lnTo>
                  <a:lnTo>
                    <a:pt x="5905" y="5550"/>
                  </a:lnTo>
                  <a:lnTo>
                    <a:pt x="6200" y="5196"/>
                  </a:lnTo>
                  <a:lnTo>
                    <a:pt x="6436" y="4842"/>
                  </a:lnTo>
                  <a:lnTo>
                    <a:pt x="6554" y="4428"/>
                  </a:lnTo>
                  <a:lnTo>
                    <a:pt x="6672" y="4015"/>
                  </a:lnTo>
                  <a:lnTo>
                    <a:pt x="6731" y="3602"/>
                  </a:lnTo>
                  <a:lnTo>
                    <a:pt x="6731" y="3129"/>
                  </a:lnTo>
                  <a:lnTo>
                    <a:pt x="6672" y="2716"/>
                  </a:lnTo>
                  <a:lnTo>
                    <a:pt x="6554" y="2303"/>
                  </a:lnTo>
                  <a:lnTo>
                    <a:pt x="6377" y="1890"/>
                  </a:lnTo>
                  <a:lnTo>
                    <a:pt x="6141" y="1535"/>
                  </a:lnTo>
                  <a:lnTo>
                    <a:pt x="5905" y="1181"/>
                  </a:lnTo>
                  <a:lnTo>
                    <a:pt x="5551" y="827"/>
                  </a:lnTo>
                  <a:lnTo>
                    <a:pt x="5196" y="591"/>
                  </a:lnTo>
                  <a:lnTo>
                    <a:pt x="4783" y="355"/>
                  </a:lnTo>
                  <a:lnTo>
                    <a:pt x="4370" y="178"/>
                  </a:lnTo>
                  <a:lnTo>
                    <a:pt x="3956" y="59"/>
                  </a:lnTo>
                  <a:lnTo>
                    <a:pt x="34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3"/>
            <p:cNvSpPr/>
            <p:nvPr/>
          </p:nvSpPr>
          <p:spPr>
            <a:xfrm>
              <a:off x="4209975" y="1530575"/>
              <a:ext cx="186000" cy="153525"/>
            </a:xfrm>
            <a:custGeom>
              <a:avLst/>
              <a:gdLst/>
              <a:ahLst/>
              <a:cxnLst/>
              <a:rect l="l" t="t" r="r" b="b"/>
              <a:pathLst>
                <a:path w="7440" h="6141" extrusionOk="0">
                  <a:moveTo>
                    <a:pt x="1477" y="1"/>
                  </a:moveTo>
                  <a:lnTo>
                    <a:pt x="1" y="1477"/>
                  </a:lnTo>
                  <a:lnTo>
                    <a:pt x="4547" y="6141"/>
                  </a:lnTo>
                  <a:lnTo>
                    <a:pt x="7440" y="3307"/>
                  </a:lnTo>
                  <a:lnTo>
                    <a:pt x="6318" y="2185"/>
                  </a:lnTo>
                  <a:lnTo>
                    <a:pt x="4901" y="3602"/>
                  </a:lnTo>
                  <a:lnTo>
                    <a:pt x="1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3"/>
            <p:cNvSpPr/>
            <p:nvPr/>
          </p:nvSpPr>
          <p:spPr>
            <a:xfrm>
              <a:off x="4307400" y="1440550"/>
              <a:ext cx="144675" cy="156475"/>
            </a:xfrm>
            <a:custGeom>
              <a:avLst/>
              <a:gdLst/>
              <a:ahLst/>
              <a:cxnLst/>
              <a:rect l="l" t="t" r="r" b="b"/>
              <a:pathLst>
                <a:path w="5787" h="6259" extrusionOk="0">
                  <a:moveTo>
                    <a:pt x="1535" y="0"/>
                  </a:moveTo>
                  <a:lnTo>
                    <a:pt x="0" y="1358"/>
                  </a:lnTo>
                  <a:lnTo>
                    <a:pt x="4251" y="6259"/>
                  </a:lnTo>
                  <a:lnTo>
                    <a:pt x="5786" y="4960"/>
                  </a:lnTo>
                  <a:lnTo>
                    <a:pt x="15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3"/>
            <p:cNvSpPr/>
            <p:nvPr/>
          </p:nvSpPr>
          <p:spPr>
            <a:xfrm>
              <a:off x="4406275" y="1346075"/>
              <a:ext cx="168300" cy="168300"/>
            </a:xfrm>
            <a:custGeom>
              <a:avLst/>
              <a:gdLst/>
              <a:ahLst/>
              <a:cxnLst/>
              <a:rect l="l" t="t" r="r" b="b"/>
              <a:pathLst>
                <a:path w="6732" h="6732" extrusionOk="0">
                  <a:moveTo>
                    <a:pt x="3484" y="1949"/>
                  </a:moveTo>
                  <a:lnTo>
                    <a:pt x="3720" y="2067"/>
                  </a:lnTo>
                  <a:lnTo>
                    <a:pt x="3956" y="2185"/>
                  </a:lnTo>
                  <a:lnTo>
                    <a:pt x="4193" y="2363"/>
                  </a:lnTo>
                  <a:lnTo>
                    <a:pt x="4429" y="2599"/>
                  </a:lnTo>
                  <a:lnTo>
                    <a:pt x="4547" y="2894"/>
                  </a:lnTo>
                  <a:lnTo>
                    <a:pt x="4665" y="3130"/>
                  </a:lnTo>
                  <a:lnTo>
                    <a:pt x="4724" y="3425"/>
                  </a:lnTo>
                  <a:lnTo>
                    <a:pt x="4783" y="3661"/>
                  </a:lnTo>
                  <a:lnTo>
                    <a:pt x="4724" y="3898"/>
                  </a:lnTo>
                  <a:lnTo>
                    <a:pt x="4606" y="4134"/>
                  </a:lnTo>
                  <a:lnTo>
                    <a:pt x="4429" y="4370"/>
                  </a:lnTo>
                  <a:lnTo>
                    <a:pt x="4252" y="4547"/>
                  </a:lnTo>
                  <a:lnTo>
                    <a:pt x="3956" y="4665"/>
                  </a:lnTo>
                  <a:lnTo>
                    <a:pt x="3720" y="4783"/>
                  </a:lnTo>
                  <a:lnTo>
                    <a:pt x="3248" y="4783"/>
                  </a:lnTo>
                  <a:lnTo>
                    <a:pt x="3012" y="4665"/>
                  </a:lnTo>
                  <a:lnTo>
                    <a:pt x="2776" y="4547"/>
                  </a:lnTo>
                  <a:lnTo>
                    <a:pt x="2540" y="4370"/>
                  </a:lnTo>
                  <a:lnTo>
                    <a:pt x="2362" y="4134"/>
                  </a:lnTo>
                  <a:lnTo>
                    <a:pt x="2185" y="3838"/>
                  </a:lnTo>
                  <a:lnTo>
                    <a:pt x="2067" y="3602"/>
                  </a:lnTo>
                  <a:lnTo>
                    <a:pt x="2008" y="3307"/>
                  </a:lnTo>
                  <a:lnTo>
                    <a:pt x="2008" y="3071"/>
                  </a:lnTo>
                  <a:lnTo>
                    <a:pt x="2008" y="2835"/>
                  </a:lnTo>
                  <a:lnTo>
                    <a:pt x="2126" y="2599"/>
                  </a:lnTo>
                  <a:lnTo>
                    <a:pt x="2303" y="2363"/>
                  </a:lnTo>
                  <a:lnTo>
                    <a:pt x="2540" y="2185"/>
                  </a:lnTo>
                  <a:lnTo>
                    <a:pt x="2776" y="2067"/>
                  </a:lnTo>
                  <a:lnTo>
                    <a:pt x="3012" y="1949"/>
                  </a:lnTo>
                  <a:close/>
                  <a:moveTo>
                    <a:pt x="3012" y="1"/>
                  </a:moveTo>
                  <a:lnTo>
                    <a:pt x="2599" y="119"/>
                  </a:lnTo>
                  <a:lnTo>
                    <a:pt x="2185" y="237"/>
                  </a:lnTo>
                  <a:lnTo>
                    <a:pt x="1772" y="414"/>
                  </a:lnTo>
                  <a:lnTo>
                    <a:pt x="1418" y="650"/>
                  </a:lnTo>
                  <a:lnTo>
                    <a:pt x="1064" y="946"/>
                  </a:lnTo>
                  <a:lnTo>
                    <a:pt x="768" y="1300"/>
                  </a:lnTo>
                  <a:lnTo>
                    <a:pt x="473" y="1654"/>
                  </a:lnTo>
                  <a:lnTo>
                    <a:pt x="296" y="2008"/>
                  </a:lnTo>
                  <a:lnTo>
                    <a:pt x="119" y="2422"/>
                  </a:lnTo>
                  <a:lnTo>
                    <a:pt x="60" y="2835"/>
                  </a:lnTo>
                  <a:lnTo>
                    <a:pt x="1" y="3248"/>
                  </a:lnTo>
                  <a:lnTo>
                    <a:pt x="1" y="3720"/>
                  </a:lnTo>
                  <a:lnTo>
                    <a:pt x="60" y="4134"/>
                  </a:lnTo>
                  <a:lnTo>
                    <a:pt x="237" y="4547"/>
                  </a:lnTo>
                  <a:lnTo>
                    <a:pt x="414" y="4960"/>
                  </a:lnTo>
                  <a:lnTo>
                    <a:pt x="650" y="5374"/>
                  </a:lnTo>
                  <a:lnTo>
                    <a:pt x="945" y="5728"/>
                  </a:lnTo>
                  <a:lnTo>
                    <a:pt x="1300" y="6023"/>
                  </a:lnTo>
                  <a:lnTo>
                    <a:pt x="1654" y="6259"/>
                  </a:lnTo>
                  <a:lnTo>
                    <a:pt x="2067" y="6495"/>
                  </a:lnTo>
                  <a:lnTo>
                    <a:pt x="2481" y="6613"/>
                  </a:lnTo>
                  <a:lnTo>
                    <a:pt x="2894" y="6731"/>
                  </a:lnTo>
                  <a:lnTo>
                    <a:pt x="3720" y="6731"/>
                  </a:lnTo>
                  <a:lnTo>
                    <a:pt x="4193" y="6613"/>
                  </a:lnTo>
                  <a:lnTo>
                    <a:pt x="4606" y="6495"/>
                  </a:lnTo>
                  <a:lnTo>
                    <a:pt x="4960" y="6318"/>
                  </a:lnTo>
                  <a:lnTo>
                    <a:pt x="5373" y="6082"/>
                  </a:lnTo>
                  <a:lnTo>
                    <a:pt x="5728" y="5787"/>
                  </a:lnTo>
                  <a:lnTo>
                    <a:pt x="6023" y="5492"/>
                  </a:lnTo>
                  <a:lnTo>
                    <a:pt x="6259" y="5137"/>
                  </a:lnTo>
                  <a:lnTo>
                    <a:pt x="6436" y="4724"/>
                  </a:lnTo>
                  <a:lnTo>
                    <a:pt x="6613" y="4311"/>
                  </a:lnTo>
                  <a:lnTo>
                    <a:pt x="6731" y="3898"/>
                  </a:lnTo>
                  <a:lnTo>
                    <a:pt x="6731" y="3484"/>
                  </a:lnTo>
                  <a:lnTo>
                    <a:pt x="6731" y="3071"/>
                  </a:lnTo>
                  <a:lnTo>
                    <a:pt x="6672" y="2599"/>
                  </a:lnTo>
                  <a:lnTo>
                    <a:pt x="6495" y="2185"/>
                  </a:lnTo>
                  <a:lnTo>
                    <a:pt x="6318" y="1772"/>
                  </a:lnTo>
                  <a:lnTo>
                    <a:pt x="6082" y="1418"/>
                  </a:lnTo>
                  <a:lnTo>
                    <a:pt x="5787" y="1005"/>
                  </a:lnTo>
                  <a:lnTo>
                    <a:pt x="5432" y="709"/>
                  </a:lnTo>
                  <a:lnTo>
                    <a:pt x="5078" y="473"/>
                  </a:lnTo>
                  <a:lnTo>
                    <a:pt x="4724" y="296"/>
                  </a:lnTo>
                  <a:lnTo>
                    <a:pt x="4311" y="119"/>
                  </a:lnTo>
                  <a:lnTo>
                    <a:pt x="38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2"/>
        <p:cNvGrpSpPr/>
        <p:nvPr/>
      </p:nvGrpSpPr>
      <p:grpSpPr>
        <a:xfrm>
          <a:off x="0" y="0"/>
          <a:ext cx="0" cy="0"/>
          <a:chOff x="0" y="0"/>
          <a:chExt cx="0" cy="0"/>
        </a:xfrm>
      </p:grpSpPr>
      <p:sp>
        <p:nvSpPr>
          <p:cNvPr id="43" name="Google Shape;43;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4" name="Google Shape;44;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15000"/>
              </a:lnSpc>
              <a:spcBef>
                <a:spcPts val="1600"/>
              </a:spcBef>
              <a:spcAft>
                <a:spcPts val="0"/>
              </a:spcAft>
              <a:buSzPts val="1200"/>
              <a:buFont typeface="Roboto Condensed Light"/>
              <a:buChar char="○"/>
              <a:defRPr/>
            </a:lvl2pPr>
            <a:lvl3pPr marL="1371600" lvl="2" indent="-304800" rtl="0">
              <a:lnSpc>
                <a:spcPct val="115000"/>
              </a:lnSpc>
              <a:spcBef>
                <a:spcPts val="1600"/>
              </a:spcBef>
              <a:spcAft>
                <a:spcPts val="0"/>
              </a:spcAft>
              <a:buSzPts val="1200"/>
              <a:buFont typeface="Roboto Condensed Light"/>
              <a:buChar char="■"/>
              <a:defRPr/>
            </a:lvl3pPr>
            <a:lvl4pPr marL="1828800" lvl="3" indent="-304800" rtl="0">
              <a:lnSpc>
                <a:spcPct val="115000"/>
              </a:lnSpc>
              <a:spcBef>
                <a:spcPts val="1600"/>
              </a:spcBef>
              <a:spcAft>
                <a:spcPts val="0"/>
              </a:spcAft>
              <a:buSzPts val="1200"/>
              <a:buFont typeface="Roboto Condensed Light"/>
              <a:buChar char="●"/>
              <a:defRPr/>
            </a:lvl4pPr>
            <a:lvl5pPr marL="2286000" lvl="4" indent="-304800" rtl="0">
              <a:lnSpc>
                <a:spcPct val="115000"/>
              </a:lnSpc>
              <a:spcBef>
                <a:spcPts val="1600"/>
              </a:spcBef>
              <a:spcAft>
                <a:spcPts val="0"/>
              </a:spcAft>
              <a:buSzPts val="1200"/>
              <a:buFont typeface="Roboto Condensed Light"/>
              <a:buChar char="○"/>
              <a:defRPr/>
            </a:lvl5pPr>
            <a:lvl6pPr marL="2743200" lvl="5" indent="-304800" rtl="0">
              <a:lnSpc>
                <a:spcPct val="115000"/>
              </a:lnSpc>
              <a:spcBef>
                <a:spcPts val="1600"/>
              </a:spcBef>
              <a:spcAft>
                <a:spcPts val="0"/>
              </a:spcAft>
              <a:buSzPts val="1200"/>
              <a:buFont typeface="Roboto Condensed Light"/>
              <a:buChar char="■"/>
              <a:defRPr/>
            </a:lvl6pPr>
            <a:lvl7pPr marL="3200400" lvl="6" indent="-304800" rtl="0">
              <a:lnSpc>
                <a:spcPct val="115000"/>
              </a:lnSpc>
              <a:spcBef>
                <a:spcPts val="1600"/>
              </a:spcBef>
              <a:spcAft>
                <a:spcPts val="0"/>
              </a:spcAft>
              <a:buSzPts val="1200"/>
              <a:buFont typeface="Roboto Condensed Light"/>
              <a:buChar char="●"/>
              <a:defRPr/>
            </a:lvl7pPr>
            <a:lvl8pPr marL="3657600" lvl="7" indent="-304800" rtl="0">
              <a:lnSpc>
                <a:spcPct val="115000"/>
              </a:lnSpc>
              <a:spcBef>
                <a:spcPts val="1600"/>
              </a:spcBef>
              <a:spcAft>
                <a:spcPts val="0"/>
              </a:spcAft>
              <a:buSzPts val="1200"/>
              <a:buFont typeface="Roboto Condensed Light"/>
              <a:buChar char="○"/>
              <a:defRPr/>
            </a:lvl8pPr>
            <a:lvl9pPr marL="4114800" lvl="8" indent="-304800" rtl="0">
              <a:lnSpc>
                <a:spcPct val="115000"/>
              </a:lnSpc>
              <a:spcBef>
                <a:spcPts val="1600"/>
              </a:spcBef>
              <a:spcAft>
                <a:spcPts val="1600"/>
              </a:spcAft>
              <a:buSzPts val="1200"/>
              <a:buFont typeface="Roboto Condensed Light"/>
              <a:buChar char="■"/>
              <a:defRPr/>
            </a:lvl9pPr>
          </a:lstStyle>
          <a:p>
            <a:endParaRPr/>
          </a:p>
        </p:txBody>
      </p:sp>
      <p:grpSp>
        <p:nvGrpSpPr>
          <p:cNvPr id="45" name="Google Shape;45;p4"/>
          <p:cNvGrpSpPr/>
          <p:nvPr/>
        </p:nvGrpSpPr>
        <p:grpSpPr>
          <a:xfrm>
            <a:off x="6808655" y="4513492"/>
            <a:ext cx="1834255" cy="1834975"/>
            <a:chOff x="3684525" y="1008100"/>
            <a:chExt cx="3697350" cy="3698800"/>
          </a:xfrm>
        </p:grpSpPr>
        <p:sp>
          <p:nvSpPr>
            <p:cNvPr id="46" name="Google Shape;46;p4"/>
            <p:cNvSpPr/>
            <p:nvPr/>
          </p:nvSpPr>
          <p:spPr>
            <a:xfrm>
              <a:off x="4642450" y="1210300"/>
              <a:ext cx="180075" cy="199275"/>
            </a:xfrm>
            <a:custGeom>
              <a:avLst/>
              <a:gdLst/>
              <a:ahLst/>
              <a:cxnLst/>
              <a:rect l="l" t="t" r="r" b="b"/>
              <a:pathLst>
                <a:path w="7203" h="7971" extrusionOk="0">
                  <a:moveTo>
                    <a:pt x="2067" y="2480"/>
                  </a:moveTo>
                  <a:lnTo>
                    <a:pt x="3424" y="3779"/>
                  </a:lnTo>
                  <a:lnTo>
                    <a:pt x="2362" y="4369"/>
                  </a:lnTo>
                  <a:lnTo>
                    <a:pt x="2067" y="2480"/>
                  </a:lnTo>
                  <a:close/>
                  <a:moveTo>
                    <a:pt x="2067" y="0"/>
                  </a:moveTo>
                  <a:lnTo>
                    <a:pt x="0" y="1122"/>
                  </a:lnTo>
                  <a:lnTo>
                    <a:pt x="945" y="7971"/>
                  </a:lnTo>
                  <a:lnTo>
                    <a:pt x="2834" y="6967"/>
                  </a:lnTo>
                  <a:lnTo>
                    <a:pt x="2657" y="5963"/>
                  </a:lnTo>
                  <a:lnTo>
                    <a:pt x="4546" y="4901"/>
                  </a:lnTo>
                  <a:lnTo>
                    <a:pt x="5314" y="5668"/>
                  </a:lnTo>
                  <a:lnTo>
                    <a:pt x="7203" y="4605"/>
                  </a:lnTo>
                  <a:lnTo>
                    <a:pt x="20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4778225" y="1114350"/>
              <a:ext cx="174200" cy="187475"/>
            </a:xfrm>
            <a:custGeom>
              <a:avLst/>
              <a:gdLst/>
              <a:ahLst/>
              <a:cxnLst/>
              <a:rect l="l" t="t" r="r" b="b"/>
              <a:pathLst>
                <a:path w="6968" h="7499" extrusionOk="0">
                  <a:moveTo>
                    <a:pt x="5373" y="1"/>
                  </a:moveTo>
                  <a:lnTo>
                    <a:pt x="3484" y="768"/>
                  </a:lnTo>
                  <a:lnTo>
                    <a:pt x="4842" y="4193"/>
                  </a:lnTo>
                  <a:lnTo>
                    <a:pt x="4960" y="4547"/>
                  </a:lnTo>
                  <a:lnTo>
                    <a:pt x="4901" y="4901"/>
                  </a:lnTo>
                  <a:lnTo>
                    <a:pt x="4842" y="5078"/>
                  </a:lnTo>
                  <a:lnTo>
                    <a:pt x="4724" y="5196"/>
                  </a:lnTo>
                  <a:lnTo>
                    <a:pt x="4606" y="5314"/>
                  </a:lnTo>
                  <a:lnTo>
                    <a:pt x="4370" y="5432"/>
                  </a:lnTo>
                  <a:lnTo>
                    <a:pt x="4193" y="5491"/>
                  </a:lnTo>
                  <a:lnTo>
                    <a:pt x="3838" y="5491"/>
                  </a:lnTo>
                  <a:lnTo>
                    <a:pt x="3720" y="5432"/>
                  </a:lnTo>
                  <a:lnTo>
                    <a:pt x="3425" y="5196"/>
                  </a:lnTo>
                  <a:lnTo>
                    <a:pt x="3248" y="4842"/>
                  </a:lnTo>
                  <a:lnTo>
                    <a:pt x="1890" y="1418"/>
                  </a:lnTo>
                  <a:lnTo>
                    <a:pt x="1" y="2185"/>
                  </a:lnTo>
                  <a:lnTo>
                    <a:pt x="1359" y="5550"/>
                  </a:lnTo>
                  <a:lnTo>
                    <a:pt x="1536" y="5964"/>
                  </a:lnTo>
                  <a:lnTo>
                    <a:pt x="1772" y="6318"/>
                  </a:lnTo>
                  <a:lnTo>
                    <a:pt x="2008" y="6672"/>
                  </a:lnTo>
                  <a:lnTo>
                    <a:pt x="2303" y="6908"/>
                  </a:lnTo>
                  <a:lnTo>
                    <a:pt x="2598" y="7145"/>
                  </a:lnTo>
                  <a:lnTo>
                    <a:pt x="2894" y="7263"/>
                  </a:lnTo>
                  <a:lnTo>
                    <a:pt x="3248" y="7381"/>
                  </a:lnTo>
                  <a:lnTo>
                    <a:pt x="3602" y="7440"/>
                  </a:lnTo>
                  <a:lnTo>
                    <a:pt x="3956" y="7499"/>
                  </a:lnTo>
                  <a:lnTo>
                    <a:pt x="4311" y="7440"/>
                  </a:lnTo>
                  <a:lnTo>
                    <a:pt x="4665" y="7381"/>
                  </a:lnTo>
                  <a:lnTo>
                    <a:pt x="5078" y="7204"/>
                  </a:lnTo>
                  <a:lnTo>
                    <a:pt x="5432" y="7026"/>
                  </a:lnTo>
                  <a:lnTo>
                    <a:pt x="5787" y="6849"/>
                  </a:lnTo>
                  <a:lnTo>
                    <a:pt x="6082" y="6613"/>
                  </a:lnTo>
                  <a:lnTo>
                    <a:pt x="6318" y="6377"/>
                  </a:lnTo>
                  <a:lnTo>
                    <a:pt x="6554" y="6082"/>
                  </a:lnTo>
                  <a:lnTo>
                    <a:pt x="6731" y="5728"/>
                  </a:lnTo>
                  <a:lnTo>
                    <a:pt x="6849" y="5432"/>
                  </a:lnTo>
                  <a:lnTo>
                    <a:pt x="6967" y="5019"/>
                  </a:lnTo>
                  <a:lnTo>
                    <a:pt x="6967" y="4665"/>
                  </a:lnTo>
                  <a:lnTo>
                    <a:pt x="6967" y="4252"/>
                  </a:lnTo>
                  <a:lnTo>
                    <a:pt x="6849" y="3838"/>
                  </a:lnTo>
                  <a:lnTo>
                    <a:pt x="6731" y="3425"/>
                  </a:lnTo>
                  <a:lnTo>
                    <a:pt x="53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4955350" y="1077450"/>
              <a:ext cx="172725" cy="178625"/>
            </a:xfrm>
            <a:custGeom>
              <a:avLst/>
              <a:gdLst/>
              <a:ahLst/>
              <a:cxnLst/>
              <a:rect l="l" t="t" r="r" b="b"/>
              <a:pathLst>
                <a:path w="6909" h="7145" extrusionOk="0">
                  <a:moveTo>
                    <a:pt x="3543" y="1831"/>
                  </a:moveTo>
                  <a:lnTo>
                    <a:pt x="3838" y="1890"/>
                  </a:lnTo>
                  <a:lnTo>
                    <a:pt x="4074" y="1949"/>
                  </a:lnTo>
                  <a:lnTo>
                    <a:pt x="4310" y="2126"/>
                  </a:lnTo>
                  <a:lnTo>
                    <a:pt x="4487" y="2362"/>
                  </a:lnTo>
                  <a:lnTo>
                    <a:pt x="4665" y="2599"/>
                  </a:lnTo>
                  <a:lnTo>
                    <a:pt x="4783" y="2894"/>
                  </a:lnTo>
                  <a:lnTo>
                    <a:pt x="4842" y="3248"/>
                  </a:lnTo>
                  <a:lnTo>
                    <a:pt x="4842" y="3543"/>
                  </a:lnTo>
                  <a:lnTo>
                    <a:pt x="4783" y="3779"/>
                  </a:lnTo>
                  <a:lnTo>
                    <a:pt x="4665" y="4075"/>
                  </a:lnTo>
                  <a:lnTo>
                    <a:pt x="4487" y="4252"/>
                  </a:lnTo>
                  <a:lnTo>
                    <a:pt x="4310" y="4429"/>
                  </a:lnTo>
                  <a:lnTo>
                    <a:pt x="4015" y="4606"/>
                  </a:lnTo>
                  <a:lnTo>
                    <a:pt x="3720" y="4724"/>
                  </a:lnTo>
                  <a:lnTo>
                    <a:pt x="3248" y="4842"/>
                  </a:lnTo>
                  <a:lnTo>
                    <a:pt x="2480" y="2067"/>
                  </a:lnTo>
                  <a:lnTo>
                    <a:pt x="2952" y="1890"/>
                  </a:lnTo>
                  <a:lnTo>
                    <a:pt x="3248" y="1831"/>
                  </a:lnTo>
                  <a:close/>
                  <a:moveTo>
                    <a:pt x="3543" y="1"/>
                  </a:moveTo>
                  <a:lnTo>
                    <a:pt x="3071" y="60"/>
                  </a:lnTo>
                  <a:lnTo>
                    <a:pt x="2598" y="119"/>
                  </a:lnTo>
                  <a:lnTo>
                    <a:pt x="0" y="886"/>
                  </a:lnTo>
                  <a:lnTo>
                    <a:pt x="1772" y="7145"/>
                  </a:lnTo>
                  <a:lnTo>
                    <a:pt x="4428" y="6436"/>
                  </a:lnTo>
                  <a:lnTo>
                    <a:pt x="4842" y="6259"/>
                  </a:lnTo>
                  <a:lnTo>
                    <a:pt x="5314" y="6023"/>
                  </a:lnTo>
                  <a:lnTo>
                    <a:pt x="5668" y="5787"/>
                  </a:lnTo>
                  <a:lnTo>
                    <a:pt x="6022" y="5491"/>
                  </a:lnTo>
                  <a:lnTo>
                    <a:pt x="6318" y="5196"/>
                  </a:lnTo>
                  <a:lnTo>
                    <a:pt x="6495" y="4842"/>
                  </a:lnTo>
                  <a:lnTo>
                    <a:pt x="6672" y="4488"/>
                  </a:lnTo>
                  <a:lnTo>
                    <a:pt x="6849" y="4075"/>
                  </a:lnTo>
                  <a:lnTo>
                    <a:pt x="6908" y="3661"/>
                  </a:lnTo>
                  <a:lnTo>
                    <a:pt x="6908" y="3189"/>
                  </a:lnTo>
                  <a:lnTo>
                    <a:pt x="6849" y="2776"/>
                  </a:lnTo>
                  <a:lnTo>
                    <a:pt x="6790" y="2362"/>
                  </a:lnTo>
                  <a:lnTo>
                    <a:pt x="6613" y="1890"/>
                  </a:lnTo>
                  <a:lnTo>
                    <a:pt x="6436" y="1536"/>
                  </a:lnTo>
                  <a:lnTo>
                    <a:pt x="6200" y="1182"/>
                  </a:lnTo>
                  <a:lnTo>
                    <a:pt x="5904" y="827"/>
                  </a:lnTo>
                  <a:lnTo>
                    <a:pt x="5609" y="591"/>
                  </a:lnTo>
                  <a:lnTo>
                    <a:pt x="5255" y="355"/>
                  </a:lnTo>
                  <a:lnTo>
                    <a:pt x="4842" y="178"/>
                  </a:lnTo>
                  <a:lnTo>
                    <a:pt x="4428" y="60"/>
                  </a:lnTo>
                  <a:lnTo>
                    <a:pt x="4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5139850" y="1040550"/>
              <a:ext cx="82675" cy="169775"/>
            </a:xfrm>
            <a:custGeom>
              <a:avLst/>
              <a:gdLst/>
              <a:ahLst/>
              <a:cxnLst/>
              <a:rect l="l" t="t" r="r" b="b"/>
              <a:pathLst>
                <a:path w="3307" h="6791" extrusionOk="0">
                  <a:moveTo>
                    <a:pt x="2008" y="1"/>
                  </a:moveTo>
                  <a:lnTo>
                    <a:pt x="0" y="414"/>
                  </a:lnTo>
                  <a:lnTo>
                    <a:pt x="1299" y="6790"/>
                  </a:lnTo>
                  <a:lnTo>
                    <a:pt x="3307" y="6377"/>
                  </a:lnTo>
                  <a:lnTo>
                    <a:pt x="20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5237250" y="1018425"/>
              <a:ext cx="168300" cy="168275"/>
            </a:xfrm>
            <a:custGeom>
              <a:avLst/>
              <a:gdLst/>
              <a:ahLst/>
              <a:cxnLst/>
              <a:rect l="l" t="t" r="r" b="b"/>
              <a:pathLst>
                <a:path w="6732" h="6731" extrusionOk="0">
                  <a:moveTo>
                    <a:pt x="3484" y="1890"/>
                  </a:moveTo>
                  <a:lnTo>
                    <a:pt x="3720" y="1949"/>
                  </a:lnTo>
                  <a:lnTo>
                    <a:pt x="3957" y="2067"/>
                  </a:lnTo>
                  <a:lnTo>
                    <a:pt x="4193" y="2185"/>
                  </a:lnTo>
                  <a:lnTo>
                    <a:pt x="4370" y="2362"/>
                  </a:lnTo>
                  <a:lnTo>
                    <a:pt x="4488" y="2598"/>
                  </a:lnTo>
                  <a:lnTo>
                    <a:pt x="4606" y="2893"/>
                  </a:lnTo>
                  <a:lnTo>
                    <a:pt x="4665" y="3188"/>
                  </a:lnTo>
                  <a:lnTo>
                    <a:pt x="4665" y="3543"/>
                  </a:lnTo>
                  <a:lnTo>
                    <a:pt x="4606" y="3779"/>
                  </a:lnTo>
                  <a:lnTo>
                    <a:pt x="4547" y="4074"/>
                  </a:lnTo>
                  <a:lnTo>
                    <a:pt x="4429" y="4310"/>
                  </a:lnTo>
                  <a:lnTo>
                    <a:pt x="4252" y="4487"/>
                  </a:lnTo>
                  <a:lnTo>
                    <a:pt x="4075" y="4605"/>
                  </a:lnTo>
                  <a:lnTo>
                    <a:pt x="3839" y="4723"/>
                  </a:lnTo>
                  <a:lnTo>
                    <a:pt x="3543" y="4782"/>
                  </a:lnTo>
                  <a:lnTo>
                    <a:pt x="3012" y="4782"/>
                  </a:lnTo>
                  <a:lnTo>
                    <a:pt x="2776" y="4664"/>
                  </a:lnTo>
                  <a:lnTo>
                    <a:pt x="2540" y="4546"/>
                  </a:lnTo>
                  <a:lnTo>
                    <a:pt x="2363" y="4310"/>
                  </a:lnTo>
                  <a:lnTo>
                    <a:pt x="2244" y="4074"/>
                  </a:lnTo>
                  <a:lnTo>
                    <a:pt x="2185" y="3838"/>
                  </a:lnTo>
                  <a:lnTo>
                    <a:pt x="2126" y="3484"/>
                  </a:lnTo>
                  <a:lnTo>
                    <a:pt x="2067" y="3188"/>
                  </a:lnTo>
                  <a:lnTo>
                    <a:pt x="2126" y="2893"/>
                  </a:lnTo>
                  <a:lnTo>
                    <a:pt x="2185" y="2657"/>
                  </a:lnTo>
                  <a:lnTo>
                    <a:pt x="2303" y="2421"/>
                  </a:lnTo>
                  <a:lnTo>
                    <a:pt x="2481" y="2244"/>
                  </a:lnTo>
                  <a:lnTo>
                    <a:pt x="2658" y="2067"/>
                  </a:lnTo>
                  <a:lnTo>
                    <a:pt x="2894" y="1949"/>
                  </a:lnTo>
                  <a:lnTo>
                    <a:pt x="3189" y="1890"/>
                  </a:lnTo>
                  <a:close/>
                  <a:moveTo>
                    <a:pt x="3425" y="0"/>
                  </a:moveTo>
                  <a:lnTo>
                    <a:pt x="2953" y="59"/>
                  </a:lnTo>
                  <a:lnTo>
                    <a:pt x="2540" y="118"/>
                  </a:lnTo>
                  <a:lnTo>
                    <a:pt x="2126" y="236"/>
                  </a:lnTo>
                  <a:lnTo>
                    <a:pt x="1713" y="414"/>
                  </a:lnTo>
                  <a:lnTo>
                    <a:pt x="1359" y="650"/>
                  </a:lnTo>
                  <a:lnTo>
                    <a:pt x="1005" y="945"/>
                  </a:lnTo>
                  <a:lnTo>
                    <a:pt x="709" y="1240"/>
                  </a:lnTo>
                  <a:lnTo>
                    <a:pt x="473" y="1594"/>
                  </a:lnTo>
                  <a:lnTo>
                    <a:pt x="296" y="2008"/>
                  </a:lnTo>
                  <a:lnTo>
                    <a:pt x="119" y="2421"/>
                  </a:lnTo>
                  <a:lnTo>
                    <a:pt x="60" y="2834"/>
                  </a:lnTo>
                  <a:lnTo>
                    <a:pt x="1" y="3306"/>
                  </a:lnTo>
                  <a:lnTo>
                    <a:pt x="60" y="3779"/>
                  </a:lnTo>
                  <a:lnTo>
                    <a:pt x="119" y="4192"/>
                  </a:lnTo>
                  <a:lnTo>
                    <a:pt x="237" y="4664"/>
                  </a:lnTo>
                  <a:lnTo>
                    <a:pt x="473" y="5019"/>
                  </a:lnTo>
                  <a:lnTo>
                    <a:pt x="709" y="5432"/>
                  </a:lnTo>
                  <a:lnTo>
                    <a:pt x="1005" y="5727"/>
                  </a:lnTo>
                  <a:lnTo>
                    <a:pt x="1300" y="6022"/>
                  </a:lnTo>
                  <a:lnTo>
                    <a:pt x="1654" y="6258"/>
                  </a:lnTo>
                  <a:lnTo>
                    <a:pt x="2067" y="6436"/>
                  </a:lnTo>
                  <a:lnTo>
                    <a:pt x="2481" y="6613"/>
                  </a:lnTo>
                  <a:lnTo>
                    <a:pt x="2894" y="6672"/>
                  </a:lnTo>
                  <a:lnTo>
                    <a:pt x="3307" y="6731"/>
                  </a:lnTo>
                  <a:lnTo>
                    <a:pt x="3779" y="6672"/>
                  </a:lnTo>
                  <a:lnTo>
                    <a:pt x="4193" y="6613"/>
                  </a:lnTo>
                  <a:lnTo>
                    <a:pt x="4606" y="6495"/>
                  </a:lnTo>
                  <a:lnTo>
                    <a:pt x="5019" y="6317"/>
                  </a:lnTo>
                  <a:lnTo>
                    <a:pt x="5374" y="6081"/>
                  </a:lnTo>
                  <a:lnTo>
                    <a:pt x="5728" y="5786"/>
                  </a:lnTo>
                  <a:lnTo>
                    <a:pt x="6023" y="5491"/>
                  </a:lnTo>
                  <a:lnTo>
                    <a:pt x="6259" y="5137"/>
                  </a:lnTo>
                  <a:lnTo>
                    <a:pt x="6436" y="4723"/>
                  </a:lnTo>
                  <a:lnTo>
                    <a:pt x="6613" y="4310"/>
                  </a:lnTo>
                  <a:lnTo>
                    <a:pt x="6672" y="3897"/>
                  </a:lnTo>
                  <a:lnTo>
                    <a:pt x="6731" y="3425"/>
                  </a:lnTo>
                  <a:lnTo>
                    <a:pt x="6672" y="2952"/>
                  </a:lnTo>
                  <a:lnTo>
                    <a:pt x="6613" y="2480"/>
                  </a:lnTo>
                  <a:lnTo>
                    <a:pt x="6495" y="2067"/>
                  </a:lnTo>
                  <a:lnTo>
                    <a:pt x="6259" y="1653"/>
                  </a:lnTo>
                  <a:lnTo>
                    <a:pt x="6023" y="1299"/>
                  </a:lnTo>
                  <a:lnTo>
                    <a:pt x="5787" y="945"/>
                  </a:lnTo>
                  <a:lnTo>
                    <a:pt x="5433" y="709"/>
                  </a:lnTo>
                  <a:lnTo>
                    <a:pt x="5078" y="473"/>
                  </a:lnTo>
                  <a:lnTo>
                    <a:pt x="4724" y="236"/>
                  </a:lnTo>
                  <a:lnTo>
                    <a:pt x="4311" y="118"/>
                  </a:lnTo>
                  <a:lnTo>
                    <a:pt x="3839" y="59"/>
                  </a:lnTo>
                  <a:lnTo>
                    <a:pt x="3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5488175" y="1008100"/>
              <a:ext cx="112200" cy="165325"/>
            </a:xfrm>
            <a:custGeom>
              <a:avLst/>
              <a:gdLst/>
              <a:ahLst/>
              <a:cxnLst/>
              <a:rect l="l" t="t" r="r" b="b"/>
              <a:pathLst>
                <a:path w="4488" h="6613" extrusionOk="0">
                  <a:moveTo>
                    <a:pt x="119" y="0"/>
                  </a:moveTo>
                  <a:lnTo>
                    <a:pt x="1" y="6494"/>
                  </a:lnTo>
                  <a:lnTo>
                    <a:pt x="4370" y="6612"/>
                  </a:lnTo>
                  <a:lnTo>
                    <a:pt x="4370" y="4959"/>
                  </a:lnTo>
                  <a:lnTo>
                    <a:pt x="2067" y="4900"/>
                  </a:lnTo>
                  <a:lnTo>
                    <a:pt x="2126" y="4015"/>
                  </a:lnTo>
                  <a:lnTo>
                    <a:pt x="4133" y="4015"/>
                  </a:lnTo>
                  <a:lnTo>
                    <a:pt x="4133" y="2480"/>
                  </a:lnTo>
                  <a:lnTo>
                    <a:pt x="2126" y="2480"/>
                  </a:lnTo>
                  <a:lnTo>
                    <a:pt x="2126" y="1653"/>
                  </a:lnTo>
                  <a:lnTo>
                    <a:pt x="4429" y="1712"/>
                  </a:lnTo>
                  <a:lnTo>
                    <a:pt x="4488" y="59"/>
                  </a:lnTo>
                  <a:lnTo>
                    <a:pt x="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5623975" y="1009575"/>
              <a:ext cx="171225" cy="178600"/>
            </a:xfrm>
            <a:custGeom>
              <a:avLst/>
              <a:gdLst/>
              <a:ahLst/>
              <a:cxnLst/>
              <a:rect l="l" t="t" r="r" b="b"/>
              <a:pathLst>
                <a:path w="6849" h="7144" extrusionOk="0">
                  <a:moveTo>
                    <a:pt x="650" y="0"/>
                  </a:moveTo>
                  <a:lnTo>
                    <a:pt x="0" y="6494"/>
                  </a:lnTo>
                  <a:lnTo>
                    <a:pt x="2008" y="6730"/>
                  </a:lnTo>
                  <a:lnTo>
                    <a:pt x="2362" y="3424"/>
                  </a:lnTo>
                  <a:lnTo>
                    <a:pt x="4192" y="6908"/>
                  </a:lnTo>
                  <a:lnTo>
                    <a:pt x="6199" y="7144"/>
                  </a:lnTo>
                  <a:lnTo>
                    <a:pt x="6849" y="649"/>
                  </a:lnTo>
                  <a:lnTo>
                    <a:pt x="4782" y="413"/>
                  </a:lnTo>
                  <a:lnTo>
                    <a:pt x="4487" y="3779"/>
                  </a:lnTo>
                  <a:lnTo>
                    <a:pt x="2657" y="236"/>
                  </a:lnTo>
                  <a:lnTo>
                    <a:pt x="6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5818800" y="1044975"/>
              <a:ext cx="162375" cy="166825"/>
            </a:xfrm>
            <a:custGeom>
              <a:avLst/>
              <a:gdLst/>
              <a:ahLst/>
              <a:cxnLst/>
              <a:rect l="l" t="t" r="r" b="b"/>
              <a:pathLst>
                <a:path w="6495" h="6673" extrusionOk="0">
                  <a:moveTo>
                    <a:pt x="3011" y="1"/>
                  </a:moveTo>
                  <a:lnTo>
                    <a:pt x="2598" y="60"/>
                  </a:lnTo>
                  <a:lnTo>
                    <a:pt x="2185" y="119"/>
                  </a:lnTo>
                  <a:lnTo>
                    <a:pt x="1772" y="296"/>
                  </a:lnTo>
                  <a:lnTo>
                    <a:pt x="1417" y="473"/>
                  </a:lnTo>
                  <a:lnTo>
                    <a:pt x="1122" y="768"/>
                  </a:lnTo>
                  <a:lnTo>
                    <a:pt x="827" y="1064"/>
                  </a:lnTo>
                  <a:lnTo>
                    <a:pt x="532" y="1418"/>
                  </a:lnTo>
                  <a:lnTo>
                    <a:pt x="355" y="1772"/>
                  </a:lnTo>
                  <a:lnTo>
                    <a:pt x="178" y="2185"/>
                  </a:lnTo>
                  <a:lnTo>
                    <a:pt x="59" y="2658"/>
                  </a:lnTo>
                  <a:lnTo>
                    <a:pt x="0" y="3130"/>
                  </a:lnTo>
                  <a:lnTo>
                    <a:pt x="0" y="3602"/>
                  </a:lnTo>
                  <a:lnTo>
                    <a:pt x="0" y="4016"/>
                  </a:lnTo>
                  <a:lnTo>
                    <a:pt x="119" y="4429"/>
                  </a:lnTo>
                  <a:lnTo>
                    <a:pt x="237" y="4842"/>
                  </a:lnTo>
                  <a:lnTo>
                    <a:pt x="473" y="5196"/>
                  </a:lnTo>
                  <a:lnTo>
                    <a:pt x="709" y="5492"/>
                  </a:lnTo>
                  <a:lnTo>
                    <a:pt x="1004" y="5787"/>
                  </a:lnTo>
                  <a:lnTo>
                    <a:pt x="1358" y="6082"/>
                  </a:lnTo>
                  <a:lnTo>
                    <a:pt x="1713" y="6318"/>
                  </a:lnTo>
                  <a:lnTo>
                    <a:pt x="2185" y="6436"/>
                  </a:lnTo>
                  <a:lnTo>
                    <a:pt x="2657" y="6613"/>
                  </a:lnTo>
                  <a:lnTo>
                    <a:pt x="3189" y="6672"/>
                  </a:lnTo>
                  <a:lnTo>
                    <a:pt x="3661" y="6672"/>
                  </a:lnTo>
                  <a:lnTo>
                    <a:pt x="4133" y="6613"/>
                  </a:lnTo>
                  <a:lnTo>
                    <a:pt x="4605" y="6436"/>
                  </a:lnTo>
                  <a:lnTo>
                    <a:pt x="4960" y="6259"/>
                  </a:lnTo>
                  <a:lnTo>
                    <a:pt x="5373" y="6023"/>
                  </a:lnTo>
                  <a:lnTo>
                    <a:pt x="5668" y="5787"/>
                  </a:lnTo>
                  <a:lnTo>
                    <a:pt x="5963" y="5492"/>
                  </a:lnTo>
                  <a:lnTo>
                    <a:pt x="6436" y="3484"/>
                  </a:lnTo>
                  <a:lnTo>
                    <a:pt x="3130" y="2776"/>
                  </a:lnTo>
                  <a:lnTo>
                    <a:pt x="2834" y="4193"/>
                  </a:lnTo>
                  <a:lnTo>
                    <a:pt x="4428" y="4547"/>
                  </a:lnTo>
                  <a:lnTo>
                    <a:pt x="4192" y="4724"/>
                  </a:lnTo>
                  <a:lnTo>
                    <a:pt x="3897" y="4842"/>
                  </a:lnTo>
                  <a:lnTo>
                    <a:pt x="3543" y="4901"/>
                  </a:lnTo>
                  <a:lnTo>
                    <a:pt x="3189" y="4901"/>
                  </a:lnTo>
                  <a:lnTo>
                    <a:pt x="2893" y="4783"/>
                  </a:lnTo>
                  <a:lnTo>
                    <a:pt x="2598" y="4665"/>
                  </a:lnTo>
                  <a:lnTo>
                    <a:pt x="2362" y="4488"/>
                  </a:lnTo>
                  <a:lnTo>
                    <a:pt x="2185" y="4252"/>
                  </a:lnTo>
                  <a:lnTo>
                    <a:pt x="2126" y="4016"/>
                  </a:lnTo>
                  <a:lnTo>
                    <a:pt x="2067" y="3779"/>
                  </a:lnTo>
                  <a:lnTo>
                    <a:pt x="2067" y="3425"/>
                  </a:lnTo>
                  <a:lnTo>
                    <a:pt x="2067" y="3071"/>
                  </a:lnTo>
                  <a:lnTo>
                    <a:pt x="2185" y="2776"/>
                  </a:lnTo>
                  <a:lnTo>
                    <a:pt x="2303" y="2540"/>
                  </a:lnTo>
                  <a:lnTo>
                    <a:pt x="2421" y="2304"/>
                  </a:lnTo>
                  <a:lnTo>
                    <a:pt x="2598" y="2126"/>
                  </a:lnTo>
                  <a:lnTo>
                    <a:pt x="2834" y="2008"/>
                  </a:lnTo>
                  <a:lnTo>
                    <a:pt x="3070" y="1949"/>
                  </a:lnTo>
                  <a:lnTo>
                    <a:pt x="3307" y="1890"/>
                  </a:lnTo>
                  <a:lnTo>
                    <a:pt x="3602" y="1949"/>
                  </a:lnTo>
                  <a:lnTo>
                    <a:pt x="3897" y="2008"/>
                  </a:lnTo>
                  <a:lnTo>
                    <a:pt x="4074" y="2126"/>
                  </a:lnTo>
                  <a:lnTo>
                    <a:pt x="4251" y="2304"/>
                  </a:lnTo>
                  <a:lnTo>
                    <a:pt x="4369" y="2540"/>
                  </a:lnTo>
                  <a:lnTo>
                    <a:pt x="6495" y="2953"/>
                  </a:lnTo>
                  <a:lnTo>
                    <a:pt x="6495" y="2422"/>
                  </a:lnTo>
                  <a:lnTo>
                    <a:pt x="6377" y="1949"/>
                  </a:lnTo>
                  <a:lnTo>
                    <a:pt x="6200" y="1536"/>
                  </a:lnTo>
                  <a:lnTo>
                    <a:pt x="5904" y="1123"/>
                  </a:lnTo>
                  <a:lnTo>
                    <a:pt x="5550" y="768"/>
                  </a:lnTo>
                  <a:lnTo>
                    <a:pt x="5078" y="473"/>
                  </a:lnTo>
                  <a:lnTo>
                    <a:pt x="4546" y="237"/>
                  </a:lnTo>
                  <a:lnTo>
                    <a:pt x="3956" y="119"/>
                  </a:lnTo>
                  <a:lnTo>
                    <a:pt x="34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5984100" y="1075975"/>
              <a:ext cx="95975" cy="171250"/>
            </a:xfrm>
            <a:custGeom>
              <a:avLst/>
              <a:gdLst/>
              <a:ahLst/>
              <a:cxnLst/>
              <a:rect l="l" t="t" r="r" b="b"/>
              <a:pathLst>
                <a:path w="3839" h="6850" extrusionOk="0">
                  <a:moveTo>
                    <a:pt x="1831" y="1"/>
                  </a:moveTo>
                  <a:lnTo>
                    <a:pt x="1" y="6259"/>
                  </a:lnTo>
                  <a:lnTo>
                    <a:pt x="1949" y="6849"/>
                  </a:lnTo>
                  <a:lnTo>
                    <a:pt x="3838" y="591"/>
                  </a:lnTo>
                  <a:lnTo>
                    <a:pt x="18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6062325" y="1102550"/>
              <a:ext cx="205200" cy="208150"/>
            </a:xfrm>
            <a:custGeom>
              <a:avLst/>
              <a:gdLst/>
              <a:ahLst/>
              <a:cxnLst/>
              <a:rect l="l" t="t" r="r" b="b"/>
              <a:pathLst>
                <a:path w="8208" h="8326" extrusionOk="0">
                  <a:moveTo>
                    <a:pt x="2362" y="1"/>
                  </a:moveTo>
                  <a:lnTo>
                    <a:pt x="1" y="6082"/>
                  </a:lnTo>
                  <a:lnTo>
                    <a:pt x="1949" y="6790"/>
                  </a:lnTo>
                  <a:lnTo>
                    <a:pt x="3130" y="3779"/>
                  </a:lnTo>
                  <a:lnTo>
                    <a:pt x="3957" y="7617"/>
                  </a:lnTo>
                  <a:lnTo>
                    <a:pt x="5846" y="8325"/>
                  </a:lnTo>
                  <a:lnTo>
                    <a:pt x="8207" y="2244"/>
                  </a:lnTo>
                  <a:lnTo>
                    <a:pt x="6259" y="1476"/>
                  </a:lnTo>
                  <a:lnTo>
                    <a:pt x="5078" y="4606"/>
                  </a:lnTo>
                  <a:lnTo>
                    <a:pt x="4252" y="709"/>
                  </a:lnTo>
                  <a:lnTo>
                    <a:pt x="23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6236500" y="1177825"/>
              <a:ext cx="169775" cy="194850"/>
            </a:xfrm>
            <a:custGeom>
              <a:avLst/>
              <a:gdLst/>
              <a:ahLst/>
              <a:cxnLst/>
              <a:rect l="l" t="t" r="r" b="b"/>
              <a:pathLst>
                <a:path w="6791" h="7794" extrusionOk="0">
                  <a:moveTo>
                    <a:pt x="2893" y="0"/>
                  </a:moveTo>
                  <a:lnTo>
                    <a:pt x="1" y="5845"/>
                  </a:lnTo>
                  <a:lnTo>
                    <a:pt x="3897" y="7794"/>
                  </a:lnTo>
                  <a:lnTo>
                    <a:pt x="4606" y="6318"/>
                  </a:lnTo>
                  <a:lnTo>
                    <a:pt x="2539" y="5314"/>
                  </a:lnTo>
                  <a:lnTo>
                    <a:pt x="2953" y="4487"/>
                  </a:lnTo>
                  <a:lnTo>
                    <a:pt x="4783" y="5373"/>
                  </a:lnTo>
                  <a:lnTo>
                    <a:pt x="5432" y="4015"/>
                  </a:lnTo>
                  <a:lnTo>
                    <a:pt x="3661" y="3071"/>
                  </a:lnTo>
                  <a:lnTo>
                    <a:pt x="4015" y="2362"/>
                  </a:lnTo>
                  <a:lnTo>
                    <a:pt x="6082" y="3366"/>
                  </a:lnTo>
                  <a:lnTo>
                    <a:pt x="6790" y="1949"/>
                  </a:lnTo>
                  <a:lnTo>
                    <a:pt x="28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6356050" y="1245725"/>
              <a:ext cx="177150" cy="194850"/>
            </a:xfrm>
            <a:custGeom>
              <a:avLst/>
              <a:gdLst/>
              <a:ahLst/>
              <a:cxnLst/>
              <a:rect l="l" t="t" r="r" b="b"/>
              <a:pathLst>
                <a:path w="7086" h="7794" extrusionOk="0">
                  <a:moveTo>
                    <a:pt x="3366" y="0"/>
                  </a:moveTo>
                  <a:lnTo>
                    <a:pt x="1" y="5550"/>
                  </a:lnTo>
                  <a:lnTo>
                    <a:pt x="3779" y="7793"/>
                  </a:lnTo>
                  <a:lnTo>
                    <a:pt x="4606" y="6436"/>
                  </a:lnTo>
                  <a:lnTo>
                    <a:pt x="2598" y="5255"/>
                  </a:lnTo>
                  <a:lnTo>
                    <a:pt x="3071" y="4428"/>
                  </a:lnTo>
                  <a:lnTo>
                    <a:pt x="4842" y="5491"/>
                  </a:lnTo>
                  <a:lnTo>
                    <a:pt x="5609" y="4192"/>
                  </a:lnTo>
                  <a:lnTo>
                    <a:pt x="3897" y="3129"/>
                  </a:lnTo>
                  <a:lnTo>
                    <a:pt x="4311" y="2421"/>
                  </a:lnTo>
                  <a:lnTo>
                    <a:pt x="6259" y="3602"/>
                  </a:lnTo>
                  <a:lnTo>
                    <a:pt x="7085" y="2244"/>
                  </a:lnTo>
                  <a:lnTo>
                    <a:pt x="33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6472650" y="1323950"/>
              <a:ext cx="186000" cy="212550"/>
            </a:xfrm>
            <a:custGeom>
              <a:avLst/>
              <a:gdLst/>
              <a:ahLst/>
              <a:cxnLst/>
              <a:rect l="l" t="t" r="r" b="b"/>
              <a:pathLst>
                <a:path w="7440" h="8502" extrusionOk="0">
                  <a:moveTo>
                    <a:pt x="4488" y="2598"/>
                  </a:moveTo>
                  <a:lnTo>
                    <a:pt x="5137" y="3070"/>
                  </a:lnTo>
                  <a:lnTo>
                    <a:pt x="5314" y="3248"/>
                  </a:lnTo>
                  <a:lnTo>
                    <a:pt x="5373" y="3425"/>
                  </a:lnTo>
                  <a:lnTo>
                    <a:pt x="5373" y="3661"/>
                  </a:lnTo>
                  <a:lnTo>
                    <a:pt x="5255" y="3838"/>
                  </a:lnTo>
                  <a:lnTo>
                    <a:pt x="5078" y="4015"/>
                  </a:lnTo>
                  <a:lnTo>
                    <a:pt x="4901" y="4133"/>
                  </a:lnTo>
                  <a:lnTo>
                    <a:pt x="4724" y="4074"/>
                  </a:lnTo>
                  <a:lnTo>
                    <a:pt x="4488" y="3956"/>
                  </a:lnTo>
                  <a:lnTo>
                    <a:pt x="3838" y="3484"/>
                  </a:lnTo>
                  <a:lnTo>
                    <a:pt x="4488" y="2598"/>
                  </a:lnTo>
                  <a:close/>
                  <a:moveTo>
                    <a:pt x="3838" y="0"/>
                  </a:moveTo>
                  <a:lnTo>
                    <a:pt x="1" y="5255"/>
                  </a:lnTo>
                  <a:lnTo>
                    <a:pt x="1654" y="6495"/>
                  </a:lnTo>
                  <a:lnTo>
                    <a:pt x="3012" y="4605"/>
                  </a:lnTo>
                  <a:lnTo>
                    <a:pt x="2658" y="7203"/>
                  </a:lnTo>
                  <a:lnTo>
                    <a:pt x="4429" y="8502"/>
                  </a:lnTo>
                  <a:lnTo>
                    <a:pt x="4783" y="5668"/>
                  </a:lnTo>
                  <a:lnTo>
                    <a:pt x="5137" y="5727"/>
                  </a:lnTo>
                  <a:lnTo>
                    <a:pt x="5432" y="5786"/>
                  </a:lnTo>
                  <a:lnTo>
                    <a:pt x="5728" y="5786"/>
                  </a:lnTo>
                  <a:lnTo>
                    <a:pt x="6023" y="5668"/>
                  </a:lnTo>
                  <a:lnTo>
                    <a:pt x="6318" y="5550"/>
                  </a:lnTo>
                  <a:lnTo>
                    <a:pt x="6613" y="5432"/>
                  </a:lnTo>
                  <a:lnTo>
                    <a:pt x="6849" y="5196"/>
                  </a:lnTo>
                  <a:lnTo>
                    <a:pt x="7027" y="4960"/>
                  </a:lnTo>
                  <a:lnTo>
                    <a:pt x="7204" y="4723"/>
                  </a:lnTo>
                  <a:lnTo>
                    <a:pt x="7322" y="4487"/>
                  </a:lnTo>
                  <a:lnTo>
                    <a:pt x="7381" y="4192"/>
                  </a:lnTo>
                  <a:lnTo>
                    <a:pt x="7440" y="3897"/>
                  </a:lnTo>
                  <a:lnTo>
                    <a:pt x="7440" y="3661"/>
                  </a:lnTo>
                  <a:lnTo>
                    <a:pt x="7440" y="3366"/>
                  </a:lnTo>
                  <a:lnTo>
                    <a:pt x="7322" y="3070"/>
                  </a:lnTo>
                  <a:lnTo>
                    <a:pt x="7204" y="2834"/>
                  </a:lnTo>
                  <a:lnTo>
                    <a:pt x="7027" y="2539"/>
                  </a:lnTo>
                  <a:lnTo>
                    <a:pt x="6849" y="2244"/>
                  </a:lnTo>
                  <a:lnTo>
                    <a:pt x="6554" y="2008"/>
                  </a:lnTo>
                  <a:lnTo>
                    <a:pt x="6259" y="1772"/>
                  </a:lnTo>
                  <a:lnTo>
                    <a:pt x="3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6639450" y="1464175"/>
              <a:ext cx="186000" cy="153525"/>
            </a:xfrm>
            <a:custGeom>
              <a:avLst/>
              <a:gdLst/>
              <a:ahLst/>
              <a:cxnLst/>
              <a:rect l="l" t="t" r="r" b="b"/>
              <a:pathLst>
                <a:path w="7440" h="6141" extrusionOk="0">
                  <a:moveTo>
                    <a:pt x="4782" y="2598"/>
                  </a:moveTo>
                  <a:lnTo>
                    <a:pt x="5255" y="3011"/>
                  </a:lnTo>
                  <a:lnTo>
                    <a:pt x="5432" y="3188"/>
                  </a:lnTo>
                  <a:lnTo>
                    <a:pt x="5491" y="3424"/>
                  </a:lnTo>
                  <a:lnTo>
                    <a:pt x="5432" y="3661"/>
                  </a:lnTo>
                  <a:lnTo>
                    <a:pt x="5314" y="3838"/>
                  </a:lnTo>
                  <a:lnTo>
                    <a:pt x="5078" y="4015"/>
                  </a:lnTo>
                  <a:lnTo>
                    <a:pt x="4841" y="4074"/>
                  </a:lnTo>
                  <a:lnTo>
                    <a:pt x="4664" y="4015"/>
                  </a:lnTo>
                  <a:lnTo>
                    <a:pt x="4428" y="3838"/>
                  </a:lnTo>
                  <a:lnTo>
                    <a:pt x="4015" y="3483"/>
                  </a:lnTo>
                  <a:lnTo>
                    <a:pt x="4782" y="2598"/>
                  </a:lnTo>
                  <a:close/>
                  <a:moveTo>
                    <a:pt x="4428" y="0"/>
                  </a:moveTo>
                  <a:lnTo>
                    <a:pt x="0" y="4782"/>
                  </a:lnTo>
                  <a:lnTo>
                    <a:pt x="1476" y="6140"/>
                  </a:lnTo>
                  <a:lnTo>
                    <a:pt x="2893" y="4664"/>
                  </a:lnTo>
                  <a:lnTo>
                    <a:pt x="3484" y="5196"/>
                  </a:lnTo>
                  <a:lnTo>
                    <a:pt x="3779" y="5432"/>
                  </a:lnTo>
                  <a:lnTo>
                    <a:pt x="4074" y="5609"/>
                  </a:lnTo>
                  <a:lnTo>
                    <a:pt x="4369" y="5786"/>
                  </a:lnTo>
                  <a:lnTo>
                    <a:pt x="4664" y="5904"/>
                  </a:lnTo>
                  <a:lnTo>
                    <a:pt x="4960" y="5963"/>
                  </a:lnTo>
                  <a:lnTo>
                    <a:pt x="5550" y="5963"/>
                  </a:lnTo>
                  <a:lnTo>
                    <a:pt x="5845" y="5904"/>
                  </a:lnTo>
                  <a:lnTo>
                    <a:pt x="6081" y="5786"/>
                  </a:lnTo>
                  <a:lnTo>
                    <a:pt x="6317" y="5668"/>
                  </a:lnTo>
                  <a:lnTo>
                    <a:pt x="6554" y="5491"/>
                  </a:lnTo>
                  <a:lnTo>
                    <a:pt x="6790" y="5255"/>
                  </a:lnTo>
                  <a:lnTo>
                    <a:pt x="7085" y="4900"/>
                  </a:lnTo>
                  <a:lnTo>
                    <a:pt x="7321" y="4487"/>
                  </a:lnTo>
                  <a:lnTo>
                    <a:pt x="7439" y="4074"/>
                  </a:lnTo>
                  <a:lnTo>
                    <a:pt x="7439" y="3661"/>
                  </a:lnTo>
                  <a:lnTo>
                    <a:pt x="7380" y="3188"/>
                  </a:lnTo>
                  <a:lnTo>
                    <a:pt x="7203" y="2775"/>
                  </a:lnTo>
                  <a:lnTo>
                    <a:pt x="6908" y="2362"/>
                  </a:lnTo>
                  <a:lnTo>
                    <a:pt x="6495" y="1948"/>
                  </a:lnTo>
                  <a:lnTo>
                    <a:pt x="44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6782625" y="1611750"/>
              <a:ext cx="168275" cy="168300"/>
            </a:xfrm>
            <a:custGeom>
              <a:avLst/>
              <a:gdLst/>
              <a:ahLst/>
              <a:cxnLst/>
              <a:rect l="l" t="t" r="r" b="b"/>
              <a:pathLst>
                <a:path w="6731" h="6732" extrusionOk="0">
                  <a:moveTo>
                    <a:pt x="3542" y="1949"/>
                  </a:moveTo>
                  <a:lnTo>
                    <a:pt x="3779" y="2008"/>
                  </a:lnTo>
                  <a:lnTo>
                    <a:pt x="4015" y="2067"/>
                  </a:lnTo>
                  <a:lnTo>
                    <a:pt x="4251" y="2185"/>
                  </a:lnTo>
                  <a:lnTo>
                    <a:pt x="4428" y="2422"/>
                  </a:lnTo>
                  <a:lnTo>
                    <a:pt x="4605" y="2658"/>
                  </a:lnTo>
                  <a:lnTo>
                    <a:pt x="4723" y="2894"/>
                  </a:lnTo>
                  <a:lnTo>
                    <a:pt x="4782" y="3130"/>
                  </a:lnTo>
                  <a:lnTo>
                    <a:pt x="4782" y="3366"/>
                  </a:lnTo>
                  <a:lnTo>
                    <a:pt x="4723" y="3602"/>
                  </a:lnTo>
                  <a:lnTo>
                    <a:pt x="4605" y="3898"/>
                  </a:lnTo>
                  <a:lnTo>
                    <a:pt x="4428" y="4075"/>
                  </a:lnTo>
                  <a:lnTo>
                    <a:pt x="4192" y="4311"/>
                  </a:lnTo>
                  <a:lnTo>
                    <a:pt x="3956" y="4547"/>
                  </a:lnTo>
                  <a:lnTo>
                    <a:pt x="3720" y="4665"/>
                  </a:lnTo>
                  <a:lnTo>
                    <a:pt x="3424" y="4724"/>
                  </a:lnTo>
                  <a:lnTo>
                    <a:pt x="3188" y="4783"/>
                  </a:lnTo>
                  <a:lnTo>
                    <a:pt x="2952" y="4724"/>
                  </a:lnTo>
                  <a:lnTo>
                    <a:pt x="2716" y="4665"/>
                  </a:lnTo>
                  <a:lnTo>
                    <a:pt x="2480" y="4547"/>
                  </a:lnTo>
                  <a:lnTo>
                    <a:pt x="2244" y="4311"/>
                  </a:lnTo>
                  <a:lnTo>
                    <a:pt x="2125" y="4075"/>
                  </a:lnTo>
                  <a:lnTo>
                    <a:pt x="2007" y="3839"/>
                  </a:lnTo>
                  <a:lnTo>
                    <a:pt x="1948" y="3602"/>
                  </a:lnTo>
                  <a:lnTo>
                    <a:pt x="1948" y="3366"/>
                  </a:lnTo>
                  <a:lnTo>
                    <a:pt x="2007" y="3071"/>
                  </a:lnTo>
                  <a:lnTo>
                    <a:pt x="2125" y="2835"/>
                  </a:lnTo>
                  <a:lnTo>
                    <a:pt x="2303" y="2658"/>
                  </a:lnTo>
                  <a:lnTo>
                    <a:pt x="2539" y="2422"/>
                  </a:lnTo>
                  <a:lnTo>
                    <a:pt x="2775" y="2185"/>
                  </a:lnTo>
                  <a:lnTo>
                    <a:pt x="3011" y="2067"/>
                  </a:lnTo>
                  <a:lnTo>
                    <a:pt x="3306" y="2008"/>
                  </a:lnTo>
                  <a:lnTo>
                    <a:pt x="3542" y="1949"/>
                  </a:lnTo>
                  <a:close/>
                  <a:moveTo>
                    <a:pt x="3188" y="1"/>
                  </a:moveTo>
                  <a:lnTo>
                    <a:pt x="2716" y="60"/>
                  </a:lnTo>
                  <a:lnTo>
                    <a:pt x="2303" y="178"/>
                  </a:lnTo>
                  <a:lnTo>
                    <a:pt x="1889" y="296"/>
                  </a:lnTo>
                  <a:lnTo>
                    <a:pt x="1535" y="532"/>
                  </a:lnTo>
                  <a:lnTo>
                    <a:pt x="1122" y="828"/>
                  </a:lnTo>
                  <a:lnTo>
                    <a:pt x="827" y="1182"/>
                  </a:lnTo>
                  <a:lnTo>
                    <a:pt x="531" y="1536"/>
                  </a:lnTo>
                  <a:lnTo>
                    <a:pt x="295" y="1890"/>
                  </a:lnTo>
                  <a:lnTo>
                    <a:pt x="177" y="2304"/>
                  </a:lnTo>
                  <a:lnTo>
                    <a:pt x="59" y="2717"/>
                  </a:lnTo>
                  <a:lnTo>
                    <a:pt x="0" y="3130"/>
                  </a:lnTo>
                  <a:lnTo>
                    <a:pt x="0" y="3602"/>
                  </a:lnTo>
                  <a:lnTo>
                    <a:pt x="59" y="4016"/>
                  </a:lnTo>
                  <a:lnTo>
                    <a:pt x="177" y="4429"/>
                  </a:lnTo>
                  <a:lnTo>
                    <a:pt x="354" y="4842"/>
                  </a:lnTo>
                  <a:lnTo>
                    <a:pt x="531" y="5196"/>
                  </a:lnTo>
                  <a:lnTo>
                    <a:pt x="827" y="5551"/>
                  </a:lnTo>
                  <a:lnTo>
                    <a:pt x="1122" y="5905"/>
                  </a:lnTo>
                  <a:lnTo>
                    <a:pt x="1476" y="6141"/>
                  </a:lnTo>
                  <a:lnTo>
                    <a:pt x="1889" y="6377"/>
                  </a:lnTo>
                  <a:lnTo>
                    <a:pt x="2244" y="6554"/>
                  </a:lnTo>
                  <a:lnTo>
                    <a:pt x="2657" y="6672"/>
                  </a:lnTo>
                  <a:lnTo>
                    <a:pt x="3129" y="6731"/>
                  </a:lnTo>
                  <a:lnTo>
                    <a:pt x="3542" y="6731"/>
                  </a:lnTo>
                  <a:lnTo>
                    <a:pt x="3956" y="6672"/>
                  </a:lnTo>
                  <a:lnTo>
                    <a:pt x="4369" y="6554"/>
                  </a:lnTo>
                  <a:lnTo>
                    <a:pt x="4782" y="6377"/>
                  </a:lnTo>
                  <a:lnTo>
                    <a:pt x="5196" y="6200"/>
                  </a:lnTo>
                  <a:lnTo>
                    <a:pt x="5550" y="5905"/>
                  </a:lnTo>
                  <a:lnTo>
                    <a:pt x="5904" y="5551"/>
                  </a:lnTo>
                  <a:lnTo>
                    <a:pt x="6199" y="5196"/>
                  </a:lnTo>
                  <a:lnTo>
                    <a:pt x="6376" y="4842"/>
                  </a:lnTo>
                  <a:lnTo>
                    <a:pt x="6553" y="4429"/>
                  </a:lnTo>
                  <a:lnTo>
                    <a:pt x="6672" y="4016"/>
                  </a:lnTo>
                  <a:lnTo>
                    <a:pt x="6731" y="3602"/>
                  </a:lnTo>
                  <a:lnTo>
                    <a:pt x="6731" y="3130"/>
                  </a:lnTo>
                  <a:lnTo>
                    <a:pt x="6672" y="2717"/>
                  </a:lnTo>
                  <a:lnTo>
                    <a:pt x="6553" y="2304"/>
                  </a:lnTo>
                  <a:lnTo>
                    <a:pt x="6376" y="1890"/>
                  </a:lnTo>
                  <a:lnTo>
                    <a:pt x="6140" y="1536"/>
                  </a:lnTo>
                  <a:lnTo>
                    <a:pt x="5904" y="1182"/>
                  </a:lnTo>
                  <a:lnTo>
                    <a:pt x="5550" y="828"/>
                  </a:lnTo>
                  <a:lnTo>
                    <a:pt x="5196" y="591"/>
                  </a:lnTo>
                  <a:lnTo>
                    <a:pt x="4841" y="355"/>
                  </a:lnTo>
                  <a:lnTo>
                    <a:pt x="4428" y="178"/>
                  </a:lnTo>
                  <a:lnTo>
                    <a:pt x="4015" y="60"/>
                  </a:lnTo>
                  <a:lnTo>
                    <a:pt x="36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6874125" y="1740175"/>
              <a:ext cx="191900" cy="206650"/>
            </a:xfrm>
            <a:custGeom>
              <a:avLst/>
              <a:gdLst/>
              <a:ahLst/>
              <a:cxnLst/>
              <a:rect l="l" t="t" r="r" b="b"/>
              <a:pathLst>
                <a:path w="7676" h="8266" extrusionOk="0">
                  <a:moveTo>
                    <a:pt x="5137" y="2657"/>
                  </a:moveTo>
                  <a:lnTo>
                    <a:pt x="5609" y="3307"/>
                  </a:lnTo>
                  <a:lnTo>
                    <a:pt x="5727" y="3543"/>
                  </a:lnTo>
                  <a:lnTo>
                    <a:pt x="5727" y="3720"/>
                  </a:lnTo>
                  <a:lnTo>
                    <a:pt x="5668" y="3956"/>
                  </a:lnTo>
                  <a:lnTo>
                    <a:pt x="5491" y="4074"/>
                  </a:lnTo>
                  <a:lnTo>
                    <a:pt x="5255" y="4192"/>
                  </a:lnTo>
                  <a:lnTo>
                    <a:pt x="5078" y="4192"/>
                  </a:lnTo>
                  <a:lnTo>
                    <a:pt x="4842" y="4133"/>
                  </a:lnTo>
                  <a:lnTo>
                    <a:pt x="4665" y="3956"/>
                  </a:lnTo>
                  <a:lnTo>
                    <a:pt x="4192" y="3248"/>
                  </a:lnTo>
                  <a:lnTo>
                    <a:pt x="5137" y="2657"/>
                  </a:lnTo>
                  <a:close/>
                  <a:moveTo>
                    <a:pt x="5314" y="0"/>
                  </a:moveTo>
                  <a:lnTo>
                    <a:pt x="1" y="3720"/>
                  </a:lnTo>
                  <a:lnTo>
                    <a:pt x="1181" y="5373"/>
                  </a:lnTo>
                  <a:lnTo>
                    <a:pt x="3130" y="4074"/>
                  </a:lnTo>
                  <a:lnTo>
                    <a:pt x="1890" y="6436"/>
                  </a:lnTo>
                  <a:lnTo>
                    <a:pt x="3189" y="8266"/>
                  </a:lnTo>
                  <a:lnTo>
                    <a:pt x="4428" y="5668"/>
                  </a:lnTo>
                  <a:lnTo>
                    <a:pt x="4724" y="5845"/>
                  </a:lnTo>
                  <a:lnTo>
                    <a:pt x="5019" y="5963"/>
                  </a:lnTo>
                  <a:lnTo>
                    <a:pt x="5314" y="6081"/>
                  </a:lnTo>
                  <a:lnTo>
                    <a:pt x="5904" y="6081"/>
                  </a:lnTo>
                  <a:lnTo>
                    <a:pt x="6200" y="5963"/>
                  </a:lnTo>
                  <a:lnTo>
                    <a:pt x="6495" y="5904"/>
                  </a:lnTo>
                  <a:lnTo>
                    <a:pt x="6790" y="5727"/>
                  </a:lnTo>
                  <a:lnTo>
                    <a:pt x="7026" y="5550"/>
                  </a:lnTo>
                  <a:lnTo>
                    <a:pt x="7203" y="5314"/>
                  </a:lnTo>
                  <a:lnTo>
                    <a:pt x="7380" y="5078"/>
                  </a:lnTo>
                  <a:lnTo>
                    <a:pt x="7498" y="4842"/>
                  </a:lnTo>
                  <a:lnTo>
                    <a:pt x="7617" y="4605"/>
                  </a:lnTo>
                  <a:lnTo>
                    <a:pt x="7676" y="4310"/>
                  </a:lnTo>
                  <a:lnTo>
                    <a:pt x="7676" y="4015"/>
                  </a:lnTo>
                  <a:lnTo>
                    <a:pt x="7617" y="3720"/>
                  </a:lnTo>
                  <a:lnTo>
                    <a:pt x="7558" y="3425"/>
                  </a:lnTo>
                  <a:lnTo>
                    <a:pt x="7439" y="3070"/>
                  </a:lnTo>
                  <a:lnTo>
                    <a:pt x="7321" y="2775"/>
                  </a:lnTo>
                  <a:lnTo>
                    <a:pt x="7085" y="2480"/>
                  </a:lnTo>
                  <a:lnTo>
                    <a:pt x="53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6983350" y="1877450"/>
              <a:ext cx="187475" cy="162375"/>
            </a:xfrm>
            <a:custGeom>
              <a:avLst/>
              <a:gdLst/>
              <a:ahLst/>
              <a:cxnLst/>
              <a:rect l="l" t="t" r="r" b="b"/>
              <a:pathLst>
                <a:path w="7499" h="6495" extrusionOk="0">
                  <a:moveTo>
                    <a:pt x="4783" y="0"/>
                  </a:moveTo>
                  <a:lnTo>
                    <a:pt x="3366" y="768"/>
                  </a:lnTo>
                  <a:lnTo>
                    <a:pt x="4251" y="2244"/>
                  </a:lnTo>
                  <a:lnTo>
                    <a:pt x="0" y="4723"/>
                  </a:lnTo>
                  <a:lnTo>
                    <a:pt x="1004" y="6494"/>
                  </a:lnTo>
                  <a:lnTo>
                    <a:pt x="5255" y="4015"/>
                  </a:lnTo>
                  <a:lnTo>
                    <a:pt x="6081" y="5550"/>
                  </a:lnTo>
                  <a:lnTo>
                    <a:pt x="7498" y="4723"/>
                  </a:lnTo>
                  <a:lnTo>
                    <a:pt x="47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7039425" y="2028000"/>
              <a:ext cx="196350" cy="129900"/>
            </a:xfrm>
            <a:custGeom>
              <a:avLst/>
              <a:gdLst/>
              <a:ahLst/>
              <a:cxnLst/>
              <a:rect l="l" t="t" r="r" b="b"/>
              <a:pathLst>
                <a:path w="7854" h="5196" extrusionOk="0">
                  <a:moveTo>
                    <a:pt x="5905" y="0"/>
                  </a:moveTo>
                  <a:lnTo>
                    <a:pt x="1" y="2716"/>
                  </a:lnTo>
                  <a:lnTo>
                    <a:pt x="827" y="4605"/>
                  </a:lnTo>
                  <a:lnTo>
                    <a:pt x="3071" y="3542"/>
                  </a:lnTo>
                  <a:lnTo>
                    <a:pt x="3838" y="5195"/>
                  </a:lnTo>
                  <a:lnTo>
                    <a:pt x="5255" y="4546"/>
                  </a:lnTo>
                  <a:lnTo>
                    <a:pt x="4488" y="2893"/>
                  </a:lnTo>
                  <a:lnTo>
                    <a:pt x="5314" y="2539"/>
                  </a:lnTo>
                  <a:lnTo>
                    <a:pt x="6377" y="4841"/>
                  </a:lnTo>
                  <a:lnTo>
                    <a:pt x="7853" y="4133"/>
                  </a:lnTo>
                  <a:lnTo>
                    <a:pt x="59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7117650" y="2185925"/>
              <a:ext cx="168300" cy="168275"/>
            </a:xfrm>
            <a:custGeom>
              <a:avLst/>
              <a:gdLst/>
              <a:ahLst/>
              <a:cxnLst/>
              <a:rect l="l" t="t" r="r" b="b"/>
              <a:pathLst>
                <a:path w="6732" h="6731" extrusionOk="0">
                  <a:moveTo>
                    <a:pt x="3780" y="2067"/>
                  </a:moveTo>
                  <a:lnTo>
                    <a:pt x="4075" y="2126"/>
                  </a:lnTo>
                  <a:lnTo>
                    <a:pt x="4252" y="2244"/>
                  </a:lnTo>
                  <a:lnTo>
                    <a:pt x="4488" y="2421"/>
                  </a:lnTo>
                  <a:lnTo>
                    <a:pt x="4606" y="2598"/>
                  </a:lnTo>
                  <a:lnTo>
                    <a:pt x="4724" y="2893"/>
                  </a:lnTo>
                  <a:lnTo>
                    <a:pt x="4783" y="3188"/>
                  </a:lnTo>
                  <a:lnTo>
                    <a:pt x="4842" y="3424"/>
                  </a:lnTo>
                  <a:lnTo>
                    <a:pt x="4783" y="3661"/>
                  </a:lnTo>
                  <a:lnTo>
                    <a:pt x="4665" y="3897"/>
                  </a:lnTo>
                  <a:lnTo>
                    <a:pt x="4547" y="4133"/>
                  </a:lnTo>
                  <a:lnTo>
                    <a:pt x="4311" y="4310"/>
                  </a:lnTo>
                  <a:lnTo>
                    <a:pt x="4075" y="4428"/>
                  </a:lnTo>
                  <a:lnTo>
                    <a:pt x="3780" y="4546"/>
                  </a:lnTo>
                  <a:lnTo>
                    <a:pt x="3484" y="4664"/>
                  </a:lnTo>
                  <a:lnTo>
                    <a:pt x="2953" y="4664"/>
                  </a:lnTo>
                  <a:lnTo>
                    <a:pt x="2658" y="4605"/>
                  </a:lnTo>
                  <a:lnTo>
                    <a:pt x="2481" y="4487"/>
                  </a:lnTo>
                  <a:lnTo>
                    <a:pt x="2244" y="4310"/>
                  </a:lnTo>
                  <a:lnTo>
                    <a:pt x="2126" y="4133"/>
                  </a:lnTo>
                  <a:lnTo>
                    <a:pt x="2008" y="3838"/>
                  </a:lnTo>
                  <a:lnTo>
                    <a:pt x="1949" y="3543"/>
                  </a:lnTo>
                  <a:lnTo>
                    <a:pt x="1890" y="3306"/>
                  </a:lnTo>
                  <a:lnTo>
                    <a:pt x="1949" y="3070"/>
                  </a:lnTo>
                  <a:lnTo>
                    <a:pt x="2067" y="2834"/>
                  </a:lnTo>
                  <a:lnTo>
                    <a:pt x="2185" y="2598"/>
                  </a:lnTo>
                  <a:lnTo>
                    <a:pt x="2422" y="2421"/>
                  </a:lnTo>
                  <a:lnTo>
                    <a:pt x="2658" y="2303"/>
                  </a:lnTo>
                  <a:lnTo>
                    <a:pt x="2953" y="2185"/>
                  </a:lnTo>
                  <a:lnTo>
                    <a:pt x="3248" y="2067"/>
                  </a:lnTo>
                  <a:close/>
                  <a:moveTo>
                    <a:pt x="3130" y="0"/>
                  </a:moveTo>
                  <a:lnTo>
                    <a:pt x="2717" y="59"/>
                  </a:lnTo>
                  <a:lnTo>
                    <a:pt x="2244" y="177"/>
                  </a:lnTo>
                  <a:lnTo>
                    <a:pt x="1831" y="354"/>
                  </a:lnTo>
                  <a:lnTo>
                    <a:pt x="1418" y="591"/>
                  </a:lnTo>
                  <a:lnTo>
                    <a:pt x="1064" y="886"/>
                  </a:lnTo>
                  <a:lnTo>
                    <a:pt x="768" y="1181"/>
                  </a:lnTo>
                  <a:lnTo>
                    <a:pt x="532" y="1535"/>
                  </a:lnTo>
                  <a:lnTo>
                    <a:pt x="296" y="1949"/>
                  </a:lnTo>
                  <a:lnTo>
                    <a:pt x="178" y="2303"/>
                  </a:lnTo>
                  <a:lnTo>
                    <a:pt x="60" y="2716"/>
                  </a:lnTo>
                  <a:lnTo>
                    <a:pt x="1" y="3188"/>
                  </a:lnTo>
                  <a:lnTo>
                    <a:pt x="1" y="3602"/>
                  </a:lnTo>
                  <a:lnTo>
                    <a:pt x="60" y="4074"/>
                  </a:lnTo>
                  <a:lnTo>
                    <a:pt x="178" y="4487"/>
                  </a:lnTo>
                  <a:lnTo>
                    <a:pt x="355" y="4900"/>
                  </a:lnTo>
                  <a:lnTo>
                    <a:pt x="591" y="5255"/>
                  </a:lnTo>
                  <a:lnTo>
                    <a:pt x="887" y="5609"/>
                  </a:lnTo>
                  <a:lnTo>
                    <a:pt x="1182" y="5904"/>
                  </a:lnTo>
                  <a:lnTo>
                    <a:pt x="1536" y="6199"/>
                  </a:lnTo>
                  <a:lnTo>
                    <a:pt x="1890" y="6376"/>
                  </a:lnTo>
                  <a:lnTo>
                    <a:pt x="2304" y="6554"/>
                  </a:lnTo>
                  <a:lnTo>
                    <a:pt x="2717" y="6672"/>
                  </a:lnTo>
                  <a:lnTo>
                    <a:pt x="3130" y="6731"/>
                  </a:lnTo>
                  <a:lnTo>
                    <a:pt x="3602" y="6731"/>
                  </a:lnTo>
                  <a:lnTo>
                    <a:pt x="4016" y="6672"/>
                  </a:lnTo>
                  <a:lnTo>
                    <a:pt x="4488" y="6495"/>
                  </a:lnTo>
                  <a:lnTo>
                    <a:pt x="4901" y="6317"/>
                  </a:lnTo>
                  <a:lnTo>
                    <a:pt x="5315" y="6140"/>
                  </a:lnTo>
                  <a:lnTo>
                    <a:pt x="5669" y="5845"/>
                  </a:lnTo>
                  <a:lnTo>
                    <a:pt x="5964" y="5550"/>
                  </a:lnTo>
                  <a:lnTo>
                    <a:pt x="6200" y="5196"/>
                  </a:lnTo>
                  <a:lnTo>
                    <a:pt x="6436" y="4782"/>
                  </a:lnTo>
                  <a:lnTo>
                    <a:pt x="6554" y="4428"/>
                  </a:lnTo>
                  <a:lnTo>
                    <a:pt x="6672" y="4015"/>
                  </a:lnTo>
                  <a:lnTo>
                    <a:pt x="6731" y="3543"/>
                  </a:lnTo>
                  <a:lnTo>
                    <a:pt x="6731" y="3129"/>
                  </a:lnTo>
                  <a:lnTo>
                    <a:pt x="6613" y="2716"/>
                  </a:lnTo>
                  <a:lnTo>
                    <a:pt x="6495" y="2244"/>
                  </a:lnTo>
                  <a:lnTo>
                    <a:pt x="6318" y="1830"/>
                  </a:lnTo>
                  <a:lnTo>
                    <a:pt x="6141" y="1476"/>
                  </a:lnTo>
                  <a:lnTo>
                    <a:pt x="5846" y="1122"/>
                  </a:lnTo>
                  <a:lnTo>
                    <a:pt x="5551" y="827"/>
                  </a:lnTo>
                  <a:lnTo>
                    <a:pt x="5196" y="532"/>
                  </a:lnTo>
                  <a:lnTo>
                    <a:pt x="4842" y="295"/>
                  </a:lnTo>
                  <a:lnTo>
                    <a:pt x="4429" y="177"/>
                  </a:lnTo>
                  <a:lnTo>
                    <a:pt x="4016" y="59"/>
                  </a:lnTo>
                  <a:lnTo>
                    <a:pt x="36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7157525" y="2361550"/>
              <a:ext cx="171225" cy="137300"/>
            </a:xfrm>
            <a:custGeom>
              <a:avLst/>
              <a:gdLst/>
              <a:ahLst/>
              <a:cxnLst/>
              <a:rect l="l" t="t" r="r" b="b"/>
              <a:pathLst>
                <a:path w="6849" h="5492" extrusionOk="0">
                  <a:moveTo>
                    <a:pt x="6317" y="1"/>
                  </a:moveTo>
                  <a:lnTo>
                    <a:pt x="0" y="1595"/>
                  </a:lnTo>
                  <a:lnTo>
                    <a:pt x="1004" y="5492"/>
                  </a:lnTo>
                  <a:lnTo>
                    <a:pt x="2480" y="5078"/>
                  </a:lnTo>
                  <a:lnTo>
                    <a:pt x="2007" y="3189"/>
                  </a:lnTo>
                  <a:lnTo>
                    <a:pt x="6849" y="2008"/>
                  </a:lnTo>
                  <a:lnTo>
                    <a:pt x="6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7187025" y="2492925"/>
              <a:ext cx="169775" cy="79725"/>
            </a:xfrm>
            <a:custGeom>
              <a:avLst/>
              <a:gdLst/>
              <a:ahLst/>
              <a:cxnLst/>
              <a:rect l="l" t="t" r="r" b="b"/>
              <a:pathLst>
                <a:path w="6791" h="3189" extrusionOk="0">
                  <a:moveTo>
                    <a:pt x="6377" y="0"/>
                  </a:moveTo>
                  <a:lnTo>
                    <a:pt x="1" y="1181"/>
                  </a:lnTo>
                  <a:lnTo>
                    <a:pt x="355" y="3188"/>
                  </a:lnTo>
                  <a:lnTo>
                    <a:pt x="6790" y="2008"/>
                  </a:lnTo>
                  <a:lnTo>
                    <a:pt x="63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7207700" y="2588850"/>
              <a:ext cx="168275" cy="168300"/>
            </a:xfrm>
            <a:custGeom>
              <a:avLst/>
              <a:gdLst/>
              <a:ahLst/>
              <a:cxnLst/>
              <a:rect l="l" t="t" r="r" b="b"/>
              <a:pathLst>
                <a:path w="6731" h="6732" extrusionOk="0">
                  <a:moveTo>
                    <a:pt x="3543" y="2067"/>
                  </a:moveTo>
                  <a:lnTo>
                    <a:pt x="3838" y="2126"/>
                  </a:lnTo>
                  <a:lnTo>
                    <a:pt x="4133" y="2185"/>
                  </a:lnTo>
                  <a:lnTo>
                    <a:pt x="4369" y="2303"/>
                  </a:lnTo>
                  <a:lnTo>
                    <a:pt x="4546" y="2481"/>
                  </a:lnTo>
                  <a:lnTo>
                    <a:pt x="4664" y="2717"/>
                  </a:lnTo>
                  <a:lnTo>
                    <a:pt x="4783" y="2953"/>
                  </a:lnTo>
                  <a:lnTo>
                    <a:pt x="4842" y="3248"/>
                  </a:lnTo>
                  <a:lnTo>
                    <a:pt x="4842" y="3543"/>
                  </a:lnTo>
                  <a:lnTo>
                    <a:pt x="4783" y="3779"/>
                  </a:lnTo>
                  <a:lnTo>
                    <a:pt x="4664" y="4016"/>
                  </a:lnTo>
                  <a:lnTo>
                    <a:pt x="4546" y="4193"/>
                  </a:lnTo>
                  <a:lnTo>
                    <a:pt x="4310" y="4370"/>
                  </a:lnTo>
                  <a:lnTo>
                    <a:pt x="4074" y="4488"/>
                  </a:lnTo>
                  <a:lnTo>
                    <a:pt x="3838" y="4606"/>
                  </a:lnTo>
                  <a:lnTo>
                    <a:pt x="3484" y="4665"/>
                  </a:lnTo>
                  <a:lnTo>
                    <a:pt x="3189" y="4665"/>
                  </a:lnTo>
                  <a:lnTo>
                    <a:pt x="2893" y="4606"/>
                  </a:lnTo>
                  <a:lnTo>
                    <a:pt x="2657" y="4547"/>
                  </a:lnTo>
                  <a:lnTo>
                    <a:pt x="2421" y="4429"/>
                  </a:lnTo>
                  <a:lnTo>
                    <a:pt x="2244" y="4252"/>
                  </a:lnTo>
                  <a:lnTo>
                    <a:pt x="2067" y="4075"/>
                  </a:lnTo>
                  <a:lnTo>
                    <a:pt x="2008" y="3779"/>
                  </a:lnTo>
                  <a:lnTo>
                    <a:pt x="1949" y="3543"/>
                  </a:lnTo>
                  <a:lnTo>
                    <a:pt x="1949" y="3248"/>
                  </a:lnTo>
                  <a:lnTo>
                    <a:pt x="2008" y="2953"/>
                  </a:lnTo>
                  <a:lnTo>
                    <a:pt x="2067" y="2717"/>
                  </a:lnTo>
                  <a:lnTo>
                    <a:pt x="2244" y="2540"/>
                  </a:lnTo>
                  <a:lnTo>
                    <a:pt x="2421" y="2362"/>
                  </a:lnTo>
                  <a:lnTo>
                    <a:pt x="2657" y="2244"/>
                  </a:lnTo>
                  <a:lnTo>
                    <a:pt x="2952" y="2185"/>
                  </a:lnTo>
                  <a:lnTo>
                    <a:pt x="3248" y="2126"/>
                  </a:lnTo>
                  <a:lnTo>
                    <a:pt x="3543" y="2067"/>
                  </a:lnTo>
                  <a:close/>
                  <a:moveTo>
                    <a:pt x="3484" y="1"/>
                  </a:moveTo>
                  <a:lnTo>
                    <a:pt x="3011" y="60"/>
                  </a:lnTo>
                  <a:lnTo>
                    <a:pt x="2598" y="119"/>
                  </a:lnTo>
                  <a:lnTo>
                    <a:pt x="2126" y="237"/>
                  </a:lnTo>
                  <a:lnTo>
                    <a:pt x="1713" y="414"/>
                  </a:lnTo>
                  <a:lnTo>
                    <a:pt x="1358" y="650"/>
                  </a:lnTo>
                  <a:lnTo>
                    <a:pt x="1004" y="946"/>
                  </a:lnTo>
                  <a:lnTo>
                    <a:pt x="768" y="1241"/>
                  </a:lnTo>
                  <a:lnTo>
                    <a:pt x="473" y="1595"/>
                  </a:lnTo>
                  <a:lnTo>
                    <a:pt x="296" y="2008"/>
                  </a:lnTo>
                  <a:lnTo>
                    <a:pt x="178" y="2421"/>
                  </a:lnTo>
                  <a:lnTo>
                    <a:pt x="59" y="2835"/>
                  </a:lnTo>
                  <a:lnTo>
                    <a:pt x="0" y="3248"/>
                  </a:lnTo>
                  <a:lnTo>
                    <a:pt x="59" y="3720"/>
                  </a:lnTo>
                  <a:lnTo>
                    <a:pt x="118" y="4193"/>
                  </a:lnTo>
                  <a:lnTo>
                    <a:pt x="237" y="4606"/>
                  </a:lnTo>
                  <a:lnTo>
                    <a:pt x="414" y="4960"/>
                  </a:lnTo>
                  <a:lnTo>
                    <a:pt x="650" y="5373"/>
                  </a:lnTo>
                  <a:lnTo>
                    <a:pt x="945" y="5669"/>
                  </a:lnTo>
                  <a:lnTo>
                    <a:pt x="1240" y="5964"/>
                  </a:lnTo>
                  <a:lnTo>
                    <a:pt x="1594" y="6259"/>
                  </a:lnTo>
                  <a:lnTo>
                    <a:pt x="1949" y="6436"/>
                  </a:lnTo>
                  <a:lnTo>
                    <a:pt x="2362" y="6613"/>
                  </a:lnTo>
                  <a:lnTo>
                    <a:pt x="2834" y="6672"/>
                  </a:lnTo>
                  <a:lnTo>
                    <a:pt x="3248" y="6731"/>
                  </a:lnTo>
                  <a:lnTo>
                    <a:pt x="3720" y="6672"/>
                  </a:lnTo>
                  <a:lnTo>
                    <a:pt x="4192" y="6613"/>
                  </a:lnTo>
                  <a:lnTo>
                    <a:pt x="4605" y="6495"/>
                  </a:lnTo>
                  <a:lnTo>
                    <a:pt x="5019" y="6318"/>
                  </a:lnTo>
                  <a:lnTo>
                    <a:pt x="5373" y="6082"/>
                  </a:lnTo>
                  <a:lnTo>
                    <a:pt x="5727" y="5787"/>
                  </a:lnTo>
                  <a:lnTo>
                    <a:pt x="6022" y="5492"/>
                  </a:lnTo>
                  <a:lnTo>
                    <a:pt x="6259" y="5137"/>
                  </a:lnTo>
                  <a:lnTo>
                    <a:pt x="6436" y="4724"/>
                  </a:lnTo>
                  <a:lnTo>
                    <a:pt x="6613" y="4370"/>
                  </a:lnTo>
                  <a:lnTo>
                    <a:pt x="6672" y="3897"/>
                  </a:lnTo>
                  <a:lnTo>
                    <a:pt x="6731" y="3484"/>
                  </a:lnTo>
                  <a:lnTo>
                    <a:pt x="6731" y="3012"/>
                  </a:lnTo>
                  <a:lnTo>
                    <a:pt x="6613" y="2599"/>
                  </a:lnTo>
                  <a:lnTo>
                    <a:pt x="6495" y="2185"/>
                  </a:lnTo>
                  <a:lnTo>
                    <a:pt x="6318" y="1772"/>
                  </a:lnTo>
                  <a:lnTo>
                    <a:pt x="6081" y="1418"/>
                  </a:lnTo>
                  <a:lnTo>
                    <a:pt x="5845" y="1064"/>
                  </a:lnTo>
                  <a:lnTo>
                    <a:pt x="5550" y="768"/>
                  </a:lnTo>
                  <a:lnTo>
                    <a:pt x="5196" y="532"/>
                  </a:lnTo>
                  <a:lnTo>
                    <a:pt x="4783" y="296"/>
                  </a:lnTo>
                  <a:lnTo>
                    <a:pt x="4369" y="119"/>
                  </a:lnTo>
                  <a:lnTo>
                    <a:pt x="3956" y="60"/>
                  </a:lnTo>
                  <a:lnTo>
                    <a:pt x="34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7215075" y="2826500"/>
              <a:ext cx="166800" cy="178600"/>
            </a:xfrm>
            <a:custGeom>
              <a:avLst/>
              <a:gdLst/>
              <a:ahLst/>
              <a:cxnLst/>
              <a:rect l="l" t="t" r="r" b="b"/>
              <a:pathLst>
                <a:path w="6672" h="7144" extrusionOk="0">
                  <a:moveTo>
                    <a:pt x="2657" y="3070"/>
                  </a:moveTo>
                  <a:lnTo>
                    <a:pt x="4488" y="3720"/>
                  </a:lnTo>
                  <a:lnTo>
                    <a:pt x="2657" y="4251"/>
                  </a:lnTo>
                  <a:lnTo>
                    <a:pt x="2657" y="3070"/>
                  </a:lnTo>
                  <a:close/>
                  <a:moveTo>
                    <a:pt x="237" y="0"/>
                  </a:moveTo>
                  <a:lnTo>
                    <a:pt x="178" y="2185"/>
                  </a:lnTo>
                  <a:lnTo>
                    <a:pt x="1181" y="2539"/>
                  </a:lnTo>
                  <a:lnTo>
                    <a:pt x="1063" y="4664"/>
                  </a:lnTo>
                  <a:lnTo>
                    <a:pt x="119" y="4959"/>
                  </a:lnTo>
                  <a:lnTo>
                    <a:pt x="1" y="7144"/>
                  </a:lnTo>
                  <a:lnTo>
                    <a:pt x="1" y="7144"/>
                  </a:lnTo>
                  <a:lnTo>
                    <a:pt x="6613" y="4959"/>
                  </a:lnTo>
                  <a:lnTo>
                    <a:pt x="6672" y="2598"/>
                  </a:lnTo>
                  <a:lnTo>
                    <a:pt x="2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200325" y="3030175"/>
              <a:ext cx="174175" cy="156475"/>
            </a:xfrm>
            <a:custGeom>
              <a:avLst/>
              <a:gdLst/>
              <a:ahLst/>
              <a:cxnLst/>
              <a:rect l="l" t="t" r="r" b="b"/>
              <a:pathLst>
                <a:path w="6967" h="6259" extrusionOk="0">
                  <a:moveTo>
                    <a:pt x="2480" y="1"/>
                  </a:moveTo>
                  <a:lnTo>
                    <a:pt x="2067" y="60"/>
                  </a:lnTo>
                  <a:lnTo>
                    <a:pt x="1712" y="178"/>
                  </a:lnTo>
                  <a:lnTo>
                    <a:pt x="1358" y="355"/>
                  </a:lnTo>
                  <a:lnTo>
                    <a:pt x="1063" y="532"/>
                  </a:lnTo>
                  <a:lnTo>
                    <a:pt x="827" y="768"/>
                  </a:lnTo>
                  <a:lnTo>
                    <a:pt x="591" y="1063"/>
                  </a:lnTo>
                  <a:lnTo>
                    <a:pt x="413" y="1358"/>
                  </a:lnTo>
                  <a:lnTo>
                    <a:pt x="236" y="1713"/>
                  </a:lnTo>
                  <a:lnTo>
                    <a:pt x="118" y="2067"/>
                  </a:lnTo>
                  <a:lnTo>
                    <a:pt x="59" y="2480"/>
                  </a:lnTo>
                  <a:lnTo>
                    <a:pt x="0" y="2834"/>
                  </a:lnTo>
                  <a:lnTo>
                    <a:pt x="59" y="3248"/>
                  </a:lnTo>
                  <a:lnTo>
                    <a:pt x="59" y="3602"/>
                  </a:lnTo>
                  <a:lnTo>
                    <a:pt x="177" y="4015"/>
                  </a:lnTo>
                  <a:lnTo>
                    <a:pt x="295" y="4310"/>
                  </a:lnTo>
                  <a:lnTo>
                    <a:pt x="532" y="4665"/>
                  </a:lnTo>
                  <a:lnTo>
                    <a:pt x="709" y="4901"/>
                  </a:lnTo>
                  <a:lnTo>
                    <a:pt x="1004" y="5196"/>
                  </a:lnTo>
                  <a:lnTo>
                    <a:pt x="1358" y="5373"/>
                  </a:lnTo>
                  <a:lnTo>
                    <a:pt x="1712" y="5550"/>
                  </a:lnTo>
                  <a:lnTo>
                    <a:pt x="2067" y="5668"/>
                  </a:lnTo>
                  <a:lnTo>
                    <a:pt x="2539" y="5786"/>
                  </a:lnTo>
                  <a:lnTo>
                    <a:pt x="6199" y="6259"/>
                  </a:lnTo>
                  <a:lnTo>
                    <a:pt x="6435" y="4251"/>
                  </a:lnTo>
                  <a:lnTo>
                    <a:pt x="2834" y="3779"/>
                  </a:lnTo>
                  <a:lnTo>
                    <a:pt x="2421" y="3661"/>
                  </a:lnTo>
                  <a:lnTo>
                    <a:pt x="2126" y="3425"/>
                  </a:lnTo>
                  <a:lnTo>
                    <a:pt x="2067" y="3307"/>
                  </a:lnTo>
                  <a:lnTo>
                    <a:pt x="2008" y="3130"/>
                  </a:lnTo>
                  <a:lnTo>
                    <a:pt x="1948" y="2953"/>
                  </a:lnTo>
                  <a:lnTo>
                    <a:pt x="1948" y="2775"/>
                  </a:lnTo>
                  <a:lnTo>
                    <a:pt x="2008" y="2539"/>
                  </a:lnTo>
                  <a:lnTo>
                    <a:pt x="2067" y="2421"/>
                  </a:lnTo>
                  <a:lnTo>
                    <a:pt x="2185" y="2244"/>
                  </a:lnTo>
                  <a:lnTo>
                    <a:pt x="2303" y="2185"/>
                  </a:lnTo>
                  <a:lnTo>
                    <a:pt x="2657" y="2067"/>
                  </a:lnTo>
                  <a:lnTo>
                    <a:pt x="3070" y="2067"/>
                  </a:lnTo>
                  <a:lnTo>
                    <a:pt x="6672" y="2598"/>
                  </a:lnTo>
                  <a:lnTo>
                    <a:pt x="6967" y="591"/>
                  </a:lnTo>
                  <a:lnTo>
                    <a:pt x="3306" y="60"/>
                  </a:lnTo>
                  <a:lnTo>
                    <a:pt x="28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67850" y="3192525"/>
              <a:ext cx="178625" cy="171250"/>
            </a:xfrm>
            <a:custGeom>
              <a:avLst/>
              <a:gdLst/>
              <a:ahLst/>
              <a:cxnLst/>
              <a:rect l="l" t="t" r="r" b="b"/>
              <a:pathLst>
                <a:path w="7145" h="6850" extrusionOk="0">
                  <a:moveTo>
                    <a:pt x="2067" y="2421"/>
                  </a:moveTo>
                  <a:lnTo>
                    <a:pt x="4901" y="3130"/>
                  </a:lnTo>
                  <a:lnTo>
                    <a:pt x="4783" y="3602"/>
                  </a:lnTo>
                  <a:lnTo>
                    <a:pt x="4664" y="3957"/>
                  </a:lnTo>
                  <a:lnTo>
                    <a:pt x="4546" y="4193"/>
                  </a:lnTo>
                  <a:lnTo>
                    <a:pt x="4369" y="4429"/>
                  </a:lnTo>
                  <a:lnTo>
                    <a:pt x="4133" y="4606"/>
                  </a:lnTo>
                  <a:lnTo>
                    <a:pt x="3897" y="4724"/>
                  </a:lnTo>
                  <a:lnTo>
                    <a:pt x="3661" y="4783"/>
                  </a:lnTo>
                  <a:lnTo>
                    <a:pt x="3307" y="4783"/>
                  </a:lnTo>
                  <a:lnTo>
                    <a:pt x="3011" y="4724"/>
                  </a:lnTo>
                  <a:lnTo>
                    <a:pt x="2716" y="4606"/>
                  </a:lnTo>
                  <a:lnTo>
                    <a:pt x="2421" y="4488"/>
                  </a:lnTo>
                  <a:lnTo>
                    <a:pt x="2244" y="4311"/>
                  </a:lnTo>
                  <a:lnTo>
                    <a:pt x="2067" y="4075"/>
                  </a:lnTo>
                  <a:lnTo>
                    <a:pt x="1949" y="3838"/>
                  </a:lnTo>
                  <a:lnTo>
                    <a:pt x="1890" y="3543"/>
                  </a:lnTo>
                  <a:lnTo>
                    <a:pt x="1890" y="3248"/>
                  </a:lnTo>
                  <a:lnTo>
                    <a:pt x="1949" y="2894"/>
                  </a:lnTo>
                  <a:lnTo>
                    <a:pt x="2067" y="2421"/>
                  </a:lnTo>
                  <a:close/>
                  <a:moveTo>
                    <a:pt x="827" y="1"/>
                  </a:moveTo>
                  <a:lnTo>
                    <a:pt x="118" y="2658"/>
                  </a:lnTo>
                  <a:lnTo>
                    <a:pt x="59" y="3130"/>
                  </a:lnTo>
                  <a:lnTo>
                    <a:pt x="0" y="3602"/>
                  </a:lnTo>
                  <a:lnTo>
                    <a:pt x="59" y="4075"/>
                  </a:lnTo>
                  <a:lnTo>
                    <a:pt x="118" y="4488"/>
                  </a:lnTo>
                  <a:lnTo>
                    <a:pt x="296" y="4901"/>
                  </a:lnTo>
                  <a:lnTo>
                    <a:pt x="473" y="5255"/>
                  </a:lnTo>
                  <a:lnTo>
                    <a:pt x="709" y="5610"/>
                  </a:lnTo>
                  <a:lnTo>
                    <a:pt x="1004" y="5905"/>
                  </a:lnTo>
                  <a:lnTo>
                    <a:pt x="1299" y="6200"/>
                  </a:lnTo>
                  <a:lnTo>
                    <a:pt x="1653" y="6436"/>
                  </a:lnTo>
                  <a:lnTo>
                    <a:pt x="2067" y="6613"/>
                  </a:lnTo>
                  <a:lnTo>
                    <a:pt x="2480" y="6731"/>
                  </a:lnTo>
                  <a:lnTo>
                    <a:pt x="2952" y="6849"/>
                  </a:lnTo>
                  <a:lnTo>
                    <a:pt x="3838" y="6849"/>
                  </a:lnTo>
                  <a:lnTo>
                    <a:pt x="4251" y="6731"/>
                  </a:lnTo>
                  <a:lnTo>
                    <a:pt x="4605" y="6613"/>
                  </a:lnTo>
                  <a:lnTo>
                    <a:pt x="5019" y="6377"/>
                  </a:lnTo>
                  <a:lnTo>
                    <a:pt x="5314" y="6141"/>
                  </a:lnTo>
                  <a:lnTo>
                    <a:pt x="5668" y="5846"/>
                  </a:lnTo>
                  <a:lnTo>
                    <a:pt x="5904" y="5492"/>
                  </a:lnTo>
                  <a:lnTo>
                    <a:pt x="6140" y="5137"/>
                  </a:lnTo>
                  <a:lnTo>
                    <a:pt x="6318" y="4724"/>
                  </a:lnTo>
                  <a:lnTo>
                    <a:pt x="6495" y="4252"/>
                  </a:lnTo>
                  <a:lnTo>
                    <a:pt x="7144" y="1595"/>
                  </a:lnTo>
                  <a:lnTo>
                    <a:pt x="8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25050" y="3365225"/>
              <a:ext cx="171225" cy="100400"/>
            </a:xfrm>
            <a:custGeom>
              <a:avLst/>
              <a:gdLst/>
              <a:ahLst/>
              <a:cxnLst/>
              <a:rect l="l" t="t" r="r" b="b"/>
              <a:pathLst>
                <a:path w="6849" h="4016" extrusionOk="0">
                  <a:moveTo>
                    <a:pt x="650" y="0"/>
                  </a:moveTo>
                  <a:lnTo>
                    <a:pt x="0" y="1949"/>
                  </a:lnTo>
                  <a:lnTo>
                    <a:pt x="6199" y="4015"/>
                  </a:lnTo>
                  <a:lnTo>
                    <a:pt x="6849" y="2067"/>
                  </a:lnTo>
                  <a:lnTo>
                    <a:pt x="6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7077800" y="3464125"/>
              <a:ext cx="168300" cy="168275"/>
            </a:xfrm>
            <a:custGeom>
              <a:avLst/>
              <a:gdLst/>
              <a:ahLst/>
              <a:cxnLst/>
              <a:rect l="l" t="t" r="r" b="b"/>
              <a:pathLst>
                <a:path w="6732" h="6731" extrusionOk="0">
                  <a:moveTo>
                    <a:pt x="3248" y="2066"/>
                  </a:moveTo>
                  <a:lnTo>
                    <a:pt x="3543" y="2125"/>
                  </a:lnTo>
                  <a:lnTo>
                    <a:pt x="3838" y="2185"/>
                  </a:lnTo>
                  <a:lnTo>
                    <a:pt x="4134" y="2362"/>
                  </a:lnTo>
                  <a:lnTo>
                    <a:pt x="4370" y="2539"/>
                  </a:lnTo>
                  <a:lnTo>
                    <a:pt x="4547" y="2716"/>
                  </a:lnTo>
                  <a:lnTo>
                    <a:pt x="4724" y="2952"/>
                  </a:lnTo>
                  <a:lnTo>
                    <a:pt x="4783" y="3188"/>
                  </a:lnTo>
                  <a:lnTo>
                    <a:pt x="4783" y="3424"/>
                  </a:lnTo>
                  <a:lnTo>
                    <a:pt x="4783" y="3661"/>
                  </a:lnTo>
                  <a:lnTo>
                    <a:pt x="4665" y="3956"/>
                  </a:lnTo>
                  <a:lnTo>
                    <a:pt x="4547" y="4192"/>
                  </a:lnTo>
                  <a:lnTo>
                    <a:pt x="4370" y="4428"/>
                  </a:lnTo>
                  <a:lnTo>
                    <a:pt x="4193" y="4546"/>
                  </a:lnTo>
                  <a:lnTo>
                    <a:pt x="3957" y="4664"/>
                  </a:lnTo>
                  <a:lnTo>
                    <a:pt x="3720" y="4723"/>
                  </a:lnTo>
                  <a:lnTo>
                    <a:pt x="3425" y="4723"/>
                  </a:lnTo>
                  <a:lnTo>
                    <a:pt x="3130" y="4664"/>
                  </a:lnTo>
                  <a:lnTo>
                    <a:pt x="2835" y="4546"/>
                  </a:lnTo>
                  <a:lnTo>
                    <a:pt x="2540" y="4428"/>
                  </a:lnTo>
                  <a:lnTo>
                    <a:pt x="2362" y="4251"/>
                  </a:lnTo>
                  <a:lnTo>
                    <a:pt x="2126" y="4074"/>
                  </a:lnTo>
                  <a:lnTo>
                    <a:pt x="2008" y="3838"/>
                  </a:lnTo>
                  <a:lnTo>
                    <a:pt x="1949" y="3601"/>
                  </a:lnTo>
                  <a:lnTo>
                    <a:pt x="1890" y="3365"/>
                  </a:lnTo>
                  <a:lnTo>
                    <a:pt x="1949" y="3070"/>
                  </a:lnTo>
                  <a:lnTo>
                    <a:pt x="2008" y="2834"/>
                  </a:lnTo>
                  <a:lnTo>
                    <a:pt x="2126" y="2539"/>
                  </a:lnTo>
                  <a:lnTo>
                    <a:pt x="2303" y="2362"/>
                  </a:lnTo>
                  <a:lnTo>
                    <a:pt x="2540" y="2185"/>
                  </a:lnTo>
                  <a:lnTo>
                    <a:pt x="2776" y="2066"/>
                  </a:lnTo>
                  <a:close/>
                  <a:moveTo>
                    <a:pt x="2894" y="0"/>
                  </a:moveTo>
                  <a:lnTo>
                    <a:pt x="2481" y="118"/>
                  </a:lnTo>
                  <a:lnTo>
                    <a:pt x="2067" y="236"/>
                  </a:lnTo>
                  <a:lnTo>
                    <a:pt x="1654" y="413"/>
                  </a:lnTo>
                  <a:lnTo>
                    <a:pt x="1300" y="709"/>
                  </a:lnTo>
                  <a:lnTo>
                    <a:pt x="1005" y="945"/>
                  </a:lnTo>
                  <a:lnTo>
                    <a:pt x="709" y="1299"/>
                  </a:lnTo>
                  <a:lnTo>
                    <a:pt x="473" y="1653"/>
                  </a:lnTo>
                  <a:lnTo>
                    <a:pt x="237" y="2066"/>
                  </a:lnTo>
                  <a:lnTo>
                    <a:pt x="119" y="2480"/>
                  </a:lnTo>
                  <a:lnTo>
                    <a:pt x="1" y="2893"/>
                  </a:lnTo>
                  <a:lnTo>
                    <a:pt x="1" y="3365"/>
                  </a:lnTo>
                  <a:lnTo>
                    <a:pt x="1" y="3779"/>
                  </a:lnTo>
                  <a:lnTo>
                    <a:pt x="60" y="4192"/>
                  </a:lnTo>
                  <a:lnTo>
                    <a:pt x="237" y="4605"/>
                  </a:lnTo>
                  <a:lnTo>
                    <a:pt x="414" y="5018"/>
                  </a:lnTo>
                  <a:lnTo>
                    <a:pt x="650" y="5373"/>
                  </a:lnTo>
                  <a:lnTo>
                    <a:pt x="887" y="5727"/>
                  </a:lnTo>
                  <a:lnTo>
                    <a:pt x="1241" y="6022"/>
                  </a:lnTo>
                  <a:lnTo>
                    <a:pt x="1595" y="6258"/>
                  </a:lnTo>
                  <a:lnTo>
                    <a:pt x="2067" y="6435"/>
                  </a:lnTo>
                  <a:lnTo>
                    <a:pt x="2481" y="6612"/>
                  </a:lnTo>
                  <a:lnTo>
                    <a:pt x="2894" y="6731"/>
                  </a:lnTo>
                  <a:lnTo>
                    <a:pt x="3779" y="6731"/>
                  </a:lnTo>
                  <a:lnTo>
                    <a:pt x="4252" y="6612"/>
                  </a:lnTo>
                  <a:lnTo>
                    <a:pt x="4606" y="6494"/>
                  </a:lnTo>
                  <a:lnTo>
                    <a:pt x="5019" y="6317"/>
                  </a:lnTo>
                  <a:lnTo>
                    <a:pt x="5374" y="6081"/>
                  </a:lnTo>
                  <a:lnTo>
                    <a:pt x="5669" y="5786"/>
                  </a:lnTo>
                  <a:lnTo>
                    <a:pt x="5964" y="5432"/>
                  </a:lnTo>
                  <a:lnTo>
                    <a:pt x="6200" y="5077"/>
                  </a:lnTo>
                  <a:lnTo>
                    <a:pt x="6436" y="4664"/>
                  </a:lnTo>
                  <a:lnTo>
                    <a:pt x="6554" y="4251"/>
                  </a:lnTo>
                  <a:lnTo>
                    <a:pt x="6672" y="3838"/>
                  </a:lnTo>
                  <a:lnTo>
                    <a:pt x="6731" y="3424"/>
                  </a:lnTo>
                  <a:lnTo>
                    <a:pt x="6672" y="2952"/>
                  </a:lnTo>
                  <a:lnTo>
                    <a:pt x="6613" y="2539"/>
                  </a:lnTo>
                  <a:lnTo>
                    <a:pt x="6495" y="2125"/>
                  </a:lnTo>
                  <a:lnTo>
                    <a:pt x="6318" y="1771"/>
                  </a:lnTo>
                  <a:lnTo>
                    <a:pt x="6082" y="1358"/>
                  </a:lnTo>
                  <a:lnTo>
                    <a:pt x="5787" y="1063"/>
                  </a:lnTo>
                  <a:lnTo>
                    <a:pt x="5433" y="768"/>
                  </a:lnTo>
                  <a:lnTo>
                    <a:pt x="5078" y="472"/>
                  </a:lnTo>
                  <a:lnTo>
                    <a:pt x="4665" y="295"/>
                  </a:lnTo>
                  <a:lnTo>
                    <a:pt x="4193" y="118"/>
                  </a:lnTo>
                  <a:lnTo>
                    <a:pt x="3779" y="59"/>
                  </a:lnTo>
                  <a:lnTo>
                    <a:pt x="33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6964150" y="3658950"/>
              <a:ext cx="194875" cy="175650"/>
            </a:xfrm>
            <a:custGeom>
              <a:avLst/>
              <a:gdLst/>
              <a:ahLst/>
              <a:cxnLst/>
              <a:rect l="l" t="t" r="r" b="b"/>
              <a:pathLst>
                <a:path w="7795" h="7026" extrusionOk="0">
                  <a:moveTo>
                    <a:pt x="2185" y="0"/>
                  </a:moveTo>
                  <a:lnTo>
                    <a:pt x="1" y="3720"/>
                  </a:lnTo>
                  <a:lnTo>
                    <a:pt x="1359" y="4546"/>
                  </a:lnTo>
                  <a:lnTo>
                    <a:pt x="2540" y="2598"/>
                  </a:lnTo>
                  <a:lnTo>
                    <a:pt x="3366" y="3011"/>
                  </a:lnTo>
                  <a:lnTo>
                    <a:pt x="2303" y="4782"/>
                  </a:lnTo>
                  <a:lnTo>
                    <a:pt x="3661" y="5550"/>
                  </a:lnTo>
                  <a:lnTo>
                    <a:pt x="4665" y="3838"/>
                  </a:lnTo>
                  <a:lnTo>
                    <a:pt x="5373" y="4192"/>
                  </a:lnTo>
                  <a:lnTo>
                    <a:pt x="4193" y="6199"/>
                  </a:lnTo>
                  <a:lnTo>
                    <a:pt x="5610" y="7026"/>
                  </a:lnTo>
                  <a:lnTo>
                    <a:pt x="7794" y="3247"/>
                  </a:lnTo>
                  <a:lnTo>
                    <a:pt x="21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6859375" y="3775550"/>
              <a:ext cx="222900" cy="221425"/>
            </a:xfrm>
            <a:custGeom>
              <a:avLst/>
              <a:gdLst/>
              <a:ahLst/>
              <a:cxnLst/>
              <a:rect l="l" t="t" r="r" b="b"/>
              <a:pathLst>
                <a:path w="8916" h="8857" extrusionOk="0">
                  <a:moveTo>
                    <a:pt x="3602" y="0"/>
                  </a:moveTo>
                  <a:lnTo>
                    <a:pt x="2421" y="1653"/>
                  </a:lnTo>
                  <a:lnTo>
                    <a:pt x="5077" y="3543"/>
                  </a:lnTo>
                  <a:lnTo>
                    <a:pt x="5077" y="3543"/>
                  </a:lnTo>
                  <a:lnTo>
                    <a:pt x="1181" y="3425"/>
                  </a:lnTo>
                  <a:lnTo>
                    <a:pt x="0" y="5078"/>
                  </a:lnTo>
                  <a:lnTo>
                    <a:pt x="5255" y="8856"/>
                  </a:lnTo>
                  <a:lnTo>
                    <a:pt x="6494" y="7203"/>
                  </a:lnTo>
                  <a:lnTo>
                    <a:pt x="3779" y="5255"/>
                  </a:lnTo>
                  <a:lnTo>
                    <a:pt x="7734" y="5432"/>
                  </a:lnTo>
                  <a:lnTo>
                    <a:pt x="8915" y="3779"/>
                  </a:lnTo>
                  <a:lnTo>
                    <a:pt x="36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6764900" y="3952675"/>
              <a:ext cx="169775" cy="169750"/>
            </a:xfrm>
            <a:custGeom>
              <a:avLst/>
              <a:gdLst/>
              <a:ahLst/>
              <a:cxnLst/>
              <a:rect l="l" t="t" r="r" b="b"/>
              <a:pathLst>
                <a:path w="6791" h="6790" extrusionOk="0">
                  <a:moveTo>
                    <a:pt x="3189" y="0"/>
                  </a:moveTo>
                  <a:lnTo>
                    <a:pt x="2775" y="59"/>
                  </a:lnTo>
                  <a:lnTo>
                    <a:pt x="2362" y="177"/>
                  </a:lnTo>
                  <a:lnTo>
                    <a:pt x="2008" y="354"/>
                  </a:lnTo>
                  <a:lnTo>
                    <a:pt x="1595" y="590"/>
                  </a:lnTo>
                  <a:lnTo>
                    <a:pt x="1240" y="886"/>
                  </a:lnTo>
                  <a:lnTo>
                    <a:pt x="886" y="1181"/>
                  </a:lnTo>
                  <a:lnTo>
                    <a:pt x="532" y="1653"/>
                  </a:lnTo>
                  <a:lnTo>
                    <a:pt x="296" y="2066"/>
                  </a:lnTo>
                  <a:lnTo>
                    <a:pt x="119" y="2539"/>
                  </a:lnTo>
                  <a:lnTo>
                    <a:pt x="1" y="2952"/>
                  </a:lnTo>
                  <a:lnTo>
                    <a:pt x="1" y="3424"/>
                  </a:lnTo>
                  <a:lnTo>
                    <a:pt x="1" y="3838"/>
                  </a:lnTo>
                  <a:lnTo>
                    <a:pt x="60" y="4251"/>
                  </a:lnTo>
                  <a:lnTo>
                    <a:pt x="178" y="4664"/>
                  </a:lnTo>
                  <a:lnTo>
                    <a:pt x="1713" y="6022"/>
                  </a:lnTo>
                  <a:lnTo>
                    <a:pt x="3897" y="3542"/>
                  </a:lnTo>
                  <a:lnTo>
                    <a:pt x="2834" y="2598"/>
                  </a:lnTo>
                  <a:lnTo>
                    <a:pt x="1772" y="3779"/>
                  </a:lnTo>
                  <a:lnTo>
                    <a:pt x="1713" y="3483"/>
                  </a:lnTo>
                  <a:lnTo>
                    <a:pt x="1772" y="3129"/>
                  </a:lnTo>
                  <a:lnTo>
                    <a:pt x="1890" y="2834"/>
                  </a:lnTo>
                  <a:lnTo>
                    <a:pt x="2067" y="2598"/>
                  </a:lnTo>
                  <a:lnTo>
                    <a:pt x="2362" y="2303"/>
                  </a:lnTo>
                  <a:lnTo>
                    <a:pt x="2598" y="2125"/>
                  </a:lnTo>
                  <a:lnTo>
                    <a:pt x="2834" y="2066"/>
                  </a:lnTo>
                  <a:lnTo>
                    <a:pt x="3130" y="2007"/>
                  </a:lnTo>
                  <a:lnTo>
                    <a:pt x="3366" y="2007"/>
                  </a:lnTo>
                  <a:lnTo>
                    <a:pt x="3661" y="2125"/>
                  </a:lnTo>
                  <a:lnTo>
                    <a:pt x="3897" y="2244"/>
                  </a:lnTo>
                  <a:lnTo>
                    <a:pt x="4192" y="2480"/>
                  </a:lnTo>
                  <a:lnTo>
                    <a:pt x="4429" y="2716"/>
                  </a:lnTo>
                  <a:lnTo>
                    <a:pt x="4606" y="2952"/>
                  </a:lnTo>
                  <a:lnTo>
                    <a:pt x="4724" y="3188"/>
                  </a:lnTo>
                  <a:lnTo>
                    <a:pt x="4783" y="3424"/>
                  </a:lnTo>
                  <a:lnTo>
                    <a:pt x="4783" y="3660"/>
                  </a:lnTo>
                  <a:lnTo>
                    <a:pt x="4724" y="3897"/>
                  </a:lnTo>
                  <a:lnTo>
                    <a:pt x="4606" y="4133"/>
                  </a:lnTo>
                  <a:lnTo>
                    <a:pt x="4429" y="4369"/>
                  </a:lnTo>
                  <a:lnTo>
                    <a:pt x="4251" y="4546"/>
                  </a:lnTo>
                  <a:lnTo>
                    <a:pt x="4015" y="4664"/>
                  </a:lnTo>
                  <a:lnTo>
                    <a:pt x="3779" y="4723"/>
                  </a:lnTo>
                  <a:lnTo>
                    <a:pt x="3543" y="4723"/>
                  </a:lnTo>
                  <a:lnTo>
                    <a:pt x="2126" y="6376"/>
                  </a:lnTo>
                  <a:lnTo>
                    <a:pt x="2539" y="6612"/>
                  </a:lnTo>
                  <a:lnTo>
                    <a:pt x="3012" y="6730"/>
                  </a:lnTo>
                  <a:lnTo>
                    <a:pt x="3484" y="6790"/>
                  </a:lnTo>
                  <a:lnTo>
                    <a:pt x="4015" y="6730"/>
                  </a:lnTo>
                  <a:lnTo>
                    <a:pt x="4488" y="6612"/>
                  </a:lnTo>
                  <a:lnTo>
                    <a:pt x="4960" y="6376"/>
                  </a:lnTo>
                  <a:lnTo>
                    <a:pt x="5432" y="6022"/>
                  </a:lnTo>
                  <a:lnTo>
                    <a:pt x="5845" y="5609"/>
                  </a:lnTo>
                  <a:lnTo>
                    <a:pt x="6141" y="5255"/>
                  </a:lnTo>
                  <a:lnTo>
                    <a:pt x="6377" y="4841"/>
                  </a:lnTo>
                  <a:lnTo>
                    <a:pt x="6554" y="4428"/>
                  </a:lnTo>
                  <a:lnTo>
                    <a:pt x="6731" y="4015"/>
                  </a:lnTo>
                  <a:lnTo>
                    <a:pt x="6790" y="3601"/>
                  </a:lnTo>
                  <a:lnTo>
                    <a:pt x="6790" y="3188"/>
                  </a:lnTo>
                  <a:lnTo>
                    <a:pt x="6731" y="2775"/>
                  </a:lnTo>
                  <a:lnTo>
                    <a:pt x="6613" y="2421"/>
                  </a:lnTo>
                  <a:lnTo>
                    <a:pt x="6436" y="2007"/>
                  </a:lnTo>
                  <a:lnTo>
                    <a:pt x="6200" y="1653"/>
                  </a:lnTo>
                  <a:lnTo>
                    <a:pt x="5905" y="1299"/>
                  </a:lnTo>
                  <a:lnTo>
                    <a:pt x="5550" y="945"/>
                  </a:lnTo>
                  <a:lnTo>
                    <a:pt x="5196" y="649"/>
                  </a:lnTo>
                  <a:lnTo>
                    <a:pt x="4842" y="413"/>
                  </a:lnTo>
                  <a:lnTo>
                    <a:pt x="4429" y="236"/>
                  </a:lnTo>
                  <a:lnTo>
                    <a:pt x="4015" y="118"/>
                  </a:lnTo>
                  <a:lnTo>
                    <a:pt x="36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6680775" y="4057450"/>
              <a:ext cx="149100" cy="153525"/>
            </a:xfrm>
            <a:custGeom>
              <a:avLst/>
              <a:gdLst/>
              <a:ahLst/>
              <a:cxnLst/>
              <a:rect l="l" t="t" r="r" b="b"/>
              <a:pathLst>
                <a:path w="5964" h="6141" extrusionOk="0">
                  <a:moveTo>
                    <a:pt x="1476" y="1"/>
                  </a:moveTo>
                  <a:lnTo>
                    <a:pt x="0" y="1418"/>
                  </a:lnTo>
                  <a:lnTo>
                    <a:pt x="4487" y="6141"/>
                  </a:lnTo>
                  <a:lnTo>
                    <a:pt x="5963" y="4724"/>
                  </a:lnTo>
                  <a:lnTo>
                    <a:pt x="14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6537600" y="4115025"/>
              <a:ext cx="224375" cy="225850"/>
            </a:xfrm>
            <a:custGeom>
              <a:avLst/>
              <a:gdLst/>
              <a:ahLst/>
              <a:cxnLst/>
              <a:rect l="l" t="t" r="r" b="b"/>
              <a:pathLst>
                <a:path w="8975" h="9034" extrusionOk="0">
                  <a:moveTo>
                    <a:pt x="4842" y="0"/>
                  </a:moveTo>
                  <a:lnTo>
                    <a:pt x="3248" y="1299"/>
                  </a:lnTo>
                  <a:lnTo>
                    <a:pt x="5373" y="3838"/>
                  </a:lnTo>
                  <a:lnTo>
                    <a:pt x="1595" y="2657"/>
                  </a:lnTo>
                  <a:lnTo>
                    <a:pt x="1" y="3956"/>
                  </a:lnTo>
                  <a:lnTo>
                    <a:pt x="4133" y="9033"/>
                  </a:lnTo>
                  <a:lnTo>
                    <a:pt x="5727" y="7734"/>
                  </a:lnTo>
                  <a:lnTo>
                    <a:pt x="3602" y="5137"/>
                  </a:lnTo>
                  <a:lnTo>
                    <a:pt x="7380" y="6318"/>
                  </a:lnTo>
                  <a:lnTo>
                    <a:pt x="8975" y="5078"/>
                  </a:lnTo>
                  <a:lnTo>
                    <a:pt x="48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6422475" y="4230150"/>
              <a:ext cx="181575" cy="196325"/>
            </a:xfrm>
            <a:custGeom>
              <a:avLst/>
              <a:gdLst/>
              <a:ahLst/>
              <a:cxnLst/>
              <a:rect l="l" t="t" r="r" b="b"/>
              <a:pathLst>
                <a:path w="7263" h="7853" extrusionOk="0">
                  <a:moveTo>
                    <a:pt x="3602" y="0"/>
                  </a:moveTo>
                  <a:lnTo>
                    <a:pt x="0" y="2421"/>
                  </a:lnTo>
                  <a:lnTo>
                    <a:pt x="886" y="3779"/>
                  </a:lnTo>
                  <a:lnTo>
                    <a:pt x="2834" y="2539"/>
                  </a:lnTo>
                  <a:lnTo>
                    <a:pt x="3366" y="3307"/>
                  </a:lnTo>
                  <a:lnTo>
                    <a:pt x="1654" y="4428"/>
                  </a:lnTo>
                  <a:lnTo>
                    <a:pt x="2539" y="5668"/>
                  </a:lnTo>
                  <a:lnTo>
                    <a:pt x="4192" y="4546"/>
                  </a:lnTo>
                  <a:lnTo>
                    <a:pt x="4665" y="5196"/>
                  </a:lnTo>
                  <a:lnTo>
                    <a:pt x="2716" y="6495"/>
                  </a:lnTo>
                  <a:lnTo>
                    <a:pt x="3661" y="7853"/>
                  </a:lnTo>
                  <a:lnTo>
                    <a:pt x="7262" y="5432"/>
                  </a:lnTo>
                  <a:lnTo>
                    <a:pt x="36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6304400" y="4305425"/>
              <a:ext cx="174175" cy="194850"/>
            </a:xfrm>
            <a:custGeom>
              <a:avLst/>
              <a:gdLst/>
              <a:ahLst/>
              <a:cxnLst/>
              <a:rect l="l" t="t" r="r" b="b"/>
              <a:pathLst>
                <a:path w="6967" h="7794" extrusionOk="0">
                  <a:moveTo>
                    <a:pt x="3838" y="0"/>
                  </a:moveTo>
                  <a:lnTo>
                    <a:pt x="0" y="2126"/>
                  </a:lnTo>
                  <a:lnTo>
                    <a:pt x="827" y="3543"/>
                  </a:lnTo>
                  <a:lnTo>
                    <a:pt x="2834" y="2421"/>
                  </a:lnTo>
                  <a:lnTo>
                    <a:pt x="3248" y="3188"/>
                  </a:lnTo>
                  <a:lnTo>
                    <a:pt x="1476" y="4192"/>
                  </a:lnTo>
                  <a:lnTo>
                    <a:pt x="2244" y="5550"/>
                  </a:lnTo>
                  <a:lnTo>
                    <a:pt x="4015" y="4546"/>
                  </a:lnTo>
                  <a:lnTo>
                    <a:pt x="4428" y="5255"/>
                  </a:lnTo>
                  <a:lnTo>
                    <a:pt x="2421" y="6377"/>
                  </a:lnTo>
                  <a:lnTo>
                    <a:pt x="3188" y="7794"/>
                  </a:lnTo>
                  <a:lnTo>
                    <a:pt x="6967" y="5668"/>
                  </a:lnTo>
                  <a:lnTo>
                    <a:pt x="3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6155325" y="4370375"/>
              <a:ext cx="191900" cy="187475"/>
            </a:xfrm>
            <a:custGeom>
              <a:avLst/>
              <a:gdLst/>
              <a:ahLst/>
              <a:cxnLst/>
              <a:rect l="l" t="t" r="r" b="b"/>
              <a:pathLst>
                <a:path w="7676" h="7499" extrusionOk="0">
                  <a:moveTo>
                    <a:pt x="4664" y="4192"/>
                  </a:moveTo>
                  <a:lnTo>
                    <a:pt x="5137" y="5196"/>
                  </a:lnTo>
                  <a:lnTo>
                    <a:pt x="4369" y="5550"/>
                  </a:lnTo>
                  <a:lnTo>
                    <a:pt x="4133" y="5609"/>
                  </a:lnTo>
                  <a:lnTo>
                    <a:pt x="3956" y="5609"/>
                  </a:lnTo>
                  <a:lnTo>
                    <a:pt x="3779" y="5491"/>
                  </a:lnTo>
                  <a:lnTo>
                    <a:pt x="3602" y="5255"/>
                  </a:lnTo>
                  <a:lnTo>
                    <a:pt x="3543" y="5018"/>
                  </a:lnTo>
                  <a:lnTo>
                    <a:pt x="3602" y="4841"/>
                  </a:lnTo>
                  <a:lnTo>
                    <a:pt x="3720" y="4664"/>
                  </a:lnTo>
                  <a:lnTo>
                    <a:pt x="3956" y="4546"/>
                  </a:lnTo>
                  <a:lnTo>
                    <a:pt x="4664" y="4192"/>
                  </a:lnTo>
                  <a:close/>
                  <a:moveTo>
                    <a:pt x="5019" y="0"/>
                  </a:moveTo>
                  <a:lnTo>
                    <a:pt x="3189" y="827"/>
                  </a:lnTo>
                  <a:lnTo>
                    <a:pt x="4133" y="2952"/>
                  </a:lnTo>
                  <a:lnTo>
                    <a:pt x="2067" y="1358"/>
                  </a:lnTo>
                  <a:lnTo>
                    <a:pt x="0" y="2244"/>
                  </a:lnTo>
                  <a:lnTo>
                    <a:pt x="2303" y="3956"/>
                  </a:lnTo>
                  <a:lnTo>
                    <a:pt x="2067" y="4192"/>
                  </a:lnTo>
                  <a:lnTo>
                    <a:pt x="1890" y="4487"/>
                  </a:lnTo>
                  <a:lnTo>
                    <a:pt x="1713" y="4723"/>
                  </a:lnTo>
                  <a:lnTo>
                    <a:pt x="1653" y="5018"/>
                  </a:lnTo>
                  <a:lnTo>
                    <a:pt x="1594" y="5373"/>
                  </a:lnTo>
                  <a:lnTo>
                    <a:pt x="1594" y="5668"/>
                  </a:lnTo>
                  <a:lnTo>
                    <a:pt x="1653" y="5963"/>
                  </a:lnTo>
                  <a:lnTo>
                    <a:pt x="1772" y="6258"/>
                  </a:lnTo>
                  <a:lnTo>
                    <a:pt x="1949" y="6494"/>
                  </a:lnTo>
                  <a:lnTo>
                    <a:pt x="2067" y="6731"/>
                  </a:lnTo>
                  <a:lnTo>
                    <a:pt x="2303" y="6967"/>
                  </a:lnTo>
                  <a:lnTo>
                    <a:pt x="2480" y="7144"/>
                  </a:lnTo>
                  <a:lnTo>
                    <a:pt x="2716" y="7262"/>
                  </a:lnTo>
                  <a:lnTo>
                    <a:pt x="3011" y="7380"/>
                  </a:lnTo>
                  <a:lnTo>
                    <a:pt x="3248" y="7439"/>
                  </a:lnTo>
                  <a:lnTo>
                    <a:pt x="3602" y="7498"/>
                  </a:lnTo>
                  <a:lnTo>
                    <a:pt x="3897" y="7498"/>
                  </a:lnTo>
                  <a:lnTo>
                    <a:pt x="4251" y="7439"/>
                  </a:lnTo>
                  <a:lnTo>
                    <a:pt x="4546" y="7321"/>
                  </a:lnTo>
                  <a:lnTo>
                    <a:pt x="4901" y="7203"/>
                  </a:lnTo>
                  <a:lnTo>
                    <a:pt x="7675" y="5963"/>
                  </a:lnTo>
                  <a:lnTo>
                    <a:pt x="50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5988525" y="4451550"/>
              <a:ext cx="146150" cy="180075"/>
            </a:xfrm>
            <a:custGeom>
              <a:avLst/>
              <a:gdLst/>
              <a:ahLst/>
              <a:cxnLst/>
              <a:rect l="l" t="t" r="r" b="b"/>
              <a:pathLst>
                <a:path w="5846" h="7203" extrusionOk="0">
                  <a:moveTo>
                    <a:pt x="3071" y="4133"/>
                  </a:moveTo>
                  <a:lnTo>
                    <a:pt x="3425" y="5255"/>
                  </a:lnTo>
                  <a:lnTo>
                    <a:pt x="2894" y="5432"/>
                  </a:lnTo>
                  <a:lnTo>
                    <a:pt x="2599" y="5491"/>
                  </a:lnTo>
                  <a:lnTo>
                    <a:pt x="2363" y="5432"/>
                  </a:lnTo>
                  <a:lnTo>
                    <a:pt x="2244" y="5255"/>
                  </a:lnTo>
                  <a:lnTo>
                    <a:pt x="2126" y="5019"/>
                  </a:lnTo>
                  <a:lnTo>
                    <a:pt x="2067" y="4782"/>
                  </a:lnTo>
                  <a:lnTo>
                    <a:pt x="2126" y="4546"/>
                  </a:lnTo>
                  <a:lnTo>
                    <a:pt x="2303" y="4369"/>
                  </a:lnTo>
                  <a:lnTo>
                    <a:pt x="2540" y="4251"/>
                  </a:lnTo>
                  <a:lnTo>
                    <a:pt x="3071" y="4133"/>
                  </a:lnTo>
                  <a:close/>
                  <a:moveTo>
                    <a:pt x="3957" y="0"/>
                  </a:moveTo>
                  <a:lnTo>
                    <a:pt x="2008" y="591"/>
                  </a:lnTo>
                  <a:lnTo>
                    <a:pt x="2599" y="2539"/>
                  </a:lnTo>
                  <a:lnTo>
                    <a:pt x="1831" y="2775"/>
                  </a:lnTo>
                  <a:lnTo>
                    <a:pt x="1477" y="2952"/>
                  </a:lnTo>
                  <a:lnTo>
                    <a:pt x="1182" y="3070"/>
                  </a:lnTo>
                  <a:lnTo>
                    <a:pt x="887" y="3247"/>
                  </a:lnTo>
                  <a:lnTo>
                    <a:pt x="650" y="3484"/>
                  </a:lnTo>
                  <a:lnTo>
                    <a:pt x="414" y="3720"/>
                  </a:lnTo>
                  <a:lnTo>
                    <a:pt x="296" y="3956"/>
                  </a:lnTo>
                  <a:lnTo>
                    <a:pt x="178" y="4192"/>
                  </a:lnTo>
                  <a:lnTo>
                    <a:pt x="60" y="4487"/>
                  </a:lnTo>
                  <a:lnTo>
                    <a:pt x="1" y="4782"/>
                  </a:lnTo>
                  <a:lnTo>
                    <a:pt x="1" y="5078"/>
                  </a:lnTo>
                  <a:lnTo>
                    <a:pt x="60" y="5373"/>
                  </a:lnTo>
                  <a:lnTo>
                    <a:pt x="119" y="5668"/>
                  </a:lnTo>
                  <a:lnTo>
                    <a:pt x="296" y="6081"/>
                  </a:lnTo>
                  <a:lnTo>
                    <a:pt x="532" y="6495"/>
                  </a:lnTo>
                  <a:lnTo>
                    <a:pt x="827" y="6790"/>
                  </a:lnTo>
                  <a:lnTo>
                    <a:pt x="1182" y="7026"/>
                  </a:lnTo>
                  <a:lnTo>
                    <a:pt x="1654" y="7144"/>
                  </a:lnTo>
                  <a:lnTo>
                    <a:pt x="2067" y="7203"/>
                  </a:lnTo>
                  <a:lnTo>
                    <a:pt x="2599" y="7203"/>
                  </a:lnTo>
                  <a:lnTo>
                    <a:pt x="3130" y="7085"/>
                  </a:lnTo>
                  <a:lnTo>
                    <a:pt x="5846" y="6199"/>
                  </a:lnTo>
                  <a:lnTo>
                    <a:pt x="3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5792225" y="4507625"/>
              <a:ext cx="168300" cy="168300"/>
            </a:xfrm>
            <a:custGeom>
              <a:avLst/>
              <a:gdLst/>
              <a:ahLst/>
              <a:cxnLst/>
              <a:rect l="l" t="t" r="r" b="b"/>
              <a:pathLst>
                <a:path w="6732" h="6732" extrusionOk="0">
                  <a:moveTo>
                    <a:pt x="3602" y="1949"/>
                  </a:moveTo>
                  <a:lnTo>
                    <a:pt x="3897" y="2008"/>
                  </a:lnTo>
                  <a:lnTo>
                    <a:pt x="4074" y="2185"/>
                  </a:lnTo>
                  <a:lnTo>
                    <a:pt x="4252" y="2362"/>
                  </a:lnTo>
                  <a:lnTo>
                    <a:pt x="4429" y="2539"/>
                  </a:lnTo>
                  <a:lnTo>
                    <a:pt x="4547" y="2835"/>
                  </a:lnTo>
                  <a:lnTo>
                    <a:pt x="4606" y="3130"/>
                  </a:lnTo>
                  <a:lnTo>
                    <a:pt x="4665" y="3425"/>
                  </a:lnTo>
                  <a:lnTo>
                    <a:pt x="4665" y="3720"/>
                  </a:lnTo>
                  <a:lnTo>
                    <a:pt x="4606" y="4015"/>
                  </a:lnTo>
                  <a:lnTo>
                    <a:pt x="4488" y="4252"/>
                  </a:lnTo>
                  <a:lnTo>
                    <a:pt x="4370" y="4429"/>
                  </a:lnTo>
                  <a:lnTo>
                    <a:pt x="4133" y="4606"/>
                  </a:lnTo>
                  <a:lnTo>
                    <a:pt x="3897" y="4724"/>
                  </a:lnTo>
                  <a:lnTo>
                    <a:pt x="3661" y="4783"/>
                  </a:lnTo>
                  <a:lnTo>
                    <a:pt x="3366" y="4842"/>
                  </a:lnTo>
                  <a:lnTo>
                    <a:pt x="3071" y="4842"/>
                  </a:lnTo>
                  <a:lnTo>
                    <a:pt x="2835" y="4724"/>
                  </a:lnTo>
                  <a:lnTo>
                    <a:pt x="2657" y="4606"/>
                  </a:lnTo>
                  <a:lnTo>
                    <a:pt x="2480" y="4429"/>
                  </a:lnTo>
                  <a:lnTo>
                    <a:pt x="2303" y="4193"/>
                  </a:lnTo>
                  <a:lnTo>
                    <a:pt x="2185" y="3956"/>
                  </a:lnTo>
                  <a:lnTo>
                    <a:pt x="2126" y="3602"/>
                  </a:lnTo>
                  <a:lnTo>
                    <a:pt x="2067" y="3307"/>
                  </a:lnTo>
                  <a:lnTo>
                    <a:pt x="2067" y="3012"/>
                  </a:lnTo>
                  <a:lnTo>
                    <a:pt x="2126" y="2776"/>
                  </a:lnTo>
                  <a:lnTo>
                    <a:pt x="2244" y="2539"/>
                  </a:lnTo>
                  <a:lnTo>
                    <a:pt x="2362" y="2303"/>
                  </a:lnTo>
                  <a:lnTo>
                    <a:pt x="2539" y="2185"/>
                  </a:lnTo>
                  <a:lnTo>
                    <a:pt x="2776" y="2067"/>
                  </a:lnTo>
                  <a:lnTo>
                    <a:pt x="3071" y="1949"/>
                  </a:lnTo>
                  <a:close/>
                  <a:moveTo>
                    <a:pt x="3602" y="1"/>
                  </a:moveTo>
                  <a:lnTo>
                    <a:pt x="3130" y="60"/>
                  </a:lnTo>
                  <a:lnTo>
                    <a:pt x="2717" y="119"/>
                  </a:lnTo>
                  <a:lnTo>
                    <a:pt x="2303" y="178"/>
                  </a:lnTo>
                  <a:lnTo>
                    <a:pt x="1890" y="355"/>
                  </a:lnTo>
                  <a:lnTo>
                    <a:pt x="1477" y="591"/>
                  </a:lnTo>
                  <a:lnTo>
                    <a:pt x="1122" y="827"/>
                  </a:lnTo>
                  <a:lnTo>
                    <a:pt x="827" y="1122"/>
                  </a:lnTo>
                  <a:lnTo>
                    <a:pt x="591" y="1477"/>
                  </a:lnTo>
                  <a:lnTo>
                    <a:pt x="355" y="1831"/>
                  </a:lnTo>
                  <a:lnTo>
                    <a:pt x="178" y="2244"/>
                  </a:lnTo>
                  <a:lnTo>
                    <a:pt x="60" y="2657"/>
                  </a:lnTo>
                  <a:lnTo>
                    <a:pt x="1" y="3130"/>
                  </a:lnTo>
                  <a:lnTo>
                    <a:pt x="1" y="3543"/>
                  </a:lnTo>
                  <a:lnTo>
                    <a:pt x="60" y="4015"/>
                  </a:lnTo>
                  <a:lnTo>
                    <a:pt x="178" y="4488"/>
                  </a:lnTo>
                  <a:lnTo>
                    <a:pt x="355" y="4901"/>
                  </a:lnTo>
                  <a:lnTo>
                    <a:pt x="591" y="5255"/>
                  </a:lnTo>
                  <a:lnTo>
                    <a:pt x="827" y="5609"/>
                  </a:lnTo>
                  <a:lnTo>
                    <a:pt x="1122" y="5964"/>
                  </a:lnTo>
                  <a:lnTo>
                    <a:pt x="1477" y="6200"/>
                  </a:lnTo>
                  <a:lnTo>
                    <a:pt x="1831" y="6377"/>
                  </a:lnTo>
                  <a:lnTo>
                    <a:pt x="2244" y="6554"/>
                  </a:lnTo>
                  <a:lnTo>
                    <a:pt x="2657" y="6672"/>
                  </a:lnTo>
                  <a:lnTo>
                    <a:pt x="3130" y="6731"/>
                  </a:lnTo>
                  <a:lnTo>
                    <a:pt x="3543" y="6731"/>
                  </a:lnTo>
                  <a:lnTo>
                    <a:pt x="4015" y="6672"/>
                  </a:lnTo>
                  <a:lnTo>
                    <a:pt x="4429" y="6554"/>
                  </a:lnTo>
                  <a:lnTo>
                    <a:pt x="4842" y="6377"/>
                  </a:lnTo>
                  <a:lnTo>
                    <a:pt x="5196" y="6200"/>
                  </a:lnTo>
                  <a:lnTo>
                    <a:pt x="5550" y="5905"/>
                  </a:lnTo>
                  <a:lnTo>
                    <a:pt x="5905" y="5609"/>
                  </a:lnTo>
                  <a:lnTo>
                    <a:pt x="6141" y="5255"/>
                  </a:lnTo>
                  <a:lnTo>
                    <a:pt x="6377" y="4901"/>
                  </a:lnTo>
                  <a:lnTo>
                    <a:pt x="6554" y="4488"/>
                  </a:lnTo>
                  <a:lnTo>
                    <a:pt x="6672" y="4074"/>
                  </a:lnTo>
                  <a:lnTo>
                    <a:pt x="6731" y="3661"/>
                  </a:lnTo>
                  <a:lnTo>
                    <a:pt x="6731" y="3189"/>
                  </a:lnTo>
                  <a:lnTo>
                    <a:pt x="6672" y="2717"/>
                  </a:lnTo>
                  <a:lnTo>
                    <a:pt x="6554" y="2303"/>
                  </a:lnTo>
                  <a:lnTo>
                    <a:pt x="6377" y="1890"/>
                  </a:lnTo>
                  <a:lnTo>
                    <a:pt x="6141" y="1477"/>
                  </a:lnTo>
                  <a:lnTo>
                    <a:pt x="5905" y="1122"/>
                  </a:lnTo>
                  <a:lnTo>
                    <a:pt x="5550" y="827"/>
                  </a:lnTo>
                  <a:lnTo>
                    <a:pt x="5196" y="591"/>
                  </a:lnTo>
                  <a:lnTo>
                    <a:pt x="4842" y="355"/>
                  </a:lnTo>
                  <a:lnTo>
                    <a:pt x="4429" y="178"/>
                  </a:lnTo>
                  <a:lnTo>
                    <a:pt x="4015" y="60"/>
                  </a:lnTo>
                  <a:lnTo>
                    <a:pt x="36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615125" y="4529775"/>
              <a:ext cx="153525" cy="169750"/>
            </a:xfrm>
            <a:custGeom>
              <a:avLst/>
              <a:gdLst/>
              <a:ahLst/>
              <a:cxnLst/>
              <a:rect l="l" t="t" r="r" b="b"/>
              <a:pathLst>
                <a:path w="6141" h="6790" extrusionOk="0">
                  <a:moveTo>
                    <a:pt x="3838" y="3897"/>
                  </a:moveTo>
                  <a:lnTo>
                    <a:pt x="3956" y="5019"/>
                  </a:lnTo>
                  <a:lnTo>
                    <a:pt x="3129" y="5078"/>
                  </a:lnTo>
                  <a:lnTo>
                    <a:pt x="2893" y="5078"/>
                  </a:lnTo>
                  <a:lnTo>
                    <a:pt x="2657" y="4960"/>
                  </a:lnTo>
                  <a:lnTo>
                    <a:pt x="2539" y="4782"/>
                  </a:lnTo>
                  <a:lnTo>
                    <a:pt x="2480" y="4546"/>
                  </a:lnTo>
                  <a:lnTo>
                    <a:pt x="2480" y="4310"/>
                  </a:lnTo>
                  <a:lnTo>
                    <a:pt x="2598" y="4133"/>
                  </a:lnTo>
                  <a:lnTo>
                    <a:pt x="2775" y="4015"/>
                  </a:lnTo>
                  <a:lnTo>
                    <a:pt x="3011" y="3956"/>
                  </a:lnTo>
                  <a:lnTo>
                    <a:pt x="3838" y="3897"/>
                  </a:lnTo>
                  <a:close/>
                  <a:moveTo>
                    <a:pt x="5550" y="0"/>
                  </a:moveTo>
                  <a:lnTo>
                    <a:pt x="3483" y="177"/>
                  </a:lnTo>
                  <a:lnTo>
                    <a:pt x="3719" y="2539"/>
                  </a:lnTo>
                  <a:lnTo>
                    <a:pt x="2244" y="296"/>
                  </a:lnTo>
                  <a:lnTo>
                    <a:pt x="0" y="532"/>
                  </a:lnTo>
                  <a:lnTo>
                    <a:pt x="1653" y="2893"/>
                  </a:lnTo>
                  <a:lnTo>
                    <a:pt x="1358" y="3011"/>
                  </a:lnTo>
                  <a:lnTo>
                    <a:pt x="1063" y="3247"/>
                  </a:lnTo>
                  <a:lnTo>
                    <a:pt x="886" y="3425"/>
                  </a:lnTo>
                  <a:lnTo>
                    <a:pt x="708" y="3720"/>
                  </a:lnTo>
                  <a:lnTo>
                    <a:pt x="531" y="3956"/>
                  </a:lnTo>
                  <a:lnTo>
                    <a:pt x="472" y="4251"/>
                  </a:lnTo>
                  <a:lnTo>
                    <a:pt x="413" y="4546"/>
                  </a:lnTo>
                  <a:lnTo>
                    <a:pt x="413" y="4901"/>
                  </a:lnTo>
                  <a:lnTo>
                    <a:pt x="472" y="5196"/>
                  </a:lnTo>
                  <a:lnTo>
                    <a:pt x="531" y="5432"/>
                  </a:lnTo>
                  <a:lnTo>
                    <a:pt x="649" y="5727"/>
                  </a:lnTo>
                  <a:lnTo>
                    <a:pt x="827" y="5963"/>
                  </a:lnTo>
                  <a:lnTo>
                    <a:pt x="1004" y="6140"/>
                  </a:lnTo>
                  <a:lnTo>
                    <a:pt x="1181" y="6317"/>
                  </a:lnTo>
                  <a:lnTo>
                    <a:pt x="1417" y="6495"/>
                  </a:lnTo>
                  <a:lnTo>
                    <a:pt x="1712" y="6613"/>
                  </a:lnTo>
                  <a:lnTo>
                    <a:pt x="2007" y="6731"/>
                  </a:lnTo>
                  <a:lnTo>
                    <a:pt x="2362" y="6790"/>
                  </a:lnTo>
                  <a:lnTo>
                    <a:pt x="3070" y="6790"/>
                  </a:lnTo>
                  <a:lnTo>
                    <a:pt x="6140" y="6495"/>
                  </a:lnTo>
                  <a:lnTo>
                    <a:pt x="55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461600" y="4543050"/>
              <a:ext cx="138775" cy="163850"/>
            </a:xfrm>
            <a:custGeom>
              <a:avLst/>
              <a:gdLst/>
              <a:ahLst/>
              <a:cxnLst/>
              <a:rect l="l" t="t" r="r" b="b"/>
              <a:pathLst>
                <a:path w="5551" h="6554" extrusionOk="0">
                  <a:moveTo>
                    <a:pt x="1831" y="1"/>
                  </a:moveTo>
                  <a:lnTo>
                    <a:pt x="1772" y="4901"/>
                  </a:lnTo>
                  <a:lnTo>
                    <a:pt x="60" y="4842"/>
                  </a:lnTo>
                  <a:lnTo>
                    <a:pt x="1" y="6495"/>
                  </a:lnTo>
                  <a:lnTo>
                    <a:pt x="5492" y="6554"/>
                  </a:lnTo>
                  <a:lnTo>
                    <a:pt x="5551" y="4960"/>
                  </a:lnTo>
                  <a:lnTo>
                    <a:pt x="3838" y="4901"/>
                  </a:lnTo>
                  <a:lnTo>
                    <a:pt x="3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5315500" y="4537150"/>
              <a:ext cx="128425" cy="166800"/>
            </a:xfrm>
            <a:custGeom>
              <a:avLst/>
              <a:gdLst/>
              <a:ahLst/>
              <a:cxnLst/>
              <a:rect l="l" t="t" r="r" b="b"/>
              <a:pathLst>
                <a:path w="5137" h="6672" extrusionOk="0">
                  <a:moveTo>
                    <a:pt x="3070" y="1"/>
                  </a:moveTo>
                  <a:lnTo>
                    <a:pt x="2893" y="2480"/>
                  </a:lnTo>
                  <a:lnTo>
                    <a:pt x="1063" y="2303"/>
                  </a:lnTo>
                  <a:lnTo>
                    <a:pt x="886" y="3838"/>
                  </a:lnTo>
                  <a:lnTo>
                    <a:pt x="2716" y="3956"/>
                  </a:lnTo>
                  <a:lnTo>
                    <a:pt x="2657" y="4901"/>
                  </a:lnTo>
                  <a:lnTo>
                    <a:pt x="118" y="4665"/>
                  </a:lnTo>
                  <a:lnTo>
                    <a:pt x="0" y="6259"/>
                  </a:lnTo>
                  <a:lnTo>
                    <a:pt x="4546" y="6672"/>
                  </a:lnTo>
                  <a:lnTo>
                    <a:pt x="5136" y="178"/>
                  </a:lnTo>
                  <a:lnTo>
                    <a:pt x="3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5128050" y="4512050"/>
              <a:ext cx="168275" cy="166825"/>
            </a:xfrm>
            <a:custGeom>
              <a:avLst/>
              <a:gdLst/>
              <a:ahLst/>
              <a:cxnLst/>
              <a:rect l="l" t="t" r="r" b="b"/>
              <a:pathLst>
                <a:path w="6731" h="6673" extrusionOk="0">
                  <a:moveTo>
                    <a:pt x="3306" y="1890"/>
                  </a:moveTo>
                  <a:lnTo>
                    <a:pt x="3601" y="1949"/>
                  </a:lnTo>
                  <a:lnTo>
                    <a:pt x="3897" y="2008"/>
                  </a:lnTo>
                  <a:lnTo>
                    <a:pt x="4133" y="2126"/>
                  </a:lnTo>
                  <a:lnTo>
                    <a:pt x="4310" y="2303"/>
                  </a:lnTo>
                  <a:lnTo>
                    <a:pt x="4487" y="2480"/>
                  </a:lnTo>
                  <a:lnTo>
                    <a:pt x="4546" y="2717"/>
                  </a:lnTo>
                  <a:lnTo>
                    <a:pt x="4605" y="3012"/>
                  </a:lnTo>
                  <a:lnTo>
                    <a:pt x="4664" y="3248"/>
                  </a:lnTo>
                  <a:lnTo>
                    <a:pt x="4605" y="3602"/>
                  </a:lnTo>
                  <a:lnTo>
                    <a:pt x="4546" y="3897"/>
                  </a:lnTo>
                  <a:lnTo>
                    <a:pt x="4428" y="4193"/>
                  </a:lnTo>
                  <a:lnTo>
                    <a:pt x="4251" y="4370"/>
                  </a:lnTo>
                  <a:lnTo>
                    <a:pt x="4074" y="4547"/>
                  </a:lnTo>
                  <a:lnTo>
                    <a:pt x="3897" y="4724"/>
                  </a:lnTo>
                  <a:lnTo>
                    <a:pt x="3601" y="4783"/>
                  </a:lnTo>
                  <a:lnTo>
                    <a:pt x="3365" y="4842"/>
                  </a:lnTo>
                  <a:lnTo>
                    <a:pt x="3070" y="4783"/>
                  </a:lnTo>
                  <a:lnTo>
                    <a:pt x="2775" y="4724"/>
                  </a:lnTo>
                  <a:lnTo>
                    <a:pt x="2539" y="4606"/>
                  </a:lnTo>
                  <a:lnTo>
                    <a:pt x="2362" y="4429"/>
                  </a:lnTo>
                  <a:lnTo>
                    <a:pt x="2244" y="4252"/>
                  </a:lnTo>
                  <a:lnTo>
                    <a:pt x="2125" y="4016"/>
                  </a:lnTo>
                  <a:lnTo>
                    <a:pt x="2066" y="3720"/>
                  </a:lnTo>
                  <a:lnTo>
                    <a:pt x="2066" y="3425"/>
                  </a:lnTo>
                  <a:lnTo>
                    <a:pt x="2066" y="3130"/>
                  </a:lnTo>
                  <a:lnTo>
                    <a:pt x="2185" y="2835"/>
                  </a:lnTo>
                  <a:lnTo>
                    <a:pt x="2303" y="2540"/>
                  </a:lnTo>
                  <a:lnTo>
                    <a:pt x="2421" y="2303"/>
                  </a:lnTo>
                  <a:lnTo>
                    <a:pt x="2598" y="2126"/>
                  </a:lnTo>
                  <a:lnTo>
                    <a:pt x="2834" y="2008"/>
                  </a:lnTo>
                  <a:lnTo>
                    <a:pt x="3070" y="1949"/>
                  </a:lnTo>
                  <a:lnTo>
                    <a:pt x="3306" y="1890"/>
                  </a:lnTo>
                  <a:close/>
                  <a:moveTo>
                    <a:pt x="3070" y="1"/>
                  </a:moveTo>
                  <a:lnTo>
                    <a:pt x="2657" y="60"/>
                  </a:lnTo>
                  <a:lnTo>
                    <a:pt x="2244" y="178"/>
                  </a:lnTo>
                  <a:lnTo>
                    <a:pt x="1830" y="355"/>
                  </a:lnTo>
                  <a:lnTo>
                    <a:pt x="1417" y="532"/>
                  </a:lnTo>
                  <a:lnTo>
                    <a:pt x="1122" y="827"/>
                  </a:lnTo>
                  <a:lnTo>
                    <a:pt x="827" y="1123"/>
                  </a:lnTo>
                  <a:lnTo>
                    <a:pt x="531" y="1477"/>
                  </a:lnTo>
                  <a:lnTo>
                    <a:pt x="354" y="1890"/>
                  </a:lnTo>
                  <a:lnTo>
                    <a:pt x="177" y="2303"/>
                  </a:lnTo>
                  <a:lnTo>
                    <a:pt x="59" y="2776"/>
                  </a:lnTo>
                  <a:lnTo>
                    <a:pt x="0" y="3189"/>
                  </a:lnTo>
                  <a:lnTo>
                    <a:pt x="0" y="3661"/>
                  </a:lnTo>
                  <a:lnTo>
                    <a:pt x="59" y="4075"/>
                  </a:lnTo>
                  <a:lnTo>
                    <a:pt x="177" y="4547"/>
                  </a:lnTo>
                  <a:lnTo>
                    <a:pt x="354" y="4901"/>
                  </a:lnTo>
                  <a:lnTo>
                    <a:pt x="590" y="5314"/>
                  </a:lnTo>
                  <a:lnTo>
                    <a:pt x="827" y="5610"/>
                  </a:lnTo>
                  <a:lnTo>
                    <a:pt x="1181" y="5905"/>
                  </a:lnTo>
                  <a:lnTo>
                    <a:pt x="1535" y="6200"/>
                  </a:lnTo>
                  <a:lnTo>
                    <a:pt x="1889" y="6377"/>
                  </a:lnTo>
                  <a:lnTo>
                    <a:pt x="2303" y="6554"/>
                  </a:lnTo>
                  <a:lnTo>
                    <a:pt x="2716" y="6672"/>
                  </a:lnTo>
                  <a:lnTo>
                    <a:pt x="3601" y="6672"/>
                  </a:lnTo>
                  <a:lnTo>
                    <a:pt x="4074" y="6613"/>
                  </a:lnTo>
                  <a:lnTo>
                    <a:pt x="4487" y="6554"/>
                  </a:lnTo>
                  <a:lnTo>
                    <a:pt x="4900" y="6377"/>
                  </a:lnTo>
                  <a:lnTo>
                    <a:pt x="5255" y="6141"/>
                  </a:lnTo>
                  <a:lnTo>
                    <a:pt x="5609" y="5905"/>
                  </a:lnTo>
                  <a:lnTo>
                    <a:pt x="5904" y="5551"/>
                  </a:lnTo>
                  <a:lnTo>
                    <a:pt x="6140" y="5196"/>
                  </a:lnTo>
                  <a:lnTo>
                    <a:pt x="6376" y="4842"/>
                  </a:lnTo>
                  <a:lnTo>
                    <a:pt x="6553" y="4429"/>
                  </a:lnTo>
                  <a:lnTo>
                    <a:pt x="6671" y="3956"/>
                  </a:lnTo>
                  <a:lnTo>
                    <a:pt x="6731" y="3484"/>
                  </a:lnTo>
                  <a:lnTo>
                    <a:pt x="6671" y="3071"/>
                  </a:lnTo>
                  <a:lnTo>
                    <a:pt x="6612" y="2599"/>
                  </a:lnTo>
                  <a:lnTo>
                    <a:pt x="6494" y="2185"/>
                  </a:lnTo>
                  <a:lnTo>
                    <a:pt x="6317" y="1772"/>
                  </a:lnTo>
                  <a:lnTo>
                    <a:pt x="6140" y="1418"/>
                  </a:lnTo>
                  <a:lnTo>
                    <a:pt x="5845" y="1064"/>
                  </a:lnTo>
                  <a:lnTo>
                    <a:pt x="5550" y="768"/>
                  </a:lnTo>
                  <a:lnTo>
                    <a:pt x="5196" y="532"/>
                  </a:lnTo>
                  <a:lnTo>
                    <a:pt x="4782" y="296"/>
                  </a:lnTo>
                  <a:lnTo>
                    <a:pt x="4369" y="178"/>
                  </a:lnTo>
                  <a:lnTo>
                    <a:pt x="3956" y="60"/>
                  </a:lnTo>
                  <a:lnTo>
                    <a:pt x="34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5012925" y="4464825"/>
              <a:ext cx="106275" cy="184525"/>
            </a:xfrm>
            <a:custGeom>
              <a:avLst/>
              <a:gdLst/>
              <a:ahLst/>
              <a:cxnLst/>
              <a:rect l="l" t="t" r="r" b="b"/>
              <a:pathLst>
                <a:path w="4251" h="7381" extrusionOk="0">
                  <a:moveTo>
                    <a:pt x="413" y="1"/>
                  </a:moveTo>
                  <a:lnTo>
                    <a:pt x="0" y="1477"/>
                  </a:lnTo>
                  <a:lnTo>
                    <a:pt x="1889" y="2067"/>
                  </a:lnTo>
                  <a:lnTo>
                    <a:pt x="531" y="6849"/>
                  </a:lnTo>
                  <a:lnTo>
                    <a:pt x="2480" y="7380"/>
                  </a:lnTo>
                  <a:lnTo>
                    <a:pt x="4251" y="1122"/>
                  </a:lnTo>
                  <a:lnTo>
                    <a:pt x="4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4897775" y="4439725"/>
              <a:ext cx="101875" cy="171250"/>
            </a:xfrm>
            <a:custGeom>
              <a:avLst/>
              <a:gdLst/>
              <a:ahLst/>
              <a:cxnLst/>
              <a:rect l="l" t="t" r="r" b="b"/>
              <a:pathLst>
                <a:path w="4075" h="6850" extrusionOk="0">
                  <a:moveTo>
                    <a:pt x="2185" y="1"/>
                  </a:moveTo>
                  <a:lnTo>
                    <a:pt x="1" y="6141"/>
                  </a:lnTo>
                  <a:lnTo>
                    <a:pt x="1949" y="6849"/>
                  </a:lnTo>
                  <a:lnTo>
                    <a:pt x="4075" y="709"/>
                  </a:lnTo>
                  <a:lnTo>
                    <a:pt x="21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4732475" y="4389550"/>
              <a:ext cx="168300" cy="168300"/>
            </a:xfrm>
            <a:custGeom>
              <a:avLst/>
              <a:gdLst/>
              <a:ahLst/>
              <a:cxnLst/>
              <a:rect l="l" t="t" r="r" b="b"/>
              <a:pathLst>
                <a:path w="6732" h="6732" extrusionOk="0">
                  <a:moveTo>
                    <a:pt x="3425" y="1890"/>
                  </a:moveTo>
                  <a:lnTo>
                    <a:pt x="3720" y="1949"/>
                  </a:lnTo>
                  <a:lnTo>
                    <a:pt x="3956" y="2067"/>
                  </a:lnTo>
                  <a:lnTo>
                    <a:pt x="4192" y="2185"/>
                  </a:lnTo>
                  <a:lnTo>
                    <a:pt x="4428" y="2362"/>
                  </a:lnTo>
                  <a:lnTo>
                    <a:pt x="4547" y="2539"/>
                  </a:lnTo>
                  <a:lnTo>
                    <a:pt x="4665" y="2775"/>
                  </a:lnTo>
                  <a:lnTo>
                    <a:pt x="4724" y="3071"/>
                  </a:lnTo>
                  <a:lnTo>
                    <a:pt x="4724" y="3307"/>
                  </a:lnTo>
                  <a:lnTo>
                    <a:pt x="4665" y="3602"/>
                  </a:lnTo>
                  <a:lnTo>
                    <a:pt x="4547" y="3897"/>
                  </a:lnTo>
                  <a:lnTo>
                    <a:pt x="4428" y="4192"/>
                  </a:lnTo>
                  <a:lnTo>
                    <a:pt x="4251" y="4429"/>
                  </a:lnTo>
                  <a:lnTo>
                    <a:pt x="4015" y="4606"/>
                  </a:lnTo>
                  <a:lnTo>
                    <a:pt x="3838" y="4724"/>
                  </a:lnTo>
                  <a:lnTo>
                    <a:pt x="3602" y="4783"/>
                  </a:lnTo>
                  <a:lnTo>
                    <a:pt x="3307" y="4842"/>
                  </a:lnTo>
                  <a:lnTo>
                    <a:pt x="3071" y="4783"/>
                  </a:lnTo>
                  <a:lnTo>
                    <a:pt x="2775" y="4724"/>
                  </a:lnTo>
                  <a:lnTo>
                    <a:pt x="2539" y="4547"/>
                  </a:lnTo>
                  <a:lnTo>
                    <a:pt x="2362" y="4369"/>
                  </a:lnTo>
                  <a:lnTo>
                    <a:pt x="2185" y="4192"/>
                  </a:lnTo>
                  <a:lnTo>
                    <a:pt x="2067" y="3956"/>
                  </a:lnTo>
                  <a:lnTo>
                    <a:pt x="2067" y="3720"/>
                  </a:lnTo>
                  <a:lnTo>
                    <a:pt x="2067" y="3425"/>
                  </a:lnTo>
                  <a:lnTo>
                    <a:pt x="2126" y="3130"/>
                  </a:lnTo>
                  <a:lnTo>
                    <a:pt x="2244" y="2834"/>
                  </a:lnTo>
                  <a:lnTo>
                    <a:pt x="2362" y="2598"/>
                  </a:lnTo>
                  <a:lnTo>
                    <a:pt x="2539" y="2362"/>
                  </a:lnTo>
                  <a:lnTo>
                    <a:pt x="2716" y="2185"/>
                  </a:lnTo>
                  <a:lnTo>
                    <a:pt x="2953" y="2008"/>
                  </a:lnTo>
                  <a:lnTo>
                    <a:pt x="3189" y="1949"/>
                  </a:lnTo>
                  <a:lnTo>
                    <a:pt x="3425" y="1890"/>
                  </a:lnTo>
                  <a:close/>
                  <a:moveTo>
                    <a:pt x="3012" y="1"/>
                  </a:moveTo>
                  <a:lnTo>
                    <a:pt x="2598" y="60"/>
                  </a:lnTo>
                  <a:lnTo>
                    <a:pt x="2185" y="237"/>
                  </a:lnTo>
                  <a:lnTo>
                    <a:pt x="1772" y="414"/>
                  </a:lnTo>
                  <a:lnTo>
                    <a:pt x="1417" y="591"/>
                  </a:lnTo>
                  <a:lnTo>
                    <a:pt x="1063" y="886"/>
                  </a:lnTo>
                  <a:lnTo>
                    <a:pt x="768" y="1240"/>
                  </a:lnTo>
                  <a:lnTo>
                    <a:pt x="532" y="1595"/>
                  </a:lnTo>
                  <a:lnTo>
                    <a:pt x="296" y="2008"/>
                  </a:lnTo>
                  <a:lnTo>
                    <a:pt x="178" y="2421"/>
                  </a:lnTo>
                  <a:lnTo>
                    <a:pt x="60" y="2894"/>
                  </a:lnTo>
                  <a:lnTo>
                    <a:pt x="1" y="3307"/>
                  </a:lnTo>
                  <a:lnTo>
                    <a:pt x="60" y="3779"/>
                  </a:lnTo>
                  <a:lnTo>
                    <a:pt x="119" y="4192"/>
                  </a:lnTo>
                  <a:lnTo>
                    <a:pt x="237" y="4606"/>
                  </a:lnTo>
                  <a:lnTo>
                    <a:pt x="414" y="4960"/>
                  </a:lnTo>
                  <a:lnTo>
                    <a:pt x="650" y="5373"/>
                  </a:lnTo>
                  <a:lnTo>
                    <a:pt x="945" y="5668"/>
                  </a:lnTo>
                  <a:lnTo>
                    <a:pt x="1240" y="5964"/>
                  </a:lnTo>
                  <a:lnTo>
                    <a:pt x="1595" y="6200"/>
                  </a:lnTo>
                  <a:lnTo>
                    <a:pt x="2008" y="6436"/>
                  </a:lnTo>
                  <a:lnTo>
                    <a:pt x="2421" y="6554"/>
                  </a:lnTo>
                  <a:lnTo>
                    <a:pt x="2893" y="6672"/>
                  </a:lnTo>
                  <a:lnTo>
                    <a:pt x="3307" y="6731"/>
                  </a:lnTo>
                  <a:lnTo>
                    <a:pt x="3720" y="6731"/>
                  </a:lnTo>
                  <a:lnTo>
                    <a:pt x="4192" y="6672"/>
                  </a:lnTo>
                  <a:lnTo>
                    <a:pt x="4606" y="6554"/>
                  </a:lnTo>
                  <a:lnTo>
                    <a:pt x="4960" y="6377"/>
                  </a:lnTo>
                  <a:lnTo>
                    <a:pt x="5314" y="6141"/>
                  </a:lnTo>
                  <a:lnTo>
                    <a:pt x="5668" y="5845"/>
                  </a:lnTo>
                  <a:lnTo>
                    <a:pt x="5964" y="5491"/>
                  </a:lnTo>
                  <a:lnTo>
                    <a:pt x="6259" y="5137"/>
                  </a:lnTo>
                  <a:lnTo>
                    <a:pt x="6436" y="4724"/>
                  </a:lnTo>
                  <a:lnTo>
                    <a:pt x="6613" y="4310"/>
                  </a:lnTo>
                  <a:lnTo>
                    <a:pt x="6731" y="3838"/>
                  </a:lnTo>
                  <a:lnTo>
                    <a:pt x="6731" y="3425"/>
                  </a:lnTo>
                  <a:lnTo>
                    <a:pt x="6731" y="2953"/>
                  </a:lnTo>
                  <a:lnTo>
                    <a:pt x="6672" y="2539"/>
                  </a:lnTo>
                  <a:lnTo>
                    <a:pt x="6554" y="2126"/>
                  </a:lnTo>
                  <a:lnTo>
                    <a:pt x="6318" y="1772"/>
                  </a:lnTo>
                  <a:lnTo>
                    <a:pt x="6082" y="1358"/>
                  </a:lnTo>
                  <a:lnTo>
                    <a:pt x="5845" y="1063"/>
                  </a:lnTo>
                  <a:lnTo>
                    <a:pt x="5491" y="768"/>
                  </a:lnTo>
                  <a:lnTo>
                    <a:pt x="5137" y="532"/>
                  </a:lnTo>
                  <a:lnTo>
                    <a:pt x="4724" y="296"/>
                  </a:lnTo>
                  <a:lnTo>
                    <a:pt x="4310" y="178"/>
                  </a:lnTo>
                  <a:lnTo>
                    <a:pt x="3897" y="60"/>
                  </a:lnTo>
                  <a:lnTo>
                    <a:pt x="34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4531750" y="4241950"/>
              <a:ext cx="187475" cy="200750"/>
            </a:xfrm>
            <a:custGeom>
              <a:avLst/>
              <a:gdLst/>
              <a:ahLst/>
              <a:cxnLst/>
              <a:rect l="l" t="t" r="r" b="b"/>
              <a:pathLst>
                <a:path w="7499" h="8030" extrusionOk="0">
                  <a:moveTo>
                    <a:pt x="2657" y="3720"/>
                  </a:moveTo>
                  <a:lnTo>
                    <a:pt x="3661" y="4311"/>
                  </a:lnTo>
                  <a:lnTo>
                    <a:pt x="2185" y="5550"/>
                  </a:lnTo>
                  <a:lnTo>
                    <a:pt x="2657" y="3720"/>
                  </a:lnTo>
                  <a:close/>
                  <a:moveTo>
                    <a:pt x="1417" y="1"/>
                  </a:moveTo>
                  <a:lnTo>
                    <a:pt x="0" y="6790"/>
                  </a:lnTo>
                  <a:lnTo>
                    <a:pt x="2008" y="8030"/>
                  </a:lnTo>
                  <a:lnTo>
                    <a:pt x="7498" y="3779"/>
                  </a:lnTo>
                  <a:lnTo>
                    <a:pt x="5668" y="2598"/>
                  </a:lnTo>
                  <a:lnTo>
                    <a:pt x="4900" y="3307"/>
                  </a:lnTo>
                  <a:lnTo>
                    <a:pt x="3011" y="2126"/>
                  </a:lnTo>
                  <a:lnTo>
                    <a:pt x="3247" y="1122"/>
                  </a:lnTo>
                  <a:lnTo>
                    <a:pt x="14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4339875" y="4168150"/>
              <a:ext cx="188950" cy="191900"/>
            </a:xfrm>
            <a:custGeom>
              <a:avLst/>
              <a:gdLst/>
              <a:ahLst/>
              <a:cxnLst/>
              <a:rect l="l" t="t" r="r" b="b"/>
              <a:pathLst>
                <a:path w="7558" h="7676" extrusionOk="0">
                  <a:moveTo>
                    <a:pt x="4251" y="1"/>
                  </a:moveTo>
                  <a:lnTo>
                    <a:pt x="3897" y="60"/>
                  </a:lnTo>
                  <a:lnTo>
                    <a:pt x="3542" y="178"/>
                  </a:lnTo>
                  <a:lnTo>
                    <a:pt x="3188" y="355"/>
                  </a:lnTo>
                  <a:lnTo>
                    <a:pt x="2893" y="591"/>
                  </a:lnTo>
                  <a:lnTo>
                    <a:pt x="2598" y="886"/>
                  </a:lnTo>
                  <a:lnTo>
                    <a:pt x="2303" y="1241"/>
                  </a:lnTo>
                  <a:lnTo>
                    <a:pt x="0" y="4133"/>
                  </a:lnTo>
                  <a:lnTo>
                    <a:pt x="1594" y="5373"/>
                  </a:lnTo>
                  <a:lnTo>
                    <a:pt x="3897" y="2480"/>
                  </a:lnTo>
                  <a:lnTo>
                    <a:pt x="4192" y="2185"/>
                  </a:lnTo>
                  <a:lnTo>
                    <a:pt x="4487" y="2008"/>
                  </a:lnTo>
                  <a:lnTo>
                    <a:pt x="4664" y="2008"/>
                  </a:lnTo>
                  <a:lnTo>
                    <a:pt x="4841" y="2067"/>
                  </a:lnTo>
                  <a:lnTo>
                    <a:pt x="4959" y="2126"/>
                  </a:lnTo>
                  <a:lnTo>
                    <a:pt x="5137" y="2244"/>
                  </a:lnTo>
                  <a:lnTo>
                    <a:pt x="5314" y="2362"/>
                  </a:lnTo>
                  <a:lnTo>
                    <a:pt x="5432" y="2539"/>
                  </a:lnTo>
                  <a:lnTo>
                    <a:pt x="5491" y="2657"/>
                  </a:lnTo>
                  <a:lnTo>
                    <a:pt x="5491" y="2835"/>
                  </a:lnTo>
                  <a:lnTo>
                    <a:pt x="5432" y="3189"/>
                  </a:lnTo>
                  <a:lnTo>
                    <a:pt x="5196" y="3484"/>
                  </a:lnTo>
                  <a:lnTo>
                    <a:pt x="2952" y="6436"/>
                  </a:lnTo>
                  <a:lnTo>
                    <a:pt x="4546" y="7676"/>
                  </a:lnTo>
                  <a:lnTo>
                    <a:pt x="6849" y="4783"/>
                  </a:lnTo>
                  <a:lnTo>
                    <a:pt x="7085" y="4370"/>
                  </a:lnTo>
                  <a:lnTo>
                    <a:pt x="7262" y="4015"/>
                  </a:lnTo>
                  <a:lnTo>
                    <a:pt x="7439" y="3661"/>
                  </a:lnTo>
                  <a:lnTo>
                    <a:pt x="7498" y="3307"/>
                  </a:lnTo>
                  <a:lnTo>
                    <a:pt x="7557" y="2953"/>
                  </a:lnTo>
                  <a:lnTo>
                    <a:pt x="7557" y="2598"/>
                  </a:lnTo>
                  <a:lnTo>
                    <a:pt x="7439" y="2244"/>
                  </a:lnTo>
                  <a:lnTo>
                    <a:pt x="7321" y="1890"/>
                  </a:lnTo>
                  <a:lnTo>
                    <a:pt x="7144" y="1595"/>
                  </a:lnTo>
                  <a:lnTo>
                    <a:pt x="6967" y="1300"/>
                  </a:lnTo>
                  <a:lnTo>
                    <a:pt x="6672" y="1004"/>
                  </a:lnTo>
                  <a:lnTo>
                    <a:pt x="6376" y="709"/>
                  </a:lnTo>
                  <a:lnTo>
                    <a:pt x="6081" y="473"/>
                  </a:lnTo>
                  <a:lnTo>
                    <a:pt x="5727" y="296"/>
                  </a:lnTo>
                  <a:lnTo>
                    <a:pt x="5373" y="178"/>
                  </a:lnTo>
                  <a:lnTo>
                    <a:pt x="5018" y="60"/>
                  </a:lnTo>
                  <a:lnTo>
                    <a:pt x="46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4227700" y="4050075"/>
              <a:ext cx="190425" cy="190425"/>
            </a:xfrm>
            <a:custGeom>
              <a:avLst/>
              <a:gdLst/>
              <a:ahLst/>
              <a:cxnLst/>
              <a:rect l="l" t="t" r="r" b="b"/>
              <a:pathLst>
                <a:path w="7617" h="7617" extrusionOk="0">
                  <a:moveTo>
                    <a:pt x="3483" y="2008"/>
                  </a:moveTo>
                  <a:lnTo>
                    <a:pt x="3779" y="2067"/>
                  </a:lnTo>
                  <a:lnTo>
                    <a:pt x="4015" y="2126"/>
                  </a:lnTo>
                  <a:lnTo>
                    <a:pt x="4310" y="2303"/>
                  </a:lnTo>
                  <a:lnTo>
                    <a:pt x="4546" y="2480"/>
                  </a:lnTo>
                  <a:lnTo>
                    <a:pt x="4900" y="2834"/>
                  </a:lnTo>
                  <a:lnTo>
                    <a:pt x="2893" y="4901"/>
                  </a:lnTo>
                  <a:lnTo>
                    <a:pt x="2539" y="4606"/>
                  </a:lnTo>
                  <a:lnTo>
                    <a:pt x="2303" y="4369"/>
                  </a:lnTo>
                  <a:lnTo>
                    <a:pt x="2126" y="4074"/>
                  </a:lnTo>
                  <a:lnTo>
                    <a:pt x="2066" y="3838"/>
                  </a:lnTo>
                  <a:lnTo>
                    <a:pt x="2007" y="3543"/>
                  </a:lnTo>
                  <a:lnTo>
                    <a:pt x="2007" y="3307"/>
                  </a:lnTo>
                  <a:lnTo>
                    <a:pt x="2126" y="3012"/>
                  </a:lnTo>
                  <a:lnTo>
                    <a:pt x="2244" y="2775"/>
                  </a:lnTo>
                  <a:lnTo>
                    <a:pt x="2480" y="2480"/>
                  </a:lnTo>
                  <a:lnTo>
                    <a:pt x="2716" y="2303"/>
                  </a:lnTo>
                  <a:lnTo>
                    <a:pt x="2952" y="2126"/>
                  </a:lnTo>
                  <a:lnTo>
                    <a:pt x="3247" y="2008"/>
                  </a:lnTo>
                  <a:close/>
                  <a:moveTo>
                    <a:pt x="3247" y="1"/>
                  </a:moveTo>
                  <a:lnTo>
                    <a:pt x="2834" y="60"/>
                  </a:lnTo>
                  <a:lnTo>
                    <a:pt x="2421" y="119"/>
                  </a:lnTo>
                  <a:lnTo>
                    <a:pt x="2007" y="296"/>
                  </a:lnTo>
                  <a:lnTo>
                    <a:pt x="1653" y="473"/>
                  </a:lnTo>
                  <a:lnTo>
                    <a:pt x="1299" y="768"/>
                  </a:lnTo>
                  <a:lnTo>
                    <a:pt x="945" y="1063"/>
                  </a:lnTo>
                  <a:lnTo>
                    <a:pt x="650" y="1418"/>
                  </a:lnTo>
                  <a:lnTo>
                    <a:pt x="413" y="1772"/>
                  </a:lnTo>
                  <a:lnTo>
                    <a:pt x="236" y="2185"/>
                  </a:lnTo>
                  <a:lnTo>
                    <a:pt x="118" y="2539"/>
                  </a:lnTo>
                  <a:lnTo>
                    <a:pt x="0" y="2953"/>
                  </a:lnTo>
                  <a:lnTo>
                    <a:pt x="0" y="3366"/>
                  </a:lnTo>
                  <a:lnTo>
                    <a:pt x="59" y="3779"/>
                  </a:lnTo>
                  <a:lnTo>
                    <a:pt x="177" y="4192"/>
                  </a:lnTo>
                  <a:lnTo>
                    <a:pt x="295" y="4606"/>
                  </a:lnTo>
                  <a:lnTo>
                    <a:pt x="531" y="5019"/>
                  </a:lnTo>
                  <a:lnTo>
                    <a:pt x="827" y="5373"/>
                  </a:lnTo>
                  <a:lnTo>
                    <a:pt x="1181" y="5727"/>
                  </a:lnTo>
                  <a:lnTo>
                    <a:pt x="3129" y="7617"/>
                  </a:lnTo>
                  <a:lnTo>
                    <a:pt x="7616" y="2953"/>
                  </a:lnTo>
                  <a:lnTo>
                    <a:pt x="5668" y="1063"/>
                  </a:lnTo>
                  <a:lnTo>
                    <a:pt x="5314" y="709"/>
                  </a:lnTo>
                  <a:lnTo>
                    <a:pt x="4900" y="473"/>
                  </a:lnTo>
                  <a:lnTo>
                    <a:pt x="4487" y="237"/>
                  </a:lnTo>
                  <a:lnTo>
                    <a:pt x="4074" y="119"/>
                  </a:lnTo>
                  <a:lnTo>
                    <a:pt x="3661" y="60"/>
                  </a:lnTo>
                  <a:lnTo>
                    <a:pt x="32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4136175" y="3958575"/>
              <a:ext cx="156475" cy="147625"/>
            </a:xfrm>
            <a:custGeom>
              <a:avLst/>
              <a:gdLst/>
              <a:ahLst/>
              <a:cxnLst/>
              <a:rect l="l" t="t" r="r" b="b"/>
              <a:pathLst>
                <a:path w="6259" h="5905" extrusionOk="0">
                  <a:moveTo>
                    <a:pt x="4901" y="0"/>
                  </a:moveTo>
                  <a:lnTo>
                    <a:pt x="1" y="4369"/>
                  </a:lnTo>
                  <a:lnTo>
                    <a:pt x="1359" y="5904"/>
                  </a:lnTo>
                  <a:lnTo>
                    <a:pt x="6259" y="1535"/>
                  </a:lnTo>
                  <a:lnTo>
                    <a:pt x="49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4038775" y="3839025"/>
              <a:ext cx="169750" cy="168275"/>
            </a:xfrm>
            <a:custGeom>
              <a:avLst/>
              <a:gdLst/>
              <a:ahLst/>
              <a:cxnLst/>
              <a:rect l="l" t="t" r="r" b="b"/>
              <a:pathLst>
                <a:path w="6790" h="6731" extrusionOk="0">
                  <a:moveTo>
                    <a:pt x="3897" y="2007"/>
                  </a:moveTo>
                  <a:lnTo>
                    <a:pt x="4133" y="2125"/>
                  </a:lnTo>
                  <a:lnTo>
                    <a:pt x="4369" y="2303"/>
                  </a:lnTo>
                  <a:lnTo>
                    <a:pt x="4546" y="2480"/>
                  </a:lnTo>
                  <a:lnTo>
                    <a:pt x="4723" y="2775"/>
                  </a:lnTo>
                  <a:lnTo>
                    <a:pt x="4782" y="3011"/>
                  </a:lnTo>
                  <a:lnTo>
                    <a:pt x="4841" y="3247"/>
                  </a:lnTo>
                  <a:lnTo>
                    <a:pt x="4782" y="3483"/>
                  </a:lnTo>
                  <a:lnTo>
                    <a:pt x="4723" y="3719"/>
                  </a:lnTo>
                  <a:lnTo>
                    <a:pt x="4605" y="3956"/>
                  </a:lnTo>
                  <a:lnTo>
                    <a:pt x="4428" y="4192"/>
                  </a:lnTo>
                  <a:lnTo>
                    <a:pt x="4192" y="4369"/>
                  </a:lnTo>
                  <a:lnTo>
                    <a:pt x="3897" y="4546"/>
                  </a:lnTo>
                  <a:lnTo>
                    <a:pt x="3661" y="4664"/>
                  </a:lnTo>
                  <a:lnTo>
                    <a:pt x="3365" y="4782"/>
                  </a:lnTo>
                  <a:lnTo>
                    <a:pt x="3129" y="4782"/>
                  </a:lnTo>
                  <a:lnTo>
                    <a:pt x="2893" y="4723"/>
                  </a:lnTo>
                  <a:lnTo>
                    <a:pt x="2657" y="4605"/>
                  </a:lnTo>
                  <a:lnTo>
                    <a:pt x="2421" y="4487"/>
                  </a:lnTo>
                  <a:lnTo>
                    <a:pt x="2244" y="4251"/>
                  </a:lnTo>
                  <a:lnTo>
                    <a:pt x="2066" y="4015"/>
                  </a:lnTo>
                  <a:lnTo>
                    <a:pt x="2007" y="3779"/>
                  </a:lnTo>
                  <a:lnTo>
                    <a:pt x="1948" y="3542"/>
                  </a:lnTo>
                  <a:lnTo>
                    <a:pt x="1948" y="3247"/>
                  </a:lnTo>
                  <a:lnTo>
                    <a:pt x="2066" y="3011"/>
                  </a:lnTo>
                  <a:lnTo>
                    <a:pt x="2185" y="2775"/>
                  </a:lnTo>
                  <a:lnTo>
                    <a:pt x="2362" y="2598"/>
                  </a:lnTo>
                  <a:lnTo>
                    <a:pt x="2598" y="2362"/>
                  </a:lnTo>
                  <a:lnTo>
                    <a:pt x="2893" y="2184"/>
                  </a:lnTo>
                  <a:lnTo>
                    <a:pt x="3129" y="2066"/>
                  </a:lnTo>
                  <a:lnTo>
                    <a:pt x="3424" y="2007"/>
                  </a:lnTo>
                  <a:close/>
                  <a:moveTo>
                    <a:pt x="3011" y="0"/>
                  </a:moveTo>
                  <a:lnTo>
                    <a:pt x="2598" y="118"/>
                  </a:lnTo>
                  <a:lnTo>
                    <a:pt x="2185" y="236"/>
                  </a:lnTo>
                  <a:lnTo>
                    <a:pt x="1771" y="472"/>
                  </a:lnTo>
                  <a:lnTo>
                    <a:pt x="1358" y="708"/>
                  </a:lnTo>
                  <a:lnTo>
                    <a:pt x="1004" y="1004"/>
                  </a:lnTo>
                  <a:lnTo>
                    <a:pt x="709" y="1358"/>
                  </a:lnTo>
                  <a:lnTo>
                    <a:pt x="472" y="1712"/>
                  </a:lnTo>
                  <a:lnTo>
                    <a:pt x="295" y="2125"/>
                  </a:lnTo>
                  <a:lnTo>
                    <a:pt x="118" y="2539"/>
                  </a:lnTo>
                  <a:lnTo>
                    <a:pt x="59" y="2952"/>
                  </a:lnTo>
                  <a:lnTo>
                    <a:pt x="0" y="3365"/>
                  </a:lnTo>
                  <a:lnTo>
                    <a:pt x="59" y="3779"/>
                  </a:lnTo>
                  <a:lnTo>
                    <a:pt x="118" y="4192"/>
                  </a:lnTo>
                  <a:lnTo>
                    <a:pt x="295" y="4605"/>
                  </a:lnTo>
                  <a:lnTo>
                    <a:pt x="472" y="5018"/>
                  </a:lnTo>
                  <a:lnTo>
                    <a:pt x="709" y="5373"/>
                  </a:lnTo>
                  <a:lnTo>
                    <a:pt x="1004" y="5727"/>
                  </a:lnTo>
                  <a:lnTo>
                    <a:pt x="1358" y="6022"/>
                  </a:lnTo>
                  <a:lnTo>
                    <a:pt x="1712" y="6258"/>
                  </a:lnTo>
                  <a:lnTo>
                    <a:pt x="2066" y="6494"/>
                  </a:lnTo>
                  <a:lnTo>
                    <a:pt x="2480" y="6612"/>
                  </a:lnTo>
                  <a:lnTo>
                    <a:pt x="2893" y="6730"/>
                  </a:lnTo>
                  <a:lnTo>
                    <a:pt x="3779" y="6730"/>
                  </a:lnTo>
                  <a:lnTo>
                    <a:pt x="4192" y="6671"/>
                  </a:lnTo>
                  <a:lnTo>
                    <a:pt x="4605" y="6494"/>
                  </a:lnTo>
                  <a:lnTo>
                    <a:pt x="5018" y="6317"/>
                  </a:lnTo>
                  <a:lnTo>
                    <a:pt x="5432" y="6081"/>
                  </a:lnTo>
                  <a:lnTo>
                    <a:pt x="5786" y="5727"/>
                  </a:lnTo>
                  <a:lnTo>
                    <a:pt x="6081" y="5432"/>
                  </a:lnTo>
                  <a:lnTo>
                    <a:pt x="6317" y="5077"/>
                  </a:lnTo>
                  <a:lnTo>
                    <a:pt x="6494" y="4664"/>
                  </a:lnTo>
                  <a:lnTo>
                    <a:pt x="6672" y="4251"/>
                  </a:lnTo>
                  <a:lnTo>
                    <a:pt x="6731" y="3838"/>
                  </a:lnTo>
                  <a:lnTo>
                    <a:pt x="6790" y="3365"/>
                  </a:lnTo>
                  <a:lnTo>
                    <a:pt x="6731" y="2952"/>
                  </a:lnTo>
                  <a:lnTo>
                    <a:pt x="6672" y="2539"/>
                  </a:lnTo>
                  <a:lnTo>
                    <a:pt x="6494" y="2125"/>
                  </a:lnTo>
                  <a:lnTo>
                    <a:pt x="6317" y="1712"/>
                  </a:lnTo>
                  <a:lnTo>
                    <a:pt x="6081" y="1358"/>
                  </a:lnTo>
                  <a:lnTo>
                    <a:pt x="5786" y="1004"/>
                  </a:lnTo>
                  <a:lnTo>
                    <a:pt x="5432" y="708"/>
                  </a:lnTo>
                  <a:lnTo>
                    <a:pt x="5077" y="472"/>
                  </a:lnTo>
                  <a:lnTo>
                    <a:pt x="4723" y="295"/>
                  </a:lnTo>
                  <a:lnTo>
                    <a:pt x="4310" y="118"/>
                  </a:lnTo>
                  <a:lnTo>
                    <a:pt x="3897" y="59"/>
                  </a:lnTo>
                  <a:lnTo>
                    <a:pt x="34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3904450" y="3650100"/>
              <a:ext cx="194850" cy="175650"/>
            </a:xfrm>
            <a:custGeom>
              <a:avLst/>
              <a:gdLst/>
              <a:ahLst/>
              <a:cxnLst/>
              <a:rect l="l" t="t" r="r" b="b"/>
              <a:pathLst>
                <a:path w="7794" h="7026" extrusionOk="0">
                  <a:moveTo>
                    <a:pt x="5609" y="0"/>
                  </a:moveTo>
                  <a:lnTo>
                    <a:pt x="4192" y="827"/>
                  </a:lnTo>
                  <a:lnTo>
                    <a:pt x="5373" y="2834"/>
                  </a:lnTo>
                  <a:lnTo>
                    <a:pt x="4547" y="3247"/>
                  </a:lnTo>
                  <a:lnTo>
                    <a:pt x="3543" y="1535"/>
                  </a:lnTo>
                  <a:lnTo>
                    <a:pt x="2244" y="2303"/>
                  </a:lnTo>
                  <a:lnTo>
                    <a:pt x="3248" y="4015"/>
                  </a:lnTo>
                  <a:lnTo>
                    <a:pt x="2539" y="4428"/>
                  </a:lnTo>
                  <a:lnTo>
                    <a:pt x="1358" y="2421"/>
                  </a:lnTo>
                  <a:lnTo>
                    <a:pt x="1" y="3247"/>
                  </a:lnTo>
                  <a:lnTo>
                    <a:pt x="2126" y="7026"/>
                  </a:lnTo>
                  <a:lnTo>
                    <a:pt x="7794" y="3779"/>
                  </a:lnTo>
                  <a:lnTo>
                    <a:pt x="56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3818850" y="3484775"/>
              <a:ext cx="212550" cy="209625"/>
            </a:xfrm>
            <a:custGeom>
              <a:avLst/>
              <a:gdLst/>
              <a:ahLst/>
              <a:cxnLst/>
              <a:rect l="l" t="t" r="r" b="b"/>
              <a:pathLst>
                <a:path w="8502" h="8385" extrusionOk="0">
                  <a:moveTo>
                    <a:pt x="5904" y="1"/>
                  </a:moveTo>
                  <a:lnTo>
                    <a:pt x="0" y="2716"/>
                  </a:lnTo>
                  <a:lnTo>
                    <a:pt x="827" y="4606"/>
                  </a:lnTo>
                  <a:lnTo>
                    <a:pt x="3897" y="3189"/>
                  </a:lnTo>
                  <a:lnTo>
                    <a:pt x="1771" y="6554"/>
                  </a:lnTo>
                  <a:lnTo>
                    <a:pt x="2598" y="8384"/>
                  </a:lnTo>
                  <a:lnTo>
                    <a:pt x="8502" y="5727"/>
                  </a:lnTo>
                  <a:lnTo>
                    <a:pt x="7675" y="3838"/>
                  </a:lnTo>
                  <a:lnTo>
                    <a:pt x="4723" y="5196"/>
                  </a:lnTo>
                  <a:lnTo>
                    <a:pt x="4723" y="5196"/>
                  </a:lnTo>
                  <a:lnTo>
                    <a:pt x="6790" y="1890"/>
                  </a:lnTo>
                  <a:lnTo>
                    <a:pt x="5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3770125" y="3323900"/>
              <a:ext cx="168300" cy="168275"/>
            </a:xfrm>
            <a:custGeom>
              <a:avLst/>
              <a:gdLst/>
              <a:ahLst/>
              <a:cxnLst/>
              <a:rect l="l" t="t" r="r" b="b"/>
              <a:pathLst>
                <a:path w="6732" h="6731" extrusionOk="0">
                  <a:moveTo>
                    <a:pt x="3898" y="0"/>
                  </a:moveTo>
                  <a:lnTo>
                    <a:pt x="1949" y="650"/>
                  </a:lnTo>
                  <a:lnTo>
                    <a:pt x="2953" y="3838"/>
                  </a:lnTo>
                  <a:lnTo>
                    <a:pt x="4370" y="3366"/>
                  </a:lnTo>
                  <a:lnTo>
                    <a:pt x="3838" y="1831"/>
                  </a:lnTo>
                  <a:lnTo>
                    <a:pt x="4134" y="1949"/>
                  </a:lnTo>
                  <a:lnTo>
                    <a:pt x="4429" y="2126"/>
                  </a:lnTo>
                  <a:lnTo>
                    <a:pt x="4606" y="2421"/>
                  </a:lnTo>
                  <a:lnTo>
                    <a:pt x="4724" y="2716"/>
                  </a:lnTo>
                  <a:lnTo>
                    <a:pt x="4842" y="3070"/>
                  </a:lnTo>
                  <a:lnTo>
                    <a:pt x="4842" y="3366"/>
                  </a:lnTo>
                  <a:lnTo>
                    <a:pt x="4842" y="3661"/>
                  </a:lnTo>
                  <a:lnTo>
                    <a:pt x="4724" y="3897"/>
                  </a:lnTo>
                  <a:lnTo>
                    <a:pt x="4606" y="4074"/>
                  </a:lnTo>
                  <a:lnTo>
                    <a:pt x="4370" y="4310"/>
                  </a:lnTo>
                  <a:lnTo>
                    <a:pt x="4075" y="4428"/>
                  </a:lnTo>
                  <a:lnTo>
                    <a:pt x="3779" y="4605"/>
                  </a:lnTo>
                  <a:lnTo>
                    <a:pt x="3484" y="4664"/>
                  </a:lnTo>
                  <a:lnTo>
                    <a:pt x="2894" y="4664"/>
                  </a:lnTo>
                  <a:lnTo>
                    <a:pt x="2658" y="4605"/>
                  </a:lnTo>
                  <a:lnTo>
                    <a:pt x="2481" y="4487"/>
                  </a:lnTo>
                  <a:lnTo>
                    <a:pt x="2244" y="4310"/>
                  </a:lnTo>
                  <a:lnTo>
                    <a:pt x="2126" y="4133"/>
                  </a:lnTo>
                  <a:lnTo>
                    <a:pt x="2008" y="3838"/>
                  </a:lnTo>
                  <a:lnTo>
                    <a:pt x="1949" y="3543"/>
                  </a:lnTo>
                  <a:lnTo>
                    <a:pt x="1949" y="3307"/>
                  </a:lnTo>
                  <a:lnTo>
                    <a:pt x="2008" y="3070"/>
                  </a:lnTo>
                  <a:lnTo>
                    <a:pt x="2126" y="2893"/>
                  </a:lnTo>
                  <a:lnTo>
                    <a:pt x="1477" y="827"/>
                  </a:lnTo>
                  <a:lnTo>
                    <a:pt x="1005" y="1122"/>
                  </a:lnTo>
                  <a:lnTo>
                    <a:pt x="650" y="1417"/>
                  </a:lnTo>
                  <a:lnTo>
                    <a:pt x="355" y="1831"/>
                  </a:lnTo>
                  <a:lnTo>
                    <a:pt x="178" y="2303"/>
                  </a:lnTo>
                  <a:lnTo>
                    <a:pt x="60" y="2775"/>
                  </a:lnTo>
                  <a:lnTo>
                    <a:pt x="1" y="3307"/>
                  </a:lnTo>
                  <a:lnTo>
                    <a:pt x="60" y="3838"/>
                  </a:lnTo>
                  <a:lnTo>
                    <a:pt x="237" y="4428"/>
                  </a:lnTo>
                  <a:lnTo>
                    <a:pt x="414" y="4901"/>
                  </a:lnTo>
                  <a:lnTo>
                    <a:pt x="650" y="5314"/>
                  </a:lnTo>
                  <a:lnTo>
                    <a:pt x="887" y="5668"/>
                  </a:lnTo>
                  <a:lnTo>
                    <a:pt x="1182" y="5963"/>
                  </a:lnTo>
                  <a:lnTo>
                    <a:pt x="1477" y="6259"/>
                  </a:lnTo>
                  <a:lnTo>
                    <a:pt x="1831" y="6436"/>
                  </a:lnTo>
                  <a:lnTo>
                    <a:pt x="2244" y="6613"/>
                  </a:lnTo>
                  <a:lnTo>
                    <a:pt x="2658" y="6731"/>
                  </a:lnTo>
                  <a:lnTo>
                    <a:pt x="3484" y="6731"/>
                  </a:lnTo>
                  <a:lnTo>
                    <a:pt x="3957" y="6672"/>
                  </a:lnTo>
                  <a:lnTo>
                    <a:pt x="4429" y="6554"/>
                  </a:lnTo>
                  <a:lnTo>
                    <a:pt x="4842" y="6377"/>
                  </a:lnTo>
                  <a:lnTo>
                    <a:pt x="5255" y="6140"/>
                  </a:lnTo>
                  <a:lnTo>
                    <a:pt x="5610" y="5904"/>
                  </a:lnTo>
                  <a:lnTo>
                    <a:pt x="5905" y="5609"/>
                  </a:lnTo>
                  <a:lnTo>
                    <a:pt x="6200" y="5314"/>
                  </a:lnTo>
                  <a:lnTo>
                    <a:pt x="6377" y="4960"/>
                  </a:lnTo>
                  <a:lnTo>
                    <a:pt x="6554" y="4546"/>
                  </a:lnTo>
                  <a:lnTo>
                    <a:pt x="6672" y="4192"/>
                  </a:lnTo>
                  <a:lnTo>
                    <a:pt x="6731" y="3720"/>
                  </a:lnTo>
                  <a:lnTo>
                    <a:pt x="6731" y="3307"/>
                  </a:lnTo>
                  <a:lnTo>
                    <a:pt x="6672" y="2834"/>
                  </a:lnTo>
                  <a:lnTo>
                    <a:pt x="6495" y="2362"/>
                  </a:lnTo>
                  <a:lnTo>
                    <a:pt x="6318" y="1831"/>
                  </a:lnTo>
                  <a:lnTo>
                    <a:pt x="6082" y="1417"/>
                  </a:lnTo>
                  <a:lnTo>
                    <a:pt x="5787" y="1063"/>
                  </a:lnTo>
                  <a:lnTo>
                    <a:pt x="5433" y="709"/>
                  </a:lnTo>
                  <a:lnTo>
                    <a:pt x="5078" y="473"/>
                  </a:lnTo>
                  <a:lnTo>
                    <a:pt x="4665" y="296"/>
                  </a:lnTo>
                  <a:lnTo>
                    <a:pt x="4311" y="118"/>
                  </a:lnTo>
                  <a:lnTo>
                    <a:pt x="38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3731750" y="3235350"/>
              <a:ext cx="171250" cy="88575"/>
            </a:xfrm>
            <a:custGeom>
              <a:avLst/>
              <a:gdLst/>
              <a:ahLst/>
              <a:cxnLst/>
              <a:rect l="l" t="t" r="r" b="b"/>
              <a:pathLst>
                <a:path w="6850" h="3543" extrusionOk="0">
                  <a:moveTo>
                    <a:pt x="6377" y="0"/>
                  </a:moveTo>
                  <a:lnTo>
                    <a:pt x="1" y="1535"/>
                  </a:lnTo>
                  <a:lnTo>
                    <a:pt x="532" y="3542"/>
                  </a:lnTo>
                  <a:lnTo>
                    <a:pt x="6849" y="2007"/>
                  </a:lnTo>
                  <a:lnTo>
                    <a:pt x="63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3696325" y="3050850"/>
              <a:ext cx="186000" cy="181550"/>
            </a:xfrm>
            <a:custGeom>
              <a:avLst/>
              <a:gdLst/>
              <a:ahLst/>
              <a:cxnLst/>
              <a:rect l="l" t="t" r="r" b="b"/>
              <a:pathLst>
                <a:path w="7440" h="7262" extrusionOk="0">
                  <a:moveTo>
                    <a:pt x="6436" y="0"/>
                  </a:moveTo>
                  <a:lnTo>
                    <a:pt x="1" y="1063"/>
                  </a:lnTo>
                  <a:lnTo>
                    <a:pt x="355" y="3070"/>
                  </a:lnTo>
                  <a:lnTo>
                    <a:pt x="3602" y="2539"/>
                  </a:lnTo>
                  <a:lnTo>
                    <a:pt x="3602" y="2539"/>
                  </a:lnTo>
                  <a:lnTo>
                    <a:pt x="709" y="5196"/>
                  </a:lnTo>
                  <a:lnTo>
                    <a:pt x="1005" y="7262"/>
                  </a:lnTo>
                  <a:lnTo>
                    <a:pt x="7440" y="6199"/>
                  </a:lnTo>
                  <a:lnTo>
                    <a:pt x="7145" y="4192"/>
                  </a:lnTo>
                  <a:lnTo>
                    <a:pt x="3898" y="4723"/>
                  </a:lnTo>
                  <a:lnTo>
                    <a:pt x="6790" y="2066"/>
                  </a:lnTo>
                  <a:lnTo>
                    <a:pt x="64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3686000" y="2913575"/>
              <a:ext cx="169775" cy="118100"/>
            </a:xfrm>
            <a:custGeom>
              <a:avLst/>
              <a:gdLst/>
              <a:ahLst/>
              <a:cxnLst/>
              <a:rect l="l" t="t" r="r" b="b"/>
              <a:pathLst>
                <a:path w="6791" h="4724" extrusionOk="0">
                  <a:moveTo>
                    <a:pt x="6495" y="0"/>
                  </a:moveTo>
                  <a:lnTo>
                    <a:pt x="4842" y="119"/>
                  </a:lnTo>
                  <a:lnTo>
                    <a:pt x="5019" y="2362"/>
                  </a:lnTo>
                  <a:lnTo>
                    <a:pt x="4074" y="2421"/>
                  </a:lnTo>
                  <a:lnTo>
                    <a:pt x="3956" y="414"/>
                  </a:lnTo>
                  <a:lnTo>
                    <a:pt x="2421" y="532"/>
                  </a:lnTo>
                  <a:lnTo>
                    <a:pt x="2539" y="2539"/>
                  </a:lnTo>
                  <a:lnTo>
                    <a:pt x="1772" y="2598"/>
                  </a:lnTo>
                  <a:lnTo>
                    <a:pt x="1595" y="296"/>
                  </a:lnTo>
                  <a:lnTo>
                    <a:pt x="1" y="414"/>
                  </a:lnTo>
                  <a:lnTo>
                    <a:pt x="296" y="4724"/>
                  </a:lnTo>
                  <a:lnTo>
                    <a:pt x="6790" y="4310"/>
                  </a:lnTo>
                  <a:lnTo>
                    <a:pt x="64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3684525" y="2774825"/>
              <a:ext cx="165350" cy="112200"/>
            </a:xfrm>
            <a:custGeom>
              <a:avLst/>
              <a:gdLst/>
              <a:ahLst/>
              <a:cxnLst/>
              <a:rect l="l" t="t" r="r" b="b"/>
              <a:pathLst>
                <a:path w="6614" h="4488" extrusionOk="0">
                  <a:moveTo>
                    <a:pt x="60" y="1"/>
                  </a:moveTo>
                  <a:lnTo>
                    <a:pt x="1" y="4370"/>
                  </a:lnTo>
                  <a:lnTo>
                    <a:pt x="6554" y="4488"/>
                  </a:lnTo>
                  <a:lnTo>
                    <a:pt x="6613" y="119"/>
                  </a:lnTo>
                  <a:lnTo>
                    <a:pt x="4960" y="60"/>
                  </a:lnTo>
                  <a:lnTo>
                    <a:pt x="4901" y="2362"/>
                  </a:lnTo>
                  <a:lnTo>
                    <a:pt x="4015" y="2362"/>
                  </a:lnTo>
                  <a:lnTo>
                    <a:pt x="4015" y="355"/>
                  </a:lnTo>
                  <a:lnTo>
                    <a:pt x="2480" y="296"/>
                  </a:lnTo>
                  <a:lnTo>
                    <a:pt x="2480" y="2362"/>
                  </a:lnTo>
                  <a:lnTo>
                    <a:pt x="1654" y="2362"/>
                  </a:lnTo>
                  <a:lnTo>
                    <a:pt x="1713" y="60"/>
                  </a:lnTo>
                  <a:lnTo>
                    <a:pt x="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3687475" y="2602150"/>
              <a:ext cx="177150" cy="149100"/>
            </a:xfrm>
            <a:custGeom>
              <a:avLst/>
              <a:gdLst/>
              <a:ahLst/>
              <a:cxnLst/>
              <a:rect l="l" t="t" r="r" b="b"/>
              <a:pathLst>
                <a:path w="7086" h="5964" extrusionOk="0">
                  <a:moveTo>
                    <a:pt x="2658" y="2126"/>
                  </a:moveTo>
                  <a:lnTo>
                    <a:pt x="2894" y="2185"/>
                  </a:lnTo>
                  <a:lnTo>
                    <a:pt x="3012" y="2303"/>
                  </a:lnTo>
                  <a:lnTo>
                    <a:pt x="3130" y="2480"/>
                  </a:lnTo>
                  <a:lnTo>
                    <a:pt x="3130" y="2716"/>
                  </a:lnTo>
                  <a:lnTo>
                    <a:pt x="3012" y="3543"/>
                  </a:lnTo>
                  <a:lnTo>
                    <a:pt x="1949" y="3425"/>
                  </a:lnTo>
                  <a:lnTo>
                    <a:pt x="2008" y="2598"/>
                  </a:lnTo>
                  <a:lnTo>
                    <a:pt x="2067" y="2362"/>
                  </a:lnTo>
                  <a:lnTo>
                    <a:pt x="2185" y="2185"/>
                  </a:lnTo>
                  <a:lnTo>
                    <a:pt x="2421" y="2126"/>
                  </a:lnTo>
                  <a:close/>
                  <a:moveTo>
                    <a:pt x="2421" y="0"/>
                  </a:moveTo>
                  <a:lnTo>
                    <a:pt x="2126" y="59"/>
                  </a:lnTo>
                  <a:lnTo>
                    <a:pt x="1831" y="118"/>
                  </a:lnTo>
                  <a:lnTo>
                    <a:pt x="1595" y="177"/>
                  </a:lnTo>
                  <a:lnTo>
                    <a:pt x="1359" y="354"/>
                  </a:lnTo>
                  <a:lnTo>
                    <a:pt x="1122" y="473"/>
                  </a:lnTo>
                  <a:lnTo>
                    <a:pt x="945" y="709"/>
                  </a:lnTo>
                  <a:lnTo>
                    <a:pt x="768" y="945"/>
                  </a:lnTo>
                  <a:lnTo>
                    <a:pt x="591" y="1240"/>
                  </a:lnTo>
                  <a:lnTo>
                    <a:pt x="473" y="1535"/>
                  </a:lnTo>
                  <a:lnTo>
                    <a:pt x="414" y="1889"/>
                  </a:lnTo>
                  <a:lnTo>
                    <a:pt x="355" y="2244"/>
                  </a:lnTo>
                  <a:lnTo>
                    <a:pt x="1" y="5314"/>
                  </a:lnTo>
                  <a:lnTo>
                    <a:pt x="6495" y="5963"/>
                  </a:lnTo>
                  <a:lnTo>
                    <a:pt x="6731" y="3897"/>
                  </a:lnTo>
                  <a:lnTo>
                    <a:pt x="4370" y="3661"/>
                  </a:lnTo>
                  <a:lnTo>
                    <a:pt x="6849" y="2716"/>
                  </a:lnTo>
                  <a:lnTo>
                    <a:pt x="7085" y="473"/>
                  </a:lnTo>
                  <a:lnTo>
                    <a:pt x="4429" y="1594"/>
                  </a:lnTo>
                  <a:lnTo>
                    <a:pt x="4370" y="1299"/>
                  </a:lnTo>
                  <a:lnTo>
                    <a:pt x="4193" y="1004"/>
                  </a:lnTo>
                  <a:lnTo>
                    <a:pt x="4015" y="709"/>
                  </a:lnTo>
                  <a:lnTo>
                    <a:pt x="3838" y="473"/>
                  </a:lnTo>
                  <a:lnTo>
                    <a:pt x="3602" y="295"/>
                  </a:lnTo>
                  <a:lnTo>
                    <a:pt x="3307" y="177"/>
                  </a:lnTo>
                  <a:lnTo>
                    <a:pt x="3012" y="59"/>
                  </a:lnTo>
                  <a:lnTo>
                    <a:pt x="27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3717000" y="2388125"/>
              <a:ext cx="171250" cy="155000"/>
            </a:xfrm>
            <a:custGeom>
              <a:avLst/>
              <a:gdLst/>
              <a:ahLst/>
              <a:cxnLst/>
              <a:rect l="l" t="t" r="r" b="b"/>
              <a:pathLst>
                <a:path w="6850" h="6200" extrusionOk="0">
                  <a:moveTo>
                    <a:pt x="2952" y="2067"/>
                  </a:moveTo>
                  <a:lnTo>
                    <a:pt x="3189" y="2185"/>
                  </a:lnTo>
                  <a:lnTo>
                    <a:pt x="3307" y="2303"/>
                  </a:lnTo>
                  <a:lnTo>
                    <a:pt x="3425" y="2539"/>
                  </a:lnTo>
                  <a:lnTo>
                    <a:pt x="3366" y="2834"/>
                  </a:lnTo>
                  <a:lnTo>
                    <a:pt x="3248" y="3366"/>
                  </a:lnTo>
                  <a:lnTo>
                    <a:pt x="2067" y="3130"/>
                  </a:lnTo>
                  <a:lnTo>
                    <a:pt x="2185" y="2539"/>
                  </a:lnTo>
                  <a:lnTo>
                    <a:pt x="2303" y="2303"/>
                  </a:lnTo>
                  <a:lnTo>
                    <a:pt x="2480" y="2126"/>
                  </a:lnTo>
                  <a:lnTo>
                    <a:pt x="2657" y="2067"/>
                  </a:lnTo>
                  <a:close/>
                  <a:moveTo>
                    <a:pt x="2480" y="1"/>
                  </a:moveTo>
                  <a:lnTo>
                    <a:pt x="2067" y="119"/>
                  </a:lnTo>
                  <a:lnTo>
                    <a:pt x="1654" y="296"/>
                  </a:lnTo>
                  <a:lnTo>
                    <a:pt x="1299" y="591"/>
                  </a:lnTo>
                  <a:lnTo>
                    <a:pt x="1063" y="945"/>
                  </a:lnTo>
                  <a:lnTo>
                    <a:pt x="827" y="1418"/>
                  </a:lnTo>
                  <a:lnTo>
                    <a:pt x="650" y="1949"/>
                  </a:lnTo>
                  <a:lnTo>
                    <a:pt x="1" y="4724"/>
                  </a:lnTo>
                  <a:lnTo>
                    <a:pt x="6377" y="6200"/>
                  </a:lnTo>
                  <a:lnTo>
                    <a:pt x="6849" y="4192"/>
                  </a:lnTo>
                  <a:lnTo>
                    <a:pt x="4842" y="3720"/>
                  </a:lnTo>
                  <a:lnTo>
                    <a:pt x="5019" y="2953"/>
                  </a:lnTo>
                  <a:lnTo>
                    <a:pt x="5078" y="2598"/>
                  </a:lnTo>
                  <a:lnTo>
                    <a:pt x="5078" y="2244"/>
                  </a:lnTo>
                  <a:lnTo>
                    <a:pt x="5078" y="1890"/>
                  </a:lnTo>
                  <a:lnTo>
                    <a:pt x="5019" y="1595"/>
                  </a:lnTo>
                  <a:lnTo>
                    <a:pt x="4901" y="1299"/>
                  </a:lnTo>
                  <a:lnTo>
                    <a:pt x="4783" y="1004"/>
                  </a:lnTo>
                  <a:lnTo>
                    <a:pt x="4606" y="768"/>
                  </a:lnTo>
                  <a:lnTo>
                    <a:pt x="4428" y="591"/>
                  </a:lnTo>
                  <a:lnTo>
                    <a:pt x="4192" y="414"/>
                  </a:lnTo>
                  <a:lnTo>
                    <a:pt x="3956" y="237"/>
                  </a:lnTo>
                  <a:lnTo>
                    <a:pt x="3661" y="119"/>
                  </a:lnTo>
                  <a:lnTo>
                    <a:pt x="3366" y="60"/>
                  </a:lnTo>
                  <a:lnTo>
                    <a:pt x="28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3776050" y="2205100"/>
              <a:ext cx="166800" cy="168300"/>
            </a:xfrm>
            <a:custGeom>
              <a:avLst/>
              <a:gdLst/>
              <a:ahLst/>
              <a:cxnLst/>
              <a:rect l="l" t="t" r="r" b="b"/>
              <a:pathLst>
                <a:path w="6672" h="6732" extrusionOk="0">
                  <a:moveTo>
                    <a:pt x="3424" y="2067"/>
                  </a:moveTo>
                  <a:lnTo>
                    <a:pt x="3779" y="2126"/>
                  </a:lnTo>
                  <a:lnTo>
                    <a:pt x="4015" y="2303"/>
                  </a:lnTo>
                  <a:lnTo>
                    <a:pt x="4310" y="2421"/>
                  </a:lnTo>
                  <a:lnTo>
                    <a:pt x="4487" y="2598"/>
                  </a:lnTo>
                  <a:lnTo>
                    <a:pt x="4664" y="2835"/>
                  </a:lnTo>
                  <a:lnTo>
                    <a:pt x="4723" y="3012"/>
                  </a:lnTo>
                  <a:lnTo>
                    <a:pt x="4782" y="3307"/>
                  </a:lnTo>
                  <a:lnTo>
                    <a:pt x="4782" y="3543"/>
                  </a:lnTo>
                  <a:lnTo>
                    <a:pt x="4723" y="3838"/>
                  </a:lnTo>
                  <a:lnTo>
                    <a:pt x="4605" y="4074"/>
                  </a:lnTo>
                  <a:lnTo>
                    <a:pt x="4428" y="4311"/>
                  </a:lnTo>
                  <a:lnTo>
                    <a:pt x="4251" y="4488"/>
                  </a:lnTo>
                  <a:lnTo>
                    <a:pt x="4015" y="4606"/>
                  </a:lnTo>
                  <a:lnTo>
                    <a:pt x="3779" y="4665"/>
                  </a:lnTo>
                  <a:lnTo>
                    <a:pt x="3247" y="4665"/>
                  </a:lnTo>
                  <a:lnTo>
                    <a:pt x="2952" y="4547"/>
                  </a:lnTo>
                  <a:lnTo>
                    <a:pt x="2657" y="4429"/>
                  </a:lnTo>
                  <a:lnTo>
                    <a:pt x="2362" y="4311"/>
                  </a:lnTo>
                  <a:lnTo>
                    <a:pt x="2185" y="4133"/>
                  </a:lnTo>
                  <a:lnTo>
                    <a:pt x="2007" y="3897"/>
                  </a:lnTo>
                  <a:lnTo>
                    <a:pt x="1948" y="3661"/>
                  </a:lnTo>
                  <a:lnTo>
                    <a:pt x="1889" y="3425"/>
                  </a:lnTo>
                  <a:lnTo>
                    <a:pt x="1889" y="3189"/>
                  </a:lnTo>
                  <a:lnTo>
                    <a:pt x="1948" y="2894"/>
                  </a:lnTo>
                  <a:lnTo>
                    <a:pt x="2066" y="2598"/>
                  </a:lnTo>
                  <a:lnTo>
                    <a:pt x="2244" y="2421"/>
                  </a:lnTo>
                  <a:lnTo>
                    <a:pt x="2421" y="2244"/>
                  </a:lnTo>
                  <a:lnTo>
                    <a:pt x="2657" y="2126"/>
                  </a:lnTo>
                  <a:lnTo>
                    <a:pt x="2893" y="2067"/>
                  </a:lnTo>
                  <a:close/>
                  <a:moveTo>
                    <a:pt x="3070" y="1"/>
                  </a:moveTo>
                  <a:lnTo>
                    <a:pt x="2657" y="60"/>
                  </a:lnTo>
                  <a:lnTo>
                    <a:pt x="2244" y="178"/>
                  </a:lnTo>
                  <a:lnTo>
                    <a:pt x="1830" y="355"/>
                  </a:lnTo>
                  <a:lnTo>
                    <a:pt x="1476" y="532"/>
                  </a:lnTo>
                  <a:lnTo>
                    <a:pt x="1122" y="827"/>
                  </a:lnTo>
                  <a:lnTo>
                    <a:pt x="827" y="1122"/>
                  </a:lnTo>
                  <a:lnTo>
                    <a:pt x="531" y="1477"/>
                  </a:lnTo>
                  <a:lnTo>
                    <a:pt x="354" y="1890"/>
                  </a:lnTo>
                  <a:lnTo>
                    <a:pt x="177" y="2303"/>
                  </a:lnTo>
                  <a:lnTo>
                    <a:pt x="59" y="2717"/>
                  </a:lnTo>
                  <a:lnTo>
                    <a:pt x="0" y="3130"/>
                  </a:lnTo>
                  <a:lnTo>
                    <a:pt x="0" y="3602"/>
                  </a:lnTo>
                  <a:lnTo>
                    <a:pt x="59" y="4015"/>
                  </a:lnTo>
                  <a:lnTo>
                    <a:pt x="118" y="4429"/>
                  </a:lnTo>
                  <a:lnTo>
                    <a:pt x="295" y="4842"/>
                  </a:lnTo>
                  <a:lnTo>
                    <a:pt x="531" y="5196"/>
                  </a:lnTo>
                  <a:lnTo>
                    <a:pt x="768" y="5550"/>
                  </a:lnTo>
                  <a:lnTo>
                    <a:pt x="1063" y="5846"/>
                  </a:lnTo>
                  <a:lnTo>
                    <a:pt x="1417" y="6141"/>
                  </a:lnTo>
                  <a:lnTo>
                    <a:pt x="1830" y="6377"/>
                  </a:lnTo>
                  <a:lnTo>
                    <a:pt x="2244" y="6554"/>
                  </a:lnTo>
                  <a:lnTo>
                    <a:pt x="2716" y="6672"/>
                  </a:lnTo>
                  <a:lnTo>
                    <a:pt x="3188" y="6731"/>
                  </a:lnTo>
                  <a:lnTo>
                    <a:pt x="3601" y="6731"/>
                  </a:lnTo>
                  <a:lnTo>
                    <a:pt x="4015" y="6672"/>
                  </a:lnTo>
                  <a:lnTo>
                    <a:pt x="4487" y="6554"/>
                  </a:lnTo>
                  <a:lnTo>
                    <a:pt x="4841" y="6377"/>
                  </a:lnTo>
                  <a:lnTo>
                    <a:pt x="5196" y="6141"/>
                  </a:lnTo>
                  <a:lnTo>
                    <a:pt x="5550" y="5905"/>
                  </a:lnTo>
                  <a:lnTo>
                    <a:pt x="5845" y="5609"/>
                  </a:lnTo>
                  <a:lnTo>
                    <a:pt x="6140" y="5255"/>
                  </a:lnTo>
                  <a:lnTo>
                    <a:pt x="6317" y="4842"/>
                  </a:lnTo>
                  <a:lnTo>
                    <a:pt x="6494" y="4429"/>
                  </a:lnTo>
                  <a:lnTo>
                    <a:pt x="6613" y="4015"/>
                  </a:lnTo>
                  <a:lnTo>
                    <a:pt x="6672" y="3543"/>
                  </a:lnTo>
                  <a:lnTo>
                    <a:pt x="6672" y="3130"/>
                  </a:lnTo>
                  <a:lnTo>
                    <a:pt x="6672" y="2717"/>
                  </a:lnTo>
                  <a:lnTo>
                    <a:pt x="6553" y="2303"/>
                  </a:lnTo>
                  <a:lnTo>
                    <a:pt x="6376" y="1890"/>
                  </a:lnTo>
                  <a:lnTo>
                    <a:pt x="6140" y="1536"/>
                  </a:lnTo>
                  <a:lnTo>
                    <a:pt x="5904" y="1182"/>
                  </a:lnTo>
                  <a:lnTo>
                    <a:pt x="5609" y="827"/>
                  </a:lnTo>
                  <a:lnTo>
                    <a:pt x="5255" y="591"/>
                  </a:lnTo>
                  <a:lnTo>
                    <a:pt x="4841" y="355"/>
                  </a:lnTo>
                  <a:lnTo>
                    <a:pt x="4428" y="178"/>
                  </a:lnTo>
                  <a:lnTo>
                    <a:pt x="3956" y="60"/>
                  </a:lnTo>
                  <a:lnTo>
                    <a:pt x="35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3826225" y="2036850"/>
              <a:ext cx="206650" cy="177125"/>
            </a:xfrm>
            <a:custGeom>
              <a:avLst/>
              <a:gdLst/>
              <a:ahLst/>
              <a:cxnLst/>
              <a:rect l="l" t="t" r="r" b="b"/>
              <a:pathLst>
                <a:path w="8266" h="7085" extrusionOk="0">
                  <a:moveTo>
                    <a:pt x="3307" y="2067"/>
                  </a:moveTo>
                  <a:lnTo>
                    <a:pt x="3484" y="2126"/>
                  </a:lnTo>
                  <a:lnTo>
                    <a:pt x="3720" y="2303"/>
                  </a:lnTo>
                  <a:lnTo>
                    <a:pt x="3838" y="2480"/>
                  </a:lnTo>
                  <a:lnTo>
                    <a:pt x="3838" y="2657"/>
                  </a:lnTo>
                  <a:lnTo>
                    <a:pt x="3779" y="2893"/>
                  </a:lnTo>
                  <a:lnTo>
                    <a:pt x="3425" y="3661"/>
                  </a:lnTo>
                  <a:lnTo>
                    <a:pt x="2421" y="3188"/>
                  </a:lnTo>
                  <a:lnTo>
                    <a:pt x="2775" y="2480"/>
                  </a:lnTo>
                  <a:lnTo>
                    <a:pt x="2893" y="2244"/>
                  </a:lnTo>
                  <a:lnTo>
                    <a:pt x="3070" y="2126"/>
                  </a:lnTo>
                  <a:lnTo>
                    <a:pt x="3307" y="2067"/>
                  </a:lnTo>
                  <a:close/>
                  <a:moveTo>
                    <a:pt x="3130" y="0"/>
                  </a:moveTo>
                  <a:lnTo>
                    <a:pt x="2893" y="59"/>
                  </a:lnTo>
                  <a:lnTo>
                    <a:pt x="2598" y="177"/>
                  </a:lnTo>
                  <a:lnTo>
                    <a:pt x="2362" y="295"/>
                  </a:lnTo>
                  <a:lnTo>
                    <a:pt x="2067" y="473"/>
                  </a:lnTo>
                  <a:lnTo>
                    <a:pt x="1890" y="709"/>
                  </a:lnTo>
                  <a:lnTo>
                    <a:pt x="1654" y="945"/>
                  </a:lnTo>
                  <a:lnTo>
                    <a:pt x="1476" y="1240"/>
                  </a:lnTo>
                  <a:lnTo>
                    <a:pt x="1299" y="1594"/>
                  </a:lnTo>
                  <a:lnTo>
                    <a:pt x="0" y="4310"/>
                  </a:lnTo>
                  <a:lnTo>
                    <a:pt x="5904" y="7085"/>
                  </a:lnTo>
                  <a:lnTo>
                    <a:pt x="6790" y="5196"/>
                  </a:lnTo>
                  <a:lnTo>
                    <a:pt x="4665" y="4251"/>
                  </a:lnTo>
                  <a:lnTo>
                    <a:pt x="4665" y="4192"/>
                  </a:lnTo>
                  <a:lnTo>
                    <a:pt x="7321" y="4074"/>
                  </a:lnTo>
                  <a:lnTo>
                    <a:pt x="8266" y="2067"/>
                  </a:lnTo>
                  <a:lnTo>
                    <a:pt x="5373" y="2303"/>
                  </a:lnTo>
                  <a:lnTo>
                    <a:pt x="5373" y="1949"/>
                  </a:lnTo>
                  <a:lnTo>
                    <a:pt x="5373" y="1594"/>
                  </a:lnTo>
                  <a:lnTo>
                    <a:pt x="5255" y="1299"/>
                  </a:lnTo>
                  <a:lnTo>
                    <a:pt x="5137" y="1004"/>
                  </a:lnTo>
                  <a:lnTo>
                    <a:pt x="4960" y="768"/>
                  </a:lnTo>
                  <a:lnTo>
                    <a:pt x="4783" y="532"/>
                  </a:lnTo>
                  <a:lnTo>
                    <a:pt x="4546" y="354"/>
                  </a:lnTo>
                  <a:lnTo>
                    <a:pt x="4251" y="236"/>
                  </a:lnTo>
                  <a:lnTo>
                    <a:pt x="3956" y="118"/>
                  </a:lnTo>
                  <a:lnTo>
                    <a:pt x="3720" y="59"/>
                  </a:lnTo>
                  <a:lnTo>
                    <a:pt x="3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3897075" y="1875950"/>
              <a:ext cx="188950" cy="162400"/>
            </a:xfrm>
            <a:custGeom>
              <a:avLst/>
              <a:gdLst/>
              <a:ahLst/>
              <a:cxnLst/>
              <a:rect l="l" t="t" r="r" b="b"/>
              <a:pathLst>
                <a:path w="7558" h="6496" extrusionOk="0">
                  <a:moveTo>
                    <a:pt x="2775" y="1"/>
                  </a:moveTo>
                  <a:lnTo>
                    <a:pt x="0" y="4724"/>
                  </a:lnTo>
                  <a:lnTo>
                    <a:pt x="1417" y="5551"/>
                  </a:lnTo>
                  <a:lnTo>
                    <a:pt x="2303" y="4075"/>
                  </a:lnTo>
                  <a:lnTo>
                    <a:pt x="6495" y="6495"/>
                  </a:lnTo>
                  <a:lnTo>
                    <a:pt x="7557" y="4724"/>
                  </a:lnTo>
                  <a:lnTo>
                    <a:pt x="3307" y="2304"/>
                  </a:lnTo>
                  <a:lnTo>
                    <a:pt x="4192" y="769"/>
                  </a:lnTo>
                  <a:lnTo>
                    <a:pt x="27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3985625" y="1751975"/>
              <a:ext cx="162375" cy="187475"/>
            </a:xfrm>
            <a:custGeom>
              <a:avLst/>
              <a:gdLst/>
              <a:ahLst/>
              <a:cxnLst/>
              <a:rect l="l" t="t" r="r" b="b"/>
              <a:pathLst>
                <a:path w="6495" h="7499" extrusionOk="0">
                  <a:moveTo>
                    <a:pt x="2598" y="1"/>
                  </a:moveTo>
                  <a:lnTo>
                    <a:pt x="1" y="3779"/>
                  </a:lnTo>
                  <a:lnTo>
                    <a:pt x="5314" y="7499"/>
                  </a:lnTo>
                  <a:lnTo>
                    <a:pt x="6495" y="5787"/>
                  </a:lnTo>
                  <a:lnTo>
                    <a:pt x="4488" y="4429"/>
                  </a:lnTo>
                  <a:lnTo>
                    <a:pt x="5550" y="2894"/>
                  </a:lnTo>
                  <a:lnTo>
                    <a:pt x="4311" y="2008"/>
                  </a:lnTo>
                  <a:lnTo>
                    <a:pt x="3248" y="3543"/>
                  </a:lnTo>
                  <a:lnTo>
                    <a:pt x="2480" y="3012"/>
                  </a:lnTo>
                  <a:lnTo>
                    <a:pt x="3956" y="886"/>
                  </a:lnTo>
                  <a:lnTo>
                    <a:pt x="25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4103700" y="1626525"/>
              <a:ext cx="168300" cy="169750"/>
            </a:xfrm>
            <a:custGeom>
              <a:avLst/>
              <a:gdLst/>
              <a:ahLst/>
              <a:cxnLst/>
              <a:rect l="l" t="t" r="r" b="b"/>
              <a:pathLst>
                <a:path w="6732" h="6790" extrusionOk="0">
                  <a:moveTo>
                    <a:pt x="3425" y="2008"/>
                  </a:moveTo>
                  <a:lnTo>
                    <a:pt x="3661" y="2126"/>
                  </a:lnTo>
                  <a:lnTo>
                    <a:pt x="3956" y="2244"/>
                  </a:lnTo>
                  <a:lnTo>
                    <a:pt x="4193" y="2421"/>
                  </a:lnTo>
                  <a:lnTo>
                    <a:pt x="4429" y="2657"/>
                  </a:lnTo>
                  <a:lnTo>
                    <a:pt x="4606" y="2893"/>
                  </a:lnTo>
                  <a:lnTo>
                    <a:pt x="4724" y="3129"/>
                  </a:lnTo>
                  <a:lnTo>
                    <a:pt x="4783" y="3366"/>
                  </a:lnTo>
                  <a:lnTo>
                    <a:pt x="4783" y="3602"/>
                  </a:lnTo>
                  <a:lnTo>
                    <a:pt x="4724" y="3838"/>
                  </a:lnTo>
                  <a:lnTo>
                    <a:pt x="4665" y="4074"/>
                  </a:lnTo>
                  <a:lnTo>
                    <a:pt x="4488" y="4310"/>
                  </a:lnTo>
                  <a:lnTo>
                    <a:pt x="4252" y="4546"/>
                  </a:lnTo>
                  <a:lnTo>
                    <a:pt x="4075" y="4664"/>
                  </a:lnTo>
                  <a:lnTo>
                    <a:pt x="3838" y="4783"/>
                  </a:lnTo>
                  <a:lnTo>
                    <a:pt x="3307" y="4783"/>
                  </a:lnTo>
                  <a:lnTo>
                    <a:pt x="3071" y="4664"/>
                  </a:lnTo>
                  <a:lnTo>
                    <a:pt x="2776" y="4546"/>
                  </a:lnTo>
                  <a:lnTo>
                    <a:pt x="2540" y="4369"/>
                  </a:lnTo>
                  <a:lnTo>
                    <a:pt x="2303" y="4133"/>
                  </a:lnTo>
                  <a:lnTo>
                    <a:pt x="2126" y="3897"/>
                  </a:lnTo>
                  <a:lnTo>
                    <a:pt x="2008" y="3661"/>
                  </a:lnTo>
                  <a:lnTo>
                    <a:pt x="1949" y="3425"/>
                  </a:lnTo>
                  <a:lnTo>
                    <a:pt x="1949" y="3189"/>
                  </a:lnTo>
                  <a:lnTo>
                    <a:pt x="2008" y="2952"/>
                  </a:lnTo>
                  <a:lnTo>
                    <a:pt x="2067" y="2716"/>
                  </a:lnTo>
                  <a:lnTo>
                    <a:pt x="2244" y="2421"/>
                  </a:lnTo>
                  <a:lnTo>
                    <a:pt x="2480" y="2244"/>
                  </a:lnTo>
                  <a:lnTo>
                    <a:pt x="2717" y="2126"/>
                  </a:lnTo>
                  <a:lnTo>
                    <a:pt x="2953" y="2008"/>
                  </a:lnTo>
                  <a:close/>
                  <a:moveTo>
                    <a:pt x="3484" y="0"/>
                  </a:moveTo>
                  <a:lnTo>
                    <a:pt x="3071" y="59"/>
                  </a:lnTo>
                  <a:lnTo>
                    <a:pt x="2658" y="118"/>
                  </a:lnTo>
                  <a:lnTo>
                    <a:pt x="2244" y="237"/>
                  </a:lnTo>
                  <a:lnTo>
                    <a:pt x="1831" y="414"/>
                  </a:lnTo>
                  <a:lnTo>
                    <a:pt x="1477" y="650"/>
                  </a:lnTo>
                  <a:lnTo>
                    <a:pt x="1123" y="886"/>
                  </a:lnTo>
                  <a:lnTo>
                    <a:pt x="827" y="1240"/>
                  </a:lnTo>
                  <a:lnTo>
                    <a:pt x="532" y="1594"/>
                  </a:lnTo>
                  <a:lnTo>
                    <a:pt x="355" y="1949"/>
                  </a:lnTo>
                  <a:lnTo>
                    <a:pt x="178" y="2362"/>
                  </a:lnTo>
                  <a:lnTo>
                    <a:pt x="60" y="2775"/>
                  </a:lnTo>
                  <a:lnTo>
                    <a:pt x="1" y="3248"/>
                  </a:lnTo>
                  <a:lnTo>
                    <a:pt x="1" y="3661"/>
                  </a:lnTo>
                  <a:lnTo>
                    <a:pt x="60" y="4074"/>
                  </a:lnTo>
                  <a:lnTo>
                    <a:pt x="178" y="4487"/>
                  </a:lnTo>
                  <a:lnTo>
                    <a:pt x="355" y="4901"/>
                  </a:lnTo>
                  <a:lnTo>
                    <a:pt x="591" y="5255"/>
                  </a:lnTo>
                  <a:lnTo>
                    <a:pt x="827" y="5609"/>
                  </a:lnTo>
                  <a:lnTo>
                    <a:pt x="1182" y="5963"/>
                  </a:lnTo>
                  <a:lnTo>
                    <a:pt x="1595" y="6259"/>
                  </a:lnTo>
                  <a:lnTo>
                    <a:pt x="1949" y="6436"/>
                  </a:lnTo>
                  <a:lnTo>
                    <a:pt x="2362" y="6613"/>
                  </a:lnTo>
                  <a:lnTo>
                    <a:pt x="2776" y="6731"/>
                  </a:lnTo>
                  <a:lnTo>
                    <a:pt x="3248" y="6790"/>
                  </a:lnTo>
                  <a:lnTo>
                    <a:pt x="3661" y="6790"/>
                  </a:lnTo>
                  <a:lnTo>
                    <a:pt x="4075" y="6672"/>
                  </a:lnTo>
                  <a:lnTo>
                    <a:pt x="4488" y="6554"/>
                  </a:lnTo>
                  <a:lnTo>
                    <a:pt x="4901" y="6377"/>
                  </a:lnTo>
                  <a:lnTo>
                    <a:pt x="5255" y="6140"/>
                  </a:lnTo>
                  <a:lnTo>
                    <a:pt x="5610" y="5904"/>
                  </a:lnTo>
                  <a:lnTo>
                    <a:pt x="5905" y="5550"/>
                  </a:lnTo>
                  <a:lnTo>
                    <a:pt x="6200" y="5196"/>
                  </a:lnTo>
                  <a:lnTo>
                    <a:pt x="6436" y="4842"/>
                  </a:lnTo>
                  <a:lnTo>
                    <a:pt x="6554" y="4428"/>
                  </a:lnTo>
                  <a:lnTo>
                    <a:pt x="6672" y="4015"/>
                  </a:lnTo>
                  <a:lnTo>
                    <a:pt x="6731" y="3602"/>
                  </a:lnTo>
                  <a:lnTo>
                    <a:pt x="6731" y="3129"/>
                  </a:lnTo>
                  <a:lnTo>
                    <a:pt x="6672" y="2716"/>
                  </a:lnTo>
                  <a:lnTo>
                    <a:pt x="6554" y="2303"/>
                  </a:lnTo>
                  <a:lnTo>
                    <a:pt x="6377" y="1890"/>
                  </a:lnTo>
                  <a:lnTo>
                    <a:pt x="6141" y="1535"/>
                  </a:lnTo>
                  <a:lnTo>
                    <a:pt x="5905" y="1181"/>
                  </a:lnTo>
                  <a:lnTo>
                    <a:pt x="5551" y="827"/>
                  </a:lnTo>
                  <a:lnTo>
                    <a:pt x="5196" y="591"/>
                  </a:lnTo>
                  <a:lnTo>
                    <a:pt x="4783" y="355"/>
                  </a:lnTo>
                  <a:lnTo>
                    <a:pt x="4370" y="178"/>
                  </a:lnTo>
                  <a:lnTo>
                    <a:pt x="3956" y="59"/>
                  </a:lnTo>
                  <a:lnTo>
                    <a:pt x="34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4209975" y="1530575"/>
              <a:ext cx="186000" cy="153525"/>
            </a:xfrm>
            <a:custGeom>
              <a:avLst/>
              <a:gdLst/>
              <a:ahLst/>
              <a:cxnLst/>
              <a:rect l="l" t="t" r="r" b="b"/>
              <a:pathLst>
                <a:path w="7440" h="6141" extrusionOk="0">
                  <a:moveTo>
                    <a:pt x="1477" y="1"/>
                  </a:moveTo>
                  <a:lnTo>
                    <a:pt x="1" y="1477"/>
                  </a:lnTo>
                  <a:lnTo>
                    <a:pt x="4547" y="6141"/>
                  </a:lnTo>
                  <a:lnTo>
                    <a:pt x="7440" y="3307"/>
                  </a:lnTo>
                  <a:lnTo>
                    <a:pt x="6318" y="2185"/>
                  </a:lnTo>
                  <a:lnTo>
                    <a:pt x="4901" y="3602"/>
                  </a:lnTo>
                  <a:lnTo>
                    <a:pt x="1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4307400" y="1440550"/>
              <a:ext cx="144675" cy="156475"/>
            </a:xfrm>
            <a:custGeom>
              <a:avLst/>
              <a:gdLst/>
              <a:ahLst/>
              <a:cxnLst/>
              <a:rect l="l" t="t" r="r" b="b"/>
              <a:pathLst>
                <a:path w="5787" h="6259" extrusionOk="0">
                  <a:moveTo>
                    <a:pt x="1535" y="0"/>
                  </a:moveTo>
                  <a:lnTo>
                    <a:pt x="0" y="1358"/>
                  </a:lnTo>
                  <a:lnTo>
                    <a:pt x="4251" y="6259"/>
                  </a:lnTo>
                  <a:lnTo>
                    <a:pt x="5786" y="4960"/>
                  </a:lnTo>
                  <a:lnTo>
                    <a:pt x="15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4406275" y="1346075"/>
              <a:ext cx="168300" cy="168300"/>
            </a:xfrm>
            <a:custGeom>
              <a:avLst/>
              <a:gdLst/>
              <a:ahLst/>
              <a:cxnLst/>
              <a:rect l="l" t="t" r="r" b="b"/>
              <a:pathLst>
                <a:path w="6732" h="6732" extrusionOk="0">
                  <a:moveTo>
                    <a:pt x="3484" y="1949"/>
                  </a:moveTo>
                  <a:lnTo>
                    <a:pt x="3720" y="2067"/>
                  </a:lnTo>
                  <a:lnTo>
                    <a:pt x="3956" y="2185"/>
                  </a:lnTo>
                  <a:lnTo>
                    <a:pt x="4193" y="2363"/>
                  </a:lnTo>
                  <a:lnTo>
                    <a:pt x="4429" y="2599"/>
                  </a:lnTo>
                  <a:lnTo>
                    <a:pt x="4547" y="2894"/>
                  </a:lnTo>
                  <a:lnTo>
                    <a:pt x="4665" y="3130"/>
                  </a:lnTo>
                  <a:lnTo>
                    <a:pt x="4724" y="3425"/>
                  </a:lnTo>
                  <a:lnTo>
                    <a:pt x="4783" y="3661"/>
                  </a:lnTo>
                  <a:lnTo>
                    <a:pt x="4724" y="3898"/>
                  </a:lnTo>
                  <a:lnTo>
                    <a:pt x="4606" y="4134"/>
                  </a:lnTo>
                  <a:lnTo>
                    <a:pt x="4429" y="4370"/>
                  </a:lnTo>
                  <a:lnTo>
                    <a:pt x="4252" y="4547"/>
                  </a:lnTo>
                  <a:lnTo>
                    <a:pt x="3956" y="4665"/>
                  </a:lnTo>
                  <a:lnTo>
                    <a:pt x="3720" y="4783"/>
                  </a:lnTo>
                  <a:lnTo>
                    <a:pt x="3248" y="4783"/>
                  </a:lnTo>
                  <a:lnTo>
                    <a:pt x="3012" y="4665"/>
                  </a:lnTo>
                  <a:lnTo>
                    <a:pt x="2776" y="4547"/>
                  </a:lnTo>
                  <a:lnTo>
                    <a:pt x="2540" y="4370"/>
                  </a:lnTo>
                  <a:lnTo>
                    <a:pt x="2362" y="4134"/>
                  </a:lnTo>
                  <a:lnTo>
                    <a:pt x="2185" y="3838"/>
                  </a:lnTo>
                  <a:lnTo>
                    <a:pt x="2067" y="3602"/>
                  </a:lnTo>
                  <a:lnTo>
                    <a:pt x="2008" y="3307"/>
                  </a:lnTo>
                  <a:lnTo>
                    <a:pt x="2008" y="3071"/>
                  </a:lnTo>
                  <a:lnTo>
                    <a:pt x="2008" y="2835"/>
                  </a:lnTo>
                  <a:lnTo>
                    <a:pt x="2126" y="2599"/>
                  </a:lnTo>
                  <a:lnTo>
                    <a:pt x="2303" y="2363"/>
                  </a:lnTo>
                  <a:lnTo>
                    <a:pt x="2540" y="2185"/>
                  </a:lnTo>
                  <a:lnTo>
                    <a:pt x="2776" y="2067"/>
                  </a:lnTo>
                  <a:lnTo>
                    <a:pt x="3012" y="1949"/>
                  </a:lnTo>
                  <a:close/>
                  <a:moveTo>
                    <a:pt x="3012" y="1"/>
                  </a:moveTo>
                  <a:lnTo>
                    <a:pt x="2599" y="119"/>
                  </a:lnTo>
                  <a:lnTo>
                    <a:pt x="2185" y="237"/>
                  </a:lnTo>
                  <a:lnTo>
                    <a:pt x="1772" y="414"/>
                  </a:lnTo>
                  <a:lnTo>
                    <a:pt x="1418" y="650"/>
                  </a:lnTo>
                  <a:lnTo>
                    <a:pt x="1064" y="946"/>
                  </a:lnTo>
                  <a:lnTo>
                    <a:pt x="768" y="1300"/>
                  </a:lnTo>
                  <a:lnTo>
                    <a:pt x="473" y="1654"/>
                  </a:lnTo>
                  <a:lnTo>
                    <a:pt x="296" y="2008"/>
                  </a:lnTo>
                  <a:lnTo>
                    <a:pt x="119" y="2422"/>
                  </a:lnTo>
                  <a:lnTo>
                    <a:pt x="60" y="2835"/>
                  </a:lnTo>
                  <a:lnTo>
                    <a:pt x="1" y="3248"/>
                  </a:lnTo>
                  <a:lnTo>
                    <a:pt x="1" y="3720"/>
                  </a:lnTo>
                  <a:lnTo>
                    <a:pt x="60" y="4134"/>
                  </a:lnTo>
                  <a:lnTo>
                    <a:pt x="237" y="4547"/>
                  </a:lnTo>
                  <a:lnTo>
                    <a:pt x="414" y="4960"/>
                  </a:lnTo>
                  <a:lnTo>
                    <a:pt x="650" y="5374"/>
                  </a:lnTo>
                  <a:lnTo>
                    <a:pt x="945" y="5728"/>
                  </a:lnTo>
                  <a:lnTo>
                    <a:pt x="1300" y="6023"/>
                  </a:lnTo>
                  <a:lnTo>
                    <a:pt x="1654" y="6259"/>
                  </a:lnTo>
                  <a:lnTo>
                    <a:pt x="2067" y="6495"/>
                  </a:lnTo>
                  <a:lnTo>
                    <a:pt x="2481" y="6613"/>
                  </a:lnTo>
                  <a:lnTo>
                    <a:pt x="2894" y="6731"/>
                  </a:lnTo>
                  <a:lnTo>
                    <a:pt x="3720" y="6731"/>
                  </a:lnTo>
                  <a:lnTo>
                    <a:pt x="4193" y="6613"/>
                  </a:lnTo>
                  <a:lnTo>
                    <a:pt x="4606" y="6495"/>
                  </a:lnTo>
                  <a:lnTo>
                    <a:pt x="4960" y="6318"/>
                  </a:lnTo>
                  <a:lnTo>
                    <a:pt x="5373" y="6082"/>
                  </a:lnTo>
                  <a:lnTo>
                    <a:pt x="5728" y="5787"/>
                  </a:lnTo>
                  <a:lnTo>
                    <a:pt x="6023" y="5492"/>
                  </a:lnTo>
                  <a:lnTo>
                    <a:pt x="6259" y="5137"/>
                  </a:lnTo>
                  <a:lnTo>
                    <a:pt x="6436" y="4724"/>
                  </a:lnTo>
                  <a:lnTo>
                    <a:pt x="6613" y="4311"/>
                  </a:lnTo>
                  <a:lnTo>
                    <a:pt x="6731" y="3898"/>
                  </a:lnTo>
                  <a:lnTo>
                    <a:pt x="6731" y="3484"/>
                  </a:lnTo>
                  <a:lnTo>
                    <a:pt x="6731" y="3071"/>
                  </a:lnTo>
                  <a:lnTo>
                    <a:pt x="6672" y="2599"/>
                  </a:lnTo>
                  <a:lnTo>
                    <a:pt x="6495" y="2185"/>
                  </a:lnTo>
                  <a:lnTo>
                    <a:pt x="6318" y="1772"/>
                  </a:lnTo>
                  <a:lnTo>
                    <a:pt x="6082" y="1418"/>
                  </a:lnTo>
                  <a:lnTo>
                    <a:pt x="5787" y="1005"/>
                  </a:lnTo>
                  <a:lnTo>
                    <a:pt x="5432" y="709"/>
                  </a:lnTo>
                  <a:lnTo>
                    <a:pt x="5078" y="473"/>
                  </a:lnTo>
                  <a:lnTo>
                    <a:pt x="4724" y="296"/>
                  </a:lnTo>
                  <a:lnTo>
                    <a:pt x="4311" y="119"/>
                  </a:lnTo>
                  <a:lnTo>
                    <a:pt x="38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4"/>
          <p:cNvGrpSpPr/>
          <p:nvPr/>
        </p:nvGrpSpPr>
        <p:grpSpPr>
          <a:xfrm>
            <a:off x="-1114245" y="-817258"/>
            <a:ext cx="1834255" cy="1834975"/>
            <a:chOff x="3684525" y="1008100"/>
            <a:chExt cx="3697350" cy="3698800"/>
          </a:xfrm>
        </p:grpSpPr>
        <p:sp>
          <p:nvSpPr>
            <p:cNvPr id="113" name="Google Shape;113;p4"/>
            <p:cNvSpPr/>
            <p:nvPr/>
          </p:nvSpPr>
          <p:spPr>
            <a:xfrm>
              <a:off x="4642450" y="1210300"/>
              <a:ext cx="180075" cy="199275"/>
            </a:xfrm>
            <a:custGeom>
              <a:avLst/>
              <a:gdLst/>
              <a:ahLst/>
              <a:cxnLst/>
              <a:rect l="l" t="t" r="r" b="b"/>
              <a:pathLst>
                <a:path w="7203" h="7971" extrusionOk="0">
                  <a:moveTo>
                    <a:pt x="2067" y="2480"/>
                  </a:moveTo>
                  <a:lnTo>
                    <a:pt x="3424" y="3779"/>
                  </a:lnTo>
                  <a:lnTo>
                    <a:pt x="2362" y="4369"/>
                  </a:lnTo>
                  <a:lnTo>
                    <a:pt x="2067" y="2480"/>
                  </a:lnTo>
                  <a:close/>
                  <a:moveTo>
                    <a:pt x="2067" y="0"/>
                  </a:moveTo>
                  <a:lnTo>
                    <a:pt x="0" y="1122"/>
                  </a:lnTo>
                  <a:lnTo>
                    <a:pt x="945" y="7971"/>
                  </a:lnTo>
                  <a:lnTo>
                    <a:pt x="2834" y="6967"/>
                  </a:lnTo>
                  <a:lnTo>
                    <a:pt x="2657" y="5963"/>
                  </a:lnTo>
                  <a:lnTo>
                    <a:pt x="4546" y="4901"/>
                  </a:lnTo>
                  <a:lnTo>
                    <a:pt x="5314" y="5668"/>
                  </a:lnTo>
                  <a:lnTo>
                    <a:pt x="7203" y="4605"/>
                  </a:lnTo>
                  <a:lnTo>
                    <a:pt x="20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4778225" y="1114350"/>
              <a:ext cx="174200" cy="187475"/>
            </a:xfrm>
            <a:custGeom>
              <a:avLst/>
              <a:gdLst/>
              <a:ahLst/>
              <a:cxnLst/>
              <a:rect l="l" t="t" r="r" b="b"/>
              <a:pathLst>
                <a:path w="6968" h="7499" extrusionOk="0">
                  <a:moveTo>
                    <a:pt x="5373" y="1"/>
                  </a:moveTo>
                  <a:lnTo>
                    <a:pt x="3484" y="768"/>
                  </a:lnTo>
                  <a:lnTo>
                    <a:pt x="4842" y="4193"/>
                  </a:lnTo>
                  <a:lnTo>
                    <a:pt x="4960" y="4547"/>
                  </a:lnTo>
                  <a:lnTo>
                    <a:pt x="4901" y="4901"/>
                  </a:lnTo>
                  <a:lnTo>
                    <a:pt x="4842" y="5078"/>
                  </a:lnTo>
                  <a:lnTo>
                    <a:pt x="4724" y="5196"/>
                  </a:lnTo>
                  <a:lnTo>
                    <a:pt x="4606" y="5314"/>
                  </a:lnTo>
                  <a:lnTo>
                    <a:pt x="4370" y="5432"/>
                  </a:lnTo>
                  <a:lnTo>
                    <a:pt x="4193" y="5491"/>
                  </a:lnTo>
                  <a:lnTo>
                    <a:pt x="3838" y="5491"/>
                  </a:lnTo>
                  <a:lnTo>
                    <a:pt x="3720" y="5432"/>
                  </a:lnTo>
                  <a:lnTo>
                    <a:pt x="3425" y="5196"/>
                  </a:lnTo>
                  <a:lnTo>
                    <a:pt x="3248" y="4842"/>
                  </a:lnTo>
                  <a:lnTo>
                    <a:pt x="1890" y="1418"/>
                  </a:lnTo>
                  <a:lnTo>
                    <a:pt x="1" y="2185"/>
                  </a:lnTo>
                  <a:lnTo>
                    <a:pt x="1359" y="5550"/>
                  </a:lnTo>
                  <a:lnTo>
                    <a:pt x="1536" y="5964"/>
                  </a:lnTo>
                  <a:lnTo>
                    <a:pt x="1772" y="6318"/>
                  </a:lnTo>
                  <a:lnTo>
                    <a:pt x="2008" y="6672"/>
                  </a:lnTo>
                  <a:lnTo>
                    <a:pt x="2303" y="6908"/>
                  </a:lnTo>
                  <a:lnTo>
                    <a:pt x="2598" y="7145"/>
                  </a:lnTo>
                  <a:lnTo>
                    <a:pt x="2894" y="7263"/>
                  </a:lnTo>
                  <a:lnTo>
                    <a:pt x="3248" y="7381"/>
                  </a:lnTo>
                  <a:lnTo>
                    <a:pt x="3602" y="7440"/>
                  </a:lnTo>
                  <a:lnTo>
                    <a:pt x="3956" y="7499"/>
                  </a:lnTo>
                  <a:lnTo>
                    <a:pt x="4311" y="7440"/>
                  </a:lnTo>
                  <a:lnTo>
                    <a:pt x="4665" y="7381"/>
                  </a:lnTo>
                  <a:lnTo>
                    <a:pt x="5078" y="7204"/>
                  </a:lnTo>
                  <a:lnTo>
                    <a:pt x="5432" y="7026"/>
                  </a:lnTo>
                  <a:lnTo>
                    <a:pt x="5787" y="6849"/>
                  </a:lnTo>
                  <a:lnTo>
                    <a:pt x="6082" y="6613"/>
                  </a:lnTo>
                  <a:lnTo>
                    <a:pt x="6318" y="6377"/>
                  </a:lnTo>
                  <a:lnTo>
                    <a:pt x="6554" y="6082"/>
                  </a:lnTo>
                  <a:lnTo>
                    <a:pt x="6731" y="5728"/>
                  </a:lnTo>
                  <a:lnTo>
                    <a:pt x="6849" y="5432"/>
                  </a:lnTo>
                  <a:lnTo>
                    <a:pt x="6967" y="5019"/>
                  </a:lnTo>
                  <a:lnTo>
                    <a:pt x="6967" y="4665"/>
                  </a:lnTo>
                  <a:lnTo>
                    <a:pt x="6967" y="4252"/>
                  </a:lnTo>
                  <a:lnTo>
                    <a:pt x="6849" y="3838"/>
                  </a:lnTo>
                  <a:lnTo>
                    <a:pt x="6731" y="3425"/>
                  </a:lnTo>
                  <a:lnTo>
                    <a:pt x="53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4955350" y="1077450"/>
              <a:ext cx="172725" cy="178625"/>
            </a:xfrm>
            <a:custGeom>
              <a:avLst/>
              <a:gdLst/>
              <a:ahLst/>
              <a:cxnLst/>
              <a:rect l="l" t="t" r="r" b="b"/>
              <a:pathLst>
                <a:path w="6909" h="7145" extrusionOk="0">
                  <a:moveTo>
                    <a:pt x="3543" y="1831"/>
                  </a:moveTo>
                  <a:lnTo>
                    <a:pt x="3838" y="1890"/>
                  </a:lnTo>
                  <a:lnTo>
                    <a:pt x="4074" y="1949"/>
                  </a:lnTo>
                  <a:lnTo>
                    <a:pt x="4310" y="2126"/>
                  </a:lnTo>
                  <a:lnTo>
                    <a:pt x="4487" y="2362"/>
                  </a:lnTo>
                  <a:lnTo>
                    <a:pt x="4665" y="2599"/>
                  </a:lnTo>
                  <a:lnTo>
                    <a:pt x="4783" y="2894"/>
                  </a:lnTo>
                  <a:lnTo>
                    <a:pt x="4842" y="3248"/>
                  </a:lnTo>
                  <a:lnTo>
                    <a:pt x="4842" y="3543"/>
                  </a:lnTo>
                  <a:lnTo>
                    <a:pt x="4783" y="3779"/>
                  </a:lnTo>
                  <a:lnTo>
                    <a:pt x="4665" y="4075"/>
                  </a:lnTo>
                  <a:lnTo>
                    <a:pt x="4487" y="4252"/>
                  </a:lnTo>
                  <a:lnTo>
                    <a:pt x="4310" y="4429"/>
                  </a:lnTo>
                  <a:lnTo>
                    <a:pt x="4015" y="4606"/>
                  </a:lnTo>
                  <a:lnTo>
                    <a:pt x="3720" y="4724"/>
                  </a:lnTo>
                  <a:lnTo>
                    <a:pt x="3248" y="4842"/>
                  </a:lnTo>
                  <a:lnTo>
                    <a:pt x="2480" y="2067"/>
                  </a:lnTo>
                  <a:lnTo>
                    <a:pt x="2952" y="1890"/>
                  </a:lnTo>
                  <a:lnTo>
                    <a:pt x="3248" y="1831"/>
                  </a:lnTo>
                  <a:close/>
                  <a:moveTo>
                    <a:pt x="3543" y="1"/>
                  </a:moveTo>
                  <a:lnTo>
                    <a:pt x="3071" y="60"/>
                  </a:lnTo>
                  <a:lnTo>
                    <a:pt x="2598" y="119"/>
                  </a:lnTo>
                  <a:lnTo>
                    <a:pt x="0" y="886"/>
                  </a:lnTo>
                  <a:lnTo>
                    <a:pt x="1772" y="7145"/>
                  </a:lnTo>
                  <a:lnTo>
                    <a:pt x="4428" y="6436"/>
                  </a:lnTo>
                  <a:lnTo>
                    <a:pt x="4842" y="6259"/>
                  </a:lnTo>
                  <a:lnTo>
                    <a:pt x="5314" y="6023"/>
                  </a:lnTo>
                  <a:lnTo>
                    <a:pt x="5668" y="5787"/>
                  </a:lnTo>
                  <a:lnTo>
                    <a:pt x="6022" y="5491"/>
                  </a:lnTo>
                  <a:lnTo>
                    <a:pt x="6318" y="5196"/>
                  </a:lnTo>
                  <a:lnTo>
                    <a:pt x="6495" y="4842"/>
                  </a:lnTo>
                  <a:lnTo>
                    <a:pt x="6672" y="4488"/>
                  </a:lnTo>
                  <a:lnTo>
                    <a:pt x="6849" y="4075"/>
                  </a:lnTo>
                  <a:lnTo>
                    <a:pt x="6908" y="3661"/>
                  </a:lnTo>
                  <a:lnTo>
                    <a:pt x="6908" y="3189"/>
                  </a:lnTo>
                  <a:lnTo>
                    <a:pt x="6849" y="2776"/>
                  </a:lnTo>
                  <a:lnTo>
                    <a:pt x="6790" y="2362"/>
                  </a:lnTo>
                  <a:lnTo>
                    <a:pt x="6613" y="1890"/>
                  </a:lnTo>
                  <a:lnTo>
                    <a:pt x="6436" y="1536"/>
                  </a:lnTo>
                  <a:lnTo>
                    <a:pt x="6200" y="1182"/>
                  </a:lnTo>
                  <a:lnTo>
                    <a:pt x="5904" y="827"/>
                  </a:lnTo>
                  <a:lnTo>
                    <a:pt x="5609" y="591"/>
                  </a:lnTo>
                  <a:lnTo>
                    <a:pt x="5255" y="355"/>
                  </a:lnTo>
                  <a:lnTo>
                    <a:pt x="4842" y="178"/>
                  </a:lnTo>
                  <a:lnTo>
                    <a:pt x="4428" y="60"/>
                  </a:lnTo>
                  <a:lnTo>
                    <a:pt x="4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5139850" y="1040550"/>
              <a:ext cx="82675" cy="169775"/>
            </a:xfrm>
            <a:custGeom>
              <a:avLst/>
              <a:gdLst/>
              <a:ahLst/>
              <a:cxnLst/>
              <a:rect l="l" t="t" r="r" b="b"/>
              <a:pathLst>
                <a:path w="3307" h="6791" extrusionOk="0">
                  <a:moveTo>
                    <a:pt x="2008" y="1"/>
                  </a:moveTo>
                  <a:lnTo>
                    <a:pt x="0" y="414"/>
                  </a:lnTo>
                  <a:lnTo>
                    <a:pt x="1299" y="6790"/>
                  </a:lnTo>
                  <a:lnTo>
                    <a:pt x="3307" y="6377"/>
                  </a:lnTo>
                  <a:lnTo>
                    <a:pt x="20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5237250" y="1018425"/>
              <a:ext cx="168300" cy="168275"/>
            </a:xfrm>
            <a:custGeom>
              <a:avLst/>
              <a:gdLst/>
              <a:ahLst/>
              <a:cxnLst/>
              <a:rect l="l" t="t" r="r" b="b"/>
              <a:pathLst>
                <a:path w="6732" h="6731" extrusionOk="0">
                  <a:moveTo>
                    <a:pt x="3484" y="1890"/>
                  </a:moveTo>
                  <a:lnTo>
                    <a:pt x="3720" y="1949"/>
                  </a:lnTo>
                  <a:lnTo>
                    <a:pt x="3957" y="2067"/>
                  </a:lnTo>
                  <a:lnTo>
                    <a:pt x="4193" y="2185"/>
                  </a:lnTo>
                  <a:lnTo>
                    <a:pt x="4370" y="2362"/>
                  </a:lnTo>
                  <a:lnTo>
                    <a:pt x="4488" y="2598"/>
                  </a:lnTo>
                  <a:lnTo>
                    <a:pt x="4606" y="2893"/>
                  </a:lnTo>
                  <a:lnTo>
                    <a:pt x="4665" y="3188"/>
                  </a:lnTo>
                  <a:lnTo>
                    <a:pt x="4665" y="3543"/>
                  </a:lnTo>
                  <a:lnTo>
                    <a:pt x="4606" y="3779"/>
                  </a:lnTo>
                  <a:lnTo>
                    <a:pt x="4547" y="4074"/>
                  </a:lnTo>
                  <a:lnTo>
                    <a:pt x="4429" y="4310"/>
                  </a:lnTo>
                  <a:lnTo>
                    <a:pt x="4252" y="4487"/>
                  </a:lnTo>
                  <a:lnTo>
                    <a:pt x="4075" y="4605"/>
                  </a:lnTo>
                  <a:lnTo>
                    <a:pt x="3839" y="4723"/>
                  </a:lnTo>
                  <a:lnTo>
                    <a:pt x="3543" y="4782"/>
                  </a:lnTo>
                  <a:lnTo>
                    <a:pt x="3012" y="4782"/>
                  </a:lnTo>
                  <a:lnTo>
                    <a:pt x="2776" y="4664"/>
                  </a:lnTo>
                  <a:lnTo>
                    <a:pt x="2540" y="4546"/>
                  </a:lnTo>
                  <a:lnTo>
                    <a:pt x="2363" y="4310"/>
                  </a:lnTo>
                  <a:lnTo>
                    <a:pt x="2244" y="4074"/>
                  </a:lnTo>
                  <a:lnTo>
                    <a:pt x="2185" y="3838"/>
                  </a:lnTo>
                  <a:lnTo>
                    <a:pt x="2126" y="3484"/>
                  </a:lnTo>
                  <a:lnTo>
                    <a:pt x="2067" y="3188"/>
                  </a:lnTo>
                  <a:lnTo>
                    <a:pt x="2126" y="2893"/>
                  </a:lnTo>
                  <a:lnTo>
                    <a:pt x="2185" y="2657"/>
                  </a:lnTo>
                  <a:lnTo>
                    <a:pt x="2303" y="2421"/>
                  </a:lnTo>
                  <a:lnTo>
                    <a:pt x="2481" y="2244"/>
                  </a:lnTo>
                  <a:lnTo>
                    <a:pt x="2658" y="2067"/>
                  </a:lnTo>
                  <a:lnTo>
                    <a:pt x="2894" y="1949"/>
                  </a:lnTo>
                  <a:lnTo>
                    <a:pt x="3189" y="1890"/>
                  </a:lnTo>
                  <a:close/>
                  <a:moveTo>
                    <a:pt x="3425" y="0"/>
                  </a:moveTo>
                  <a:lnTo>
                    <a:pt x="2953" y="59"/>
                  </a:lnTo>
                  <a:lnTo>
                    <a:pt x="2540" y="118"/>
                  </a:lnTo>
                  <a:lnTo>
                    <a:pt x="2126" y="236"/>
                  </a:lnTo>
                  <a:lnTo>
                    <a:pt x="1713" y="414"/>
                  </a:lnTo>
                  <a:lnTo>
                    <a:pt x="1359" y="650"/>
                  </a:lnTo>
                  <a:lnTo>
                    <a:pt x="1005" y="945"/>
                  </a:lnTo>
                  <a:lnTo>
                    <a:pt x="709" y="1240"/>
                  </a:lnTo>
                  <a:lnTo>
                    <a:pt x="473" y="1594"/>
                  </a:lnTo>
                  <a:lnTo>
                    <a:pt x="296" y="2008"/>
                  </a:lnTo>
                  <a:lnTo>
                    <a:pt x="119" y="2421"/>
                  </a:lnTo>
                  <a:lnTo>
                    <a:pt x="60" y="2834"/>
                  </a:lnTo>
                  <a:lnTo>
                    <a:pt x="1" y="3306"/>
                  </a:lnTo>
                  <a:lnTo>
                    <a:pt x="60" y="3779"/>
                  </a:lnTo>
                  <a:lnTo>
                    <a:pt x="119" y="4192"/>
                  </a:lnTo>
                  <a:lnTo>
                    <a:pt x="237" y="4664"/>
                  </a:lnTo>
                  <a:lnTo>
                    <a:pt x="473" y="5019"/>
                  </a:lnTo>
                  <a:lnTo>
                    <a:pt x="709" y="5432"/>
                  </a:lnTo>
                  <a:lnTo>
                    <a:pt x="1005" y="5727"/>
                  </a:lnTo>
                  <a:lnTo>
                    <a:pt x="1300" y="6022"/>
                  </a:lnTo>
                  <a:lnTo>
                    <a:pt x="1654" y="6258"/>
                  </a:lnTo>
                  <a:lnTo>
                    <a:pt x="2067" y="6436"/>
                  </a:lnTo>
                  <a:lnTo>
                    <a:pt x="2481" y="6613"/>
                  </a:lnTo>
                  <a:lnTo>
                    <a:pt x="2894" y="6672"/>
                  </a:lnTo>
                  <a:lnTo>
                    <a:pt x="3307" y="6731"/>
                  </a:lnTo>
                  <a:lnTo>
                    <a:pt x="3779" y="6672"/>
                  </a:lnTo>
                  <a:lnTo>
                    <a:pt x="4193" y="6613"/>
                  </a:lnTo>
                  <a:lnTo>
                    <a:pt x="4606" y="6495"/>
                  </a:lnTo>
                  <a:lnTo>
                    <a:pt x="5019" y="6317"/>
                  </a:lnTo>
                  <a:lnTo>
                    <a:pt x="5374" y="6081"/>
                  </a:lnTo>
                  <a:lnTo>
                    <a:pt x="5728" y="5786"/>
                  </a:lnTo>
                  <a:lnTo>
                    <a:pt x="6023" y="5491"/>
                  </a:lnTo>
                  <a:lnTo>
                    <a:pt x="6259" y="5137"/>
                  </a:lnTo>
                  <a:lnTo>
                    <a:pt x="6436" y="4723"/>
                  </a:lnTo>
                  <a:lnTo>
                    <a:pt x="6613" y="4310"/>
                  </a:lnTo>
                  <a:lnTo>
                    <a:pt x="6672" y="3897"/>
                  </a:lnTo>
                  <a:lnTo>
                    <a:pt x="6731" y="3425"/>
                  </a:lnTo>
                  <a:lnTo>
                    <a:pt x="6672" y="2952"/>
                  </a:lnTo>
                  <a:lnTo>
                    <a:pt x="6613" y="2480"/>
                  </a:lnTo>
                  <a:lnTo>
                    <a:pt x="6495" y="2067"/>
                  </a:lnTo>
                  <a:lnTo>
                    <a:pt x="6259" y="1653"/>
                  </a:lnTo>
                  <a:lnTo>
                    <a:pt x="6023" y="1299"/>
                  </a:lnTo>
                  <a:lnTo>
                    <a:pt x="5787" y="945"/>
                  </a:lnTo>
                  <a:lnTo>
                    <a:pt x="5433" y="709"/>
                  </a:lnTo>
                  <a:lnTo>
                    <a:pt x="5078" y="473"/>
                  </a:lnTo>
                  <a:lnTo>
                    <a:pt x="4724" y="236"/>
                  </a:lnTo>
                  <a:lnTo>
                    <a:pt x="4311" y="118"/>
                  </a:lnTo>
                  <a:lnTo>
                    <a:pt x="3839" y="59"/>
                  </a:lnTo>
                  <a:lnTo>
                    <a:pt x="3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5488175" y="1008100"/>
              <a:ext cx="112200" cy="165325"/>
            </a:xfrm>
            <a:custGeom>
              <a:avLst/>
              <a:gdLst/>
              <a:ahLst/>
              <a:cxnLst/>
              <a:rect l="l" t="t" r="r" b="b"/>
              <a:pathLst>
                <a:path w="4488" h="6613" extrusionOk="0">
                  <a:moveTo>
                    <a:pt x="119" y="0"/>
                  </a:moveTo>
                  <a:lnTo>
                    <a:pt x="1" y="6494"/>
                  </a:lnTo>
                  <a:lnTo>
                    <a:pt x="4370" y="6612"/>
                  </a:lnTo>
                  <a:lnTo>
                    <a:pt x="4370" y="4959"/>
                  </a:lnTo>
                  <a:lnTo>
                    <a:pt x="2067" y="4900"/>
                  </a:lnTo>
                  <a:lnTo>
                    <a:pt x="2126" y="4015"/>
                  </a:lnTo>
                  <a:lnTo>
                    <a:pt x="4133" y="4015"/>
                  </a:lnTo>
                  <a:lnTo>
                    <a:pt x="4133" y="2480"/>
                  </a:lnTo>
                  <a:lnTo>
                    <a:pt x="2126" y="2480"/>
                  </a:lnTo>
                  <a:lnTo>
                    <a:pt x="2126" y="1653"/>
                  </a:lnTo>
                  <a:lnTo>
                    <a:pt x="4429" y="1712"/>
                  </a:lnTo>
                  <a:lnTo>
                    <a:pt x="4488" y="59"/>
                  </a:lnTo>
                  <a:lnTo>
                    <a:pt x="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5623975" y="1009575"/>
              <a:ext cx="171225" cy="178600"/>
            </a:xfrm>
            <a:custGeom>
              <a:avLst/>
              <a:gdLst/>
              <a:ahLst/>
              <a:cxnLst/>
              <a:rect l="l" t="t" r="r" b="b"/>
              <a:pathLst>
                <a:path w="6849" h="7144" extrusionOk="0">
                  <a:moveTo>
                    <a:pt x="650" y="0"/>
                  </a:moveTo>
                  <a:lnTo>
                    <a:pt x="0" y="6494"/>
                  </a:lnTo>
                  <a:lnTo>
                    <a:pt x="2008" y="6730"/>
                  </a:lnTo>
                  <a:lnTo>
                    <a:pt x="2362" y="3424"/>
                  </a:lnTo>
                  <a:lnTo>
                    <a:pt x="4192" y="6908"/>
                  </a:lnTo>
                  <a:lnTo>
                    <a:pt x="6199" y="7144"/>
                  </a:lnTo>
                  <a:lnTo>
                    <a:pt x="6849" y="649"/>
                  </a:lnTo>
                  <a:lnTo>
                    <a:pt x="4782" y="413"/>
                  </a:lnTo>
                  <a:lnTo>
                    <a:pt x="4487" y="3779"/>
                  </a:lnTo>
                  <a:lnTo>
                    <a:pt x="2657" y="236"/>
                  </a:lnTo>
                  <a:lnTo>
                    <a:pt x="6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5818800" y="1044975"/>
              <a:ext cx="162375" cy="166825"/>
            </a:xfrm>
            <a:custGeom>
              <a:avLst/>
              <a:gdLst/>
              <a:ahLst/>
              <a:cxnLst/>
              <a:rect l="l" t="t" r="r" b="b"/>
              <a:pathLst>
                <a:path w="6495" h="6673" extrusionOk="0">
                  <a:moveTo>
                    <a:pt x="3011" y="1"/>
                  </a:moveTo>
                  <a:lnTo>
                    <a:pt x="2598" y="60"/>
                  </a:lnTo>
                  <a:lnTo>
                    <a:pt x="2185" y="119"/>
                  </a:lnTo>
                  <a:lnTo>
                    <a:pt x="1772" y="296"/>
                  </a:lnTo>
                  <a:lnTo>
                    <a:pt x="1417" y="473"/>
                  </a:lnTo>
                  <a:lnTo>
                    <a:pt x="1122" y="768"/>
                  </a:lnTo>
                  <a:lnTo>
                    <a:pt x="827" y="1064"/>
                  </a:lnTo>
                  <a:lnTo>
                    <a:pt x="532" y="1418"/>
                  </a:lnTo>
                  <a:lnTo>
                    <a:pt x="355" y="1772"/>
                  </a:lnTo>
                  <a:lnTo>
                    <a:pt x="178" y="2185"/>
                  </a:lnTo>
                  <a:lnTo>
                    <a:pt x="59" y="2658"/>
                  </a:lnTo>
                  <a:lnTo>
                    <a:pt x="0" y="3130"/>
                  </a:lnTo>
                  <a:lnTo>
                    <a:pt x="0" y="3602"/>
                  </a:lnTo>
                  <a:lnTo>
                    <a:pt x="0" y="4016"/>
                  </a:lnTo>
                  <a:lnTo>
                    <a:pt x="119" y="4429"/>
                  </a:lnTo>
                  <a:lnTo>
                    <a:pt x="237" y="4842"/>
                  </a:lnTo>
                  <a:lnTo>
                    <a:pt x="473" y="5196"/>
                  </a:lnTo>
                  <a:lnTo>
                    <a:pt x="709" y="5492"/>
                  </a:lnTo>
                  <a:lnTo>
                    <a:pt x="1004" y="5787"/>
                  </a:lnTo>
                  <a:lnTo>
                    <a:pt x="1358" y="6082"/>
                  </a:lnTo>
                  <a:lnTo>
                    <a:pt x="1713" y="6318"/>
                  </a:lnTo>
                  <a:lnTo>
                    <a:pt x="2185" y="6436"/>
                  </a:lnTo>
                  <a:lnTo>
                    <a:pt x="2657" y="6613"/>
                  </a:lnTo>
                  <a:lnTo>
                    <a:pt x="3189" y="6672"/>
                  </a:lnTo>
                  <a:lnTo>
                    <a:pt x="3661" y="6672"/>
                  </a:lnTo>
                  <a:lnTo>
                    <a:pt x="4133" y="6613"/>
                  </a:lnTo>
                  <a:lnTo>
                    <a:pt x="4605" y="6436"/>
                  </a:lnTo>
                  <a:lnTo>
                    <a:pt x="4960" y="6259"/>
                  </a:lnTo>
                  <a:lnTo>
                    <a:pt x="5373" y="6023"/>
                  </a:lnTo>
                  <a:lnTo>
                    <a:pt x="5668" y="5787"/>
                  </a:lnTo>
                  <a:lnTo>
                    <a:pt x="5963" y="5492"/>
                  </a:lnTo>
                  <a:lnTo>
                    <a:pt x="6436" y="3484"/>
                  </a:lnTo>
                  <a:lnTo>
                    <a:pt x="3130" y="2776"/>
                  </a:lnTo>
                  <a:lnTo>
                    <a:pt x="2834" y="4193"/>
                  </a:lnTo>
                  <a:lnTo>
                    <a:pt x="4428" y="4547"/>
                  </a:lnTo>
                  <a:lnTo>
                    <a:pt x="4192" y="4724"/>
                  </a:lnTo>
                  <a:lnTo>
                    <a:pt x="3897" y="4842"/>
                  </a:lnTo>
                  <a:lnTo>
                    <a:pt x="3543" y="4901"/>
                  </a:lnTo>
                  <a:lnTo>
                    <a:pt x="3189" y="4901"/>
                  </a:lnTo>
                  <a:lnTo>
                    <a:pt x="2893" y="4783"/>
                  </a:lnTo>
                  <a:lnTo>
                    <a:pt x="2598" y="4665"/>
                  </a:lnTo>
                  <a:lnTo>
                    <a:pt x="2362" y="4488"/>
                  </a:lnTo>
                  <a:lnTo>
                    <a:pt x="2185" y="4252"/>
                  </a:lnTo>
                  <a:lnTo>
                    <a:pt x="2126" y="4016"/>
                  </a:lnTo>
                  <a:lnTo>
                    <a:pt x="2067" y="3779"/>
                  </a:lnTo>
                  <a:lnTo>
                    <a:pt x="2067" y="3425"/>
                  </a:lnTo>
                  <a:lnTo>
                    <a:pt x="2067" y="3071"/>
                  </a:lnTo>
                  <a:lnTo>
                    <a:pt x="2185" y="2776"/>
                  </a:lnTo>
                  <a:lnTo>
                    <a:pt x="2303" y="2540"/>
                  </a:lnTo>
                  <a:lnTo>
                    <a:pt x="2421" y="2304"/>
                  </a:lnTo>
                  <a:lnTo>
                    <a:pt x="2598" y="2126"/>
                  </a:lnTo>
                  <a:lnTo>
                    <a:pt x="2834" y="2008"/>
                  </a:lnTo>
                  <a:lnTo>
                    <a:pt x="3070" y="1949"/>
                  </a:lnTo>
                  <a:lnTo>
                    <a:pt x="3307" y="1890"/>
                  </a:lnTo>
                  <a:lnTo>
                    <a:pt x="3602" y="1949"/>
                  </a:lnTo>
                  <a:lnTo>
                    <a:pt x="3897" y="2008"/>
                  </a:lnTo>
                  <a:lnTo>
                    <a:pt x="4074" y="2126"/>
                  </a:lnTo>
                  <a:lnTo>
                    <a:pt x="4251" y="2304"/>
                  </a:lnTo>
                  <a:lnTo>
                    <a:pt x="4369" y="2540"/>
                  </a:lnTo>
                  <a:lnTo>
                    <a:pt x="6495" y="2953"/>
                  </a:lnTo>
                  <a:lnTo>
                    <a:pt x="6495" y="2422"/>
                  </a:lnTo>
                  <a:lnTo>
                    <a:pt x="6377" y="1949"/>
                  </a:lnTo>
                  <a:lnTo>
                    <a:pt x="6200" y="1536"/>
                  </a:lnTo>
                  <a:lnTo>
                    <a:pt x="5904" y="1123"/>
                  </a:lnTo>
                  <a:lnTo>
                    <a:pt x="5550" y="768"/>
                  </a:lnTo>
                  <a:lnTo>
                    <a:pt x="5078" y="473"/>
                  </a:lnTo>
                  <a:lnTo>
                    <a:pt x="4546" y="237"/>
                  </a:lnTo>
                  <a:lnTo>
                    <a:pt x="3956" y="119"/>
                  </a:lnTo>
                  <a:lnTo>
                    <a:pt x="34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984100" y="1075975"/>
              <a:ext cx="95975" cy="171250"/>
            </a:xfrm>
            <a:custGeom>
              <a:avLst/>
              <a:gdLst/>
              <a:ahLst/>
              <a:cxnLst/>
              <a:rect l="l" t="t" r="r" b="b"/>
              <a:pathLst>
                <a:path w="3839" h="6850" extrusionOk="0">
                  <a:moveTo>
                    <a:pt x="1831" y="1"/>
                  </a:moveTo>
                  <a:lnTo>
                    <a:pt x="1" y="6259"/>
                  </a:lnTo>
                  <a:lnTo>
                    <a:pt x="1949" y="6849"/>
                  </a:lnTo>
                  <a:lnTo>
                    <a:pt x="3838" y="591"/>
                  </a:lnTo>
                  <a:lnTo>
                    <a:pt x="18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6062325" y="1102550"/>
              <a:ext cx="205200" cy="208150"/>
            </a:xfrm>
            <a:custGeom>
              <a:avLst/>
              <a:gdLst/>
              <a:ahLst/>
              <a:cxnLst/>
              <a:rect l="l" t="t" r="r" b="b"/>
              <a:pathLst>
                <a:path w="8208" h="8326" extrusionOk="0">
                  <a:moveTo>
                    <a:pt x="2362" y="1"/>
                  </a:moveTo>
                  <a:lnTo>
                    <a:pt x="1" y="6082"/>
                  </a:lnTo>
                  <a:lnTo>
                    <a:pt x="1949" y="6790"/>
                  </a:lnTo>
                  <a:lnTo>
                    <a:pt x="3130" y="3779"/>
                  </a:lnTo>
                  <a:lnTo>
                    <a:pt x="3957" y="7617"/>
                  </a:lnTo>
                  <a:lnTo>
                    <a:pt x="5846" y="8325"/>
                  </a:lnTo>
                  <a:lnTo>
                    <a:pt x="8207" y="2244"/>
                  </a:lnTo>
                  <a:lnTo>
                    <a:pt x="6259" y="1476"/>
                  </a:lnTo>
                  <a:lnTo>
                    <a:pt x="5078" y="4606"/>
                  </a:lnTo>
                  <a:lnTo>
                    <a:pt x="4252" y="709"/>
                  </a:lnTo>
                  <a:lnTo>
                    <a:pt x="23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6236500" y="1177825"/>
              <a:ext cx="169775" cy="194850"/>
            </a:xfrm>
            <a:custGeom>
              <a:avLst/>
              <a:gdLst/>
              <a:ahLst/>
              <a:cxnLst/>
              <a:rect l="l" t="t" r="r" b="b"/>
              <a:pathLst>
                <a:path w="6791" h="7794" extrusionOk="0">
                  <a:moveTo>
                    <a:pt x="2893" y="0"/>
                  </a:moveTo>
                  <a:lnTo>
                    <a:pt x="1" y="5845"/>
                  </a:lnTo>
                  <a:lnTo>
                    <a:pt x="3897" y="7794"/>
                  </a:lnTo>
                  <a:lnTo>
                    <a:pt x="4606" y="6318"/>
                  </a:lnTo>
                  <a:lnTo>
                    <a:pt x="2539" y="5314"/>
                  </a:lnTo>
                  <a:lnTo>
                    <a:pt x="2953" y="4487"/>
                  </a:lnTo>
                  <a:lnTo>
                    <a:pt x="4783" y="5373"/>
                  </a:lnTo>
                  <a:lnTo>
                    <a:pt x="5432" y="4015"/>
                  </a:lnTo>
                  <a:lnTo>
                    <a:pt x="3661" y="3071"/>
                  </a:lnTo>
                  <a:lnTo>
                    <a:pt x="4015" y="2362"/>
                  </a:lnTo>
                  <a:lnTo>
                    <a:pt x="6082" y="3366"/>
                  </a:lnTo>
                  <a:lnTo>
                    <a:pt x="6790" y="1949"/>
                  </a:lnTo>
                  <a:lnTo>
                    <a:pt x="28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6356050" y="1245725"/>
              <a:ext cx="177150" cy="194850"/>
            </a:xfrm>
            <a:custGeom>
              <a:avLst/>
              <a:gdLst/>
              <a:ahLst/>
              <a:cxnLst/>
              <a:rect l="l" t="t" r="r" b="b"/>
              <a:pathLst>
                <a:path w="7086" h="7794" extrusionOk="0">
                  <a:moveTo>
                    <a:pt x="3366" y="0"/>
                  </a:moveTo>
                  <a:lnTo>
                    <a:pt x="1" y="5550"/>
                  </a:lnTo>
                  <a:lnTo>
                    <a:pt x="3779" y="7793"/>
                  </a:lnTo>
                  <a:lnTo>
                    <a:pt x="4606" y="6436"/>
                  </a:lnTo>
                  <a:lnTo>
                    <a:pt x="2598" y="5255"/>
                  </a:lnTo>
                  <a:lnTo>
                    <a:pt x="3071" y="4428"/>
                  </a:lnTo>
                  <a:lnTo>
                    <a:pt x="4842" y="5491"/>
                  </a:lnTo>
                  <a:lnTo>
                    <a:pt x="5609" y="4192"/>
                  </a:lnTo>
                  <a:lnTo>
                    <a:pt x="3897" y="3129"/>
                  </a:lnTo>
                  <a:lnTo>
                    <a:pt x="4311" y="2421"/>
                  </a:lnTo>
                  <a:lnTo>
                    <a:pt x="6259" y="3602"/>
                  </a:lnTo>
                  <a:lnTo>
                    <a:pt x="7085" y="2244"/>
                  </a:lnTo>
                  <a:lnTo>
                    <a:pt x="33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6472650" y="1323950"/>
              <a:ext cx="186000" cy="212550"/>
            </a:xfrm>
            <a:custGeom>
              <a:avLst/>
              <a:gdLst/>
              <a:ahLst/>
              <a:cxnLst/>
              <a:rect l="l" t="t" r="r" b="b"/>
              <a:pathLst>
                <a:path w="7440" h="8502" extrusionOk="0">
                  <a:moveTo>
                    <a:pt x="4488" y="2598"/>
                  </a:moveTo>
                  <a:lnTo>
                    <a:pt x="5137" y="3070"/>
                  </a:lnTo>
                  <a:lnTo>
                    <a:pt x="5314" y="3248"/>
                  </a:lnTo>
                  <a:lnTo>
                    <a:pt x="5373" y="3425"/>
                  </a:lnTo>
                  <a:lnTo>
                    <a:pt x="5373" y="3661"/>
                  </a:lnTo>
                  <a:lnTo>
                    <a:pt x="5255" y="3838"/>
                  </a:lnTo>
                  <a:lnTo>
                    <a:pt x="5078" y="4015"/>
                  </a:lnTo>
                  <a:lnTo>
                    <a:pt x="4901" y="4133"/>
                  </a:lnTo>
                  <a:lnTo>
                    <a:pt x="4724" y="4074"/>
                  </a:lnTo>
                  <a:lnTo>
                    <a:pt x="4488" y="3956"/>
                  </a:lnTo>
                  <a:lnTo>
                    <a:pt x="3838" y="3484"/>
                  </a:lnTo>
                  <a:lnTo>
                    <a:pt x="4488" y="2598"/>
                  </a:lnTo>
                  <a:close/>
                  <a:moveTo>
                    <a:pt x="3838" y="0"/>
                  </a:moveTo>
                  <a:lnTo>
                    <a:pt x="1" y="5255"/>
                  </a:lnTo>
                  <a:lnTo>
                    <a:pt x="1654" y="6495"/>
                  </a:lnTo>
                  <a:lnTo>
                    <a:pt x="3012" y="4605"/>
                  </a:lnTo>
                  <a:lnTo>
                    <a:pt x="2658" y="7203"/>
                  </a:lnTo>
                  <a:lnTo>
                    <a:pt x="4429" y="8502"/>
                  </a:lnTo>
                  <a:lnTo>
                    <a:pt x="4783" y="5668"/>
                  </a:lnTo>
                  <a:lnTo>
                    <a:pt x="5137" y="5727"/>
                  </a:lnTo>
                  <a:lnTo>
                    <a:pt x="5432" y="5786"/>
                  </a:lnTo>
                  <a:lnTo>
                    <a:pt x="5728" y="5786"/>
                  </a:lnTo>
                  <a:lnTo>
                    <a:pt x="6023" y="5668"/>
                  </a:lnTo>
                  <a:lnTo>
                    <a:pt x="6318" y="5550"/>
                  </a:lnTo>
                  <a:lnTo>
                    <a:pt x="6613" y="5432"/>
                  </a:lnTo>
                  <a:lnTo>
                    <a:pt x="6849" y="5196"/>
                  </a:lnTo>
                  <a:lnTo>
                    <a:pt x="7027" y="4960"/>
                  </a:lnTo>
                  <a:lnTo>
                    <a:pt x="7204" y="4723"/>
                  </a:lnTo>
                  <a:lnTo>
                    <a:pt x="7322" y="4487"/>
                  </a:lnTo>
                  <a:lnTo>
                    <a:pt x="7381" y="4192"/>
                  </a:lnTo>
                  <a:lnTo>
                    <a:pt x="7440" y="3897"/>
                  </a:lnTo>
                  <a:lnTo>
                    <a:pt x="7440" y="3661"/>
                  </a:lnTo>
                  <a:lnTo>
                    <a:pt x="7440" y="3366"/>
                  </a:lnTo>
                  <a:lnTo>
                    <a:pt x="7322" y="3070"/>
                  </a:lnTo>
                  <a:lnTo>
                    <a:pt x="7204" y="2834"/>
                  </a:lnTo>
                  <a:lnTo>
                    <a:pt x="7027" y="2539"/>
                  </a:lnTo>
                  <a:lnTo>
                    <a:pt x="6849" y="2244"/>
                  </a:lnTo>
                  <a:lnTo>
                    <a:pt x="6554" y="2008"/>
                  </a:lnTo>
                  <a:lnTo>
                    <a:pt x="6259" y="1772"/>
                  </a:lnTo>
                  <a:lnTo>
                    <a:pt x="3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6639450" y="1464175"/>
              <a:ext cx="186000" cy="153525"/>
            </a:xfrm>
            <a:custGeom>
              <a:avLst/>
              <a:gdLst/>
              <a:ahLst/>
              <a:cxnLst/>
              <a:rect l="l" t="t" r="r" b="b"/>
              <a:pathLst>
                <a:path w="7440" h="6141" extrusionOk="0">
                  <a:moveTo>
                    <a:pt x="4782" y="2598"/>
                  </a:moveTo>
                  <a:lnTo>
                    <a:pt x="5255" y="3011"/>
                  </a:lnTo>
                  <a:lnTo>
                    <a:pt x="5432" y="3188"/>
                  </a:lnTo>
                  <a:lnTo>
                    <a:pt x="5491" y="3424"/>
                  </a:lnTo>
                  <a:lnTo>
                    <a:pt x="5432" y="3661"/>
                  </a:lnTo>
                  <a:lnTo>
                    <a:pt x="5314" y="3838"/>
                  </a:lnTo>
                  <a:lnTo>
                    <a:pt x="5078" y="4015"/>
                  </a:lnTo>
                  <a:lnTo>
                    <a:pt x="4841" y="4074"/>
                  </a:lnTo>
                  <a:lnTo>
                    <a:pt x="4664" y="4015"/>
                  </a:lnTo>
                  <a:lnTo>
                    <a:pt x="4428" y="3838"/>
                  </a:lnTo>
                  <a:lnTo>
                    <a:pt x="4015" y="3483"/>
                  </a:lnTo>
                  <a:lnTo>
                    <a:pt x="4782" y="2598"/>
                  </a:lnTo>
                  <a:close/>
                  <a:moveTo>
                    <a:pt x="4428" y="0"/>
                  </a:moveTo>
                  <a:lnTo>
                    <a:pt x="0" y="4782"/>
                  </a:lnTo>
                  <a:lnTo>
                    <a:pt x="1476" y="6140"/>
                  </a:lnTo>
                  <a:lnTo>
                    <a:pt x="2893" y="4664"/>
                  </a:lnTo>
                  <a:lnTo>
                    <a:pt x="3484" y="5196"/>
                  </a:lnTo>
                  <a:lnTo>
                    <a:pt x="3779" y="5432"/>
                  </a:lnTo>
                  <a:lnTo>
                    <a:pt x="4074" y="5609"/>
                  </a:lnTo>
                  <a:lnTo>
                    <a:pt x="4369" y="5786"/>
                  </a:lnTo>
                  <a:lnTo>
                    <a:pt x="4664" y="5904"/>
                  </a:lnTo>
                  <a:lnTo>
                    <a:pt x="4960" y="5963"/>
                  </a:lnTo>
                  <a:lnTo>
                    <a:pt x="5550" y="5963"/>
                  </a:lnTo>
                  <a:lnTo>
                    <a:pt x="5845" y="5904"/>
                  </a:lnTo>
                  <a:lnTo>
                    <a:pt x="6081" y="5786"/>
                  </a:lnTo>
                  <a:lnTo>
                    <a:pt x="6317" y="5668"/>
                  </a:lnTo>
                  <a:lnTo>
                    <a:pt x="6554" y="5491"/>
                  </a:lnTo>
                  <a:lnTo>
                    <a:pt x="6790" y="5255"/>
                  </a:lnTo>
                  <a:lnTo>
                    <a:pt x="7085" y="4900"/>
                  </a:lnTo>
                  <a:lnTo>
                    <a:pt x="7321" y="4487"/>
                  </a:lnTo>
                  <a:lnTo>
                    <a:pt x="7439" y="4074"/>
                  </a:lnTo>
                  <a:lnTo>
                    <a:pt x="7439" y="3661"/>
                  </a:lnTo>
                  <a:lnTo>
                    <a:pt x="7380" y="3188"/>
                  </a:lnTo>
                  <a:lnTo>
                    <a:pt x="7203" y="2775"/>
                  </a:lnTo>
                  <a:lnTo>
                    <a:pt x="6908" y="2362"/>
                  </a:lnTo>
                  <a:lnTo>
                    <a:pt x="6495" y="1948"/>
                  </a:lnTo>
                  <a:lnTo>
                    <a:pt x="44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6782625" y="1611750"/>
              <a:ext cx="168275" cy="168300"/>
            </a:xfrm>
            <a:custGeom>
              <a:avLst/>
              <a:gdLst/>
              <a:ahLst/>
              <a:cxnLst/>
              <a:rect l="l" t="t" r="r" b="b"/>
              <a:pathLst>
                <a:path w="6731" h="6732" extrusionOk="0">
                  <a:moveTo>
                    <a:pt x="3542" y="1949"/>
                  </a:moveTo>
                  <a:lnTo>
                    <a:pt x="3779" y="2008"/>
                  </a:lnTo>
                  <a:lnTo>
                    <a:pt x="4015" y="2067"/>
                  </a:lnTo>
                  <a:lnTo>
                    <a:pt x="4251" y="2185"/>
                  </a:lnTo>
                  <a:lnTo>
                    <a:pt x="4428" y="2422"/>
                  </a:lnTo>
                  <a:lnTo>
                    <a:pt x="4605" y="2658"/>
                  </a:lnTo>
                  <a:lnTo>
                    <a:pt x="4723" y="2894"/>
                  </a:lnTo>
                  <a:lnTo>
                    <a:pt x="4782" y="3130"/>
                  </a:lnTo>
                  <a:lnTo>
                    <a:pt x="4782" y="3366"/>
                  </a:lnTo>
                  <a:lnTo>
                    <a:pt x="4723" y="3602"/>
                  </a:lnTo>
                  <a:lnTo>
                    <a:pt x="4605" y="3898"/>
                  </a:lnTo>
                  <a:lnTo>
                    <a:pt x="4428" y="4075"/>
                  </a:lnTo>
                  <a:lnTo>
                    <a:pt x="4192" y="4311"/>
                  </a:lnTo>
                  <a:lnTo>
                    <a:pt x="3956" y="4547"/>
                  </a:lnTo>
                  <a:lnTo>
                    <a:pt x="3720" y="4665"/>
                  </a:lnTo>
                  <a:lnTo>
                    <a:pt x="3424" y="4724"/>
                  </a:lnTo>
                  <a:lnTo>
                    <a:pt x="3188" y="4783"/>
                  </a:lnTo>
                  <a:lnTo>
                    <a:pt x="2952" y="4724"/>
                  </a:lnTo>
                  <a:lnTo>
                    <a:pt x="2716" y="4665"/>
                  </a:lnTo>
                  <a:lnTo>
                    <a:pt x="2480" y="4547"/>
                  </a:lnTo>
                  <a:lnTo>
                    <a:pt x="2244" y="4311"/>
                  </a:lnTo>
                  <a:lnTo>
                    <a:pt x="2125" y="4075"/>
                  </a:lnTo>
                  <a:lnTo>
                    <a:pt x="2007" y="3839"/>
                  </a:lnTo>
                  <a:lnTo>
                    <a:pt x="1948" y="3602"/>
                  </a:lnTo>
                  <a:lnTo>
                    <a:pt x="1948" y="3366"/>
                  </a:lnTo>
                  <a:lnTo>
                    <a:pt x="2007" y="3071"/>
                  </a:lnTo>
                  <a:lnTo>
                    <a:pt x="2125" y="2835"/>
                  </a:lnTo>
                  <a:lnTo>
                    <a:pt x="2303" y="2658"/>
                  </a:lnTo>
                  <a:lnTo>
                    <a:pt x="2539" y="2422"/>
                  </a:lnTo>
                  <a:lnTo>
                    <a:pt x="2775" y="2185"/>
                  </a:lnTo>
                  <a:lnTo>
                    <a:pt x="3011" y="2067"/>
                  </a:lnTo>
                  <a:lnTo>
                    <a:pt x="3306" y="2008"/>
                  </a:lnTo>
                  <a:lnTo>
                    <a:pt x="3542" y="1949"/>
                  </a:lnTo>
                  <a:close/>
                  <a:moveTo>
                    <a:pt x="3188" y="1"/>
                  </a:moveTo>
                  <a:lnTo>
                    <a:pt x="2716" y="60"/>
                  </a:lnTo>
                  <a:lnTo>
                    <a:pt x="2303" y="178"/>
                  </a:lnTo>
                  <a:lnTo>
                    <a:pt x="1889" y="296"/>
                  </a:lnTo>
                  <a:lnTo>
                    <a:pt x="1535" y="532"/>
                  </a:lnTo>
                  <a:lnTo>
                    <a:pt x="1122" y="828"/>
                  </a:lnTo>
                  <a:lnTo>
                    <a:pt x="827" y="1182"/>
                  </a:lnTo>
                  <a:lnTo>
                    <a:pt x="531" y="1536"/>
                  </a:lnTo>
                  <a:lnTo>
                    <a:pt x="295" y="1890"/>
                  </a:lnTo>
                  <a:lnTo>
                    <a:pt x="177" y="2304"/>
                  </a:lnTo>
                  <a:lnTo>
                    <a:pt x="59" y="2717"/>
                  </a:lnTo>
                  <a:lnTo>
                    <a:pt x="0" y="3130"/>
                  </a:lnTo>
                  <a:lnTo>
                    <a:pt x="0" y="3602"/>
                  </a:lnTo>
                  <a:lnTo>
                    <a:pt x="59" y="4016"/>
                  </a:lnTo>
                  <a:lnTo>
                    <a:pt x="177" y="4429"/>
                  </a:lnTo>
                  <a:lnTo>
                    <a:pt x="354" y="4842"/>
                  </a:lnTo>
                  <a:lnTo>
                    <a:pt x="531" y="5196"/>
                  </a:lnTo>
                  <a:lnTo>
                    <a:pt x="827" y="5551"/>
                  </a:lnTo>
                  <a:lnTo>
                    <a:pt x="1122" y="5905"/>
                  </a:lnTo>
                  <a:lnTo>
                    <a:pt x="1476" y="6141"/>
                  </a:lnTo>
                  <a:lnTo>
                    <a:pt x="1889" y="6377"/>
                  </a:lnTo>
                  <a:lnTo>
                    <a:pt x="2244" y="6554"/>
                  </a:lnTo>
                  <a:lnTo>
                    <a:pt x="2657" y="6672"/>
                  </a:lnTo>
                  <a:lnTo>
                    <a:pt x="3129" y="6731"/>
                  </a:lnTo>
                  <a:lnTo>
                    <a:pt x="3542" y="6731"/>
                  </a:lnTo>
                  <a:lnTo>
                    <a:pt x="3956" y="6672"/>
                  </a:lnTo>
                  <a:lnTo>
                    <a:pt x="4369" y="6554"/>
                  </a:lnTo>
                  <a:lnTo>
                    <a:pt x="4782" y="6377"/>
                  </a:lnTo>
                  <a:lnTo>
                    <a:pt x="5196" y="6200"/>
                  </a:lnTo>
                  <a:lnTo>
                    <a:pt x="5550" y="5905"/>
                  </a:lnTo>
                  <a:lnTo>
                    <a:pt x="5904" y="5551"/>
                  </a:lnTo>
                  <a:lnTo>
                    <a:pt x="6199" y="5196"/>
                  </a:lnTo>
                  <a:lnTo>
                    <a:pt x="6376" y="4842"/>
                  </a:lnTo>
                  <a:lnTo>
                    <a:pt x="6553" y="4429"/>
                  </a:lnTo>
                  <a:lnTo>
                    <a:pt x="6672" y="4016"/>
                  </a:lnTo>
                  <a:lnTo>
                    <a:pt x="6731" y="3602"/>
                  </a:lnTo>
                  <a:lnTo>
                    <a:pt x="6731" y="3130"/>
                  </a:lnTo>
                  <a:lnTo>
                    <a:pt x="6672" y="2717"/>
                  </a:lnTo>
                  <a:lnTo>
                    <a:pt x="6553" y="2304"/>
                  </a:lnTo>
                  <a:lnTo>
                    <a:pt x="6376" y="1890"/>
                  </a:lnTo>
                  <a:lnTo>
                    <a:pt x="6140" y="1536"/>
                  </a:lnTo>
                  <a:lnTo>
                    <a:pt x="5904" y="1182"/>
                  </a:lnTo>
                  <a:lnTo>
                    <a:pt x="5550" y="828"/>
                  </a:lnTo>
                  <a:lnTo>
                    <a:pt x="5196" y="591"/>
                  </a:lnTo>
                  <a:lnTo>
                    <a:pt x="4841" y="355"/>
                  </a:lnTo>
                  <a:lnTo>
                    <a:pt x="4428" y="178"/>
                  </a:lnTo>
                  <a:lnTo>
                    <a:pt x="4015" y="60"/>
                  </a:lnTo>
                  <a:lnTo>
                    <a:pt x="36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6874125" y="1740175"/>
              <a:ext cx="191900" cy="206650"/>
            </a:xfrm>
            <a:custGeom>
              <a:avLst/>
              <a:gdLst/>
              <a:ahLst/>
              <a:cxnLst/>
              <a:rect l="l" t="t" r="r" b="b"/>
              <a:pathLst>
                <a:path w="7676" h="8266" extrusionOk="0">
                  <a:moveTo>
                    <a:pt x="5137" y="2657"/>
                  </a:moveTo>
                  <a:lnTo>
                    <a:pt x="5609" y="3307"/>
                  </a:lnTo>
                  <a:lnTo>
                    <a:pt x="5727" y="3543"/>
                  </a:lnTo>
                  <a:lnTo>
                    <a:pt x="5727" y="3720"/>
                  </a:lnTo>
                  <a:lnTo>
                    <a:pt x="5668" y="3956"/>
                  </a:lnTo>
                  <a:lnTo>
                    <a:pt x="5491" y="4074"/>
                  </a:lnTo>
                  <a:lnTo>
                    <a:pt x="5255" y="4192"/>
                  </a:lnTo>
                  <a:lnTo>
                    <a:pt x="5078" y="4192"/>
                  </a:lnTo>
                  <a:lnTo>
                    <a:pt x="4842" y="4133"/>
                  </a:lnTo>
                  <a:lnTo>
                    <a:pt x="4665" y="3956"/>
                  </a:lnTo>
                  <a:lnTo>
                    <a:pt x="4192" y="3248"/>
                  </a:lnTo>
                  <a:lnTo>
                    <a:pt x="5137" y="2657"/>
                  </a:lnTo>
                  <a:close/>
                  <a:moveTo>
                    <a:pt x="5314" y="0"/>
                  </a:moveTo>
                  <a:lnTo>
                    <a:pt x="1" y="3720"/>
                  </a:lnTo>
                  <a:lnTo>
                    <a:pt x="1181" y="5373"/>
                  </a:lnTo>
                  <a:lnTo>
                    <a:pt x="3130" y="4074"/>
                  </a:lnTo>
                  <a:lnTo>
                    <a:pt x="1890" y="6436"/>
                  </a:lnTo>
                  <a:lnTo>
                    <a:pt x="3189" y="8266"/>
                  </a:lnTo>
                  <a:lnTo>
                    <a:pt x="4428" y="5668"/>
                  </a:lnTo>
                  <a:lnTo>
                    <a:pt x="4724" y="5845"/>
                  </a:lnTo>
                  <a:lnTo>
                    <a:pt x="5019" y="5963"/>
                  </a:lnTo>
                  <a:lnTo>
                    <a:pt x="5314" y="6081"/>
                  </a:lnTo>
                  <a:lnTo>
                    <a:pt x="5904" y="6081"/>
                  </a:lnTo>
                  <a:lnTo>
                    <a:pt x="6200" y="5963"/>
                  </a:lnTo>
                  <a:lnTo>
                    <a:pt x="6495" y="5904"/>
                  </a:lnTo>
                  <a:lnTo>
                    <a:pt x="6790" y="5727"/>
                  </a:lnTo>
                  <a:lnTo>
                    <a:pt x="7026" y="5550"/>
                  </a:lnTo>
                  <a:lnTo>
                    <a:pt x="7203" y="5314"/>
                  </a:lnTo>
                  <a:lnTo>
                    <a:pt x="7380" y="5078"/>
                  </a:lnTo>
                  <a:lnTo>
                    <a:pt x="7498" y="4842"/>
                  </a:lnTo>
                  <a:lnTo>
                    <a:pt x="7617" y="4605"/>
                  </a:lnTo>
                  <a:lnTo>
                    <a:pt x="7676" y="4310"/>
                  </a:lnTo>
                  <a:lnTo>
                    <a:pt x="7676" y="4015"/>
                  </a:lnTo>
                  <a:lnTo>
                    <a:pt x="7617" y="3720"/>
                  </a:lnTo>
                  <a:lnTo>
                    <a:pt x="7558" y="3425"/>
                  </a:lnTo>
                  <a:lnTo>
                    <a:pt x="7439" y="3070"/>
                  </a:lnTo>
                  <a:lnTo>
                    <a:pt x="7321" y="2775"/>
                  </a:lnTo>
                  <a:lnTo>
                    <a:pt x="7085" y="2480"/>
                  </a:lnTo>
                  <a:lnTo>
                    <a:pt x="53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6983350" y="1877450"/>
              <a:ext cx="187475" cy="162375"/>
            </a:xfrm>
            <a:custGeom>
              <a:avLst/>
              <a:gdLst/>
              <a:ahLst/>
              <a:cxnLst/>
              <a:rect l="l" t="t" r="r" b="b"/>
              <a:pathLst>
                <a:path w="7499" h="6495" extrusionOk="0">
                  <a:moveTo>
                    <a:pt x="4783" y="0"/>
                  </a:moveTo>
                  <a:lnTo>
                    <a:pt x="3366" y="768"/>
                  </a:lnTo>
                  <a:lnTo>
                    <a:pt x="4251" y="2244"/>
                  </a:lnTo>
                  <a:lnTo>
                    <a:pt x="0" y="4723"/>
                  </a:lnTo>
                  <a:lnTo>
                    <a:pt x="1004" y="6494"/>
                  </a:lnTo>
                  <a:lnTo>
                    <a:pt x="5255" y="4015"/>
                  </a:lnTo>
                  <a:lnTo>
                    <a:pt x="6081" y="5550"/>
                  </a:lnTo>
                  <a:lnTo>
                    <a:pt x="7498" y="4723"/>
                  </a:lnTo>
                  <a:lnTo>
                    <a:pt x="47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7039425" y="2028000"/>
              <a:ext cx="196350" cy="129900"/>
            </a:xfrm>
            <a:custGeom>
              <a:avLst/>
              <a:gdLst/>
              <a:ahLst/>
              <a:cxnLst/>
              <a:rect l="l" t="t" r="r" b="b"/>
              <a:pathLst>
                <a:path w="7854" h="5196" extrusionOk="0">
                  <a:moveTo>
                    <a:pt x="5905" y="0"/>
                  </a:moveTo>
                  <a:lnTo>
                    <a:pt x="1" y="2716"/>
                  </a:lnTo>
                  <a:lnTo>
                    <a:pt x="827" y="4605"/>
                  </a:lnTo>
                  <a:lnTo>
                    <a:pt x="3071" y="3542"/>
                  </a:lnTo>
                  <a:lnTo>
                    <a:pt x="3838" y="5195"/>
                  </a:lnTo>
                  <a:lnTo>
                    <a:pt x="5255" y="4546"/>
                  </a:lnTo>
                  <a:lnTo>
                    <a:pt x="4488" y="2893"/>
                  </a:lnTo>
                  <a:lnTo>
                    <a:pt x="5314" y="2539"/>
                  </a:lnTo>
                  <a:lnTo>
                    <a:pt x="6377" y="4841"/>
                  </a:lnTo>
                  <a:lnTo>
                    <a:pt x="7853" y="4133"/>
                  </a:lnTo>
                  <a:lnTo>
                    <a:pt x="59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7117650" y="2185925"/>
              <a:ext cx="168300" cy="168275"/>
            </a:xfrm>
            <a:custGeom>
              <a:avLst/>
              <a:gdLst/>
              <a:ahLst/>
              <a:cxnLst/>
              <a:rect l="l" t="t" r="r" b="b"/>
              <a:pathLst>
                <a:path w="6732" h="6731" extrusionOk="0">
                  <a:moveTo>
                    <a:pt x="3780" y="2067"/>
                  </a:moveTo>
                  <a:lnTo>
                    <a:pt x="4075" y="2126"/>
                  </a:lnTo>
                  <a:lnTo>
                    <a:pt x="4252" y="2244"/>
                  </a:lnTo>
                  <a:lnTo>
                    <a:pt x="4488" y="2421"/>
                  </a:lnTo>
                  <a:lnTo>
                    <a:pt x="4606" y="2598"/>
                  </a:lnTo>
                  <a:lnTo>
                    <a:pt x="4724" y="2893"/>
                  </a:lnTo>
                  <a:lnTo>
                    <a:pt x="4783" y="3188"/>
                  </a:lnTo>
                  <a:lnTo>
                    <a:pt x="4842" y="3424"/>
                  </a:lnTo>
                  <a:lnTo>
                    <a:pt x="4783" y="3661"/>
                  </a:lnTo>
                  <a:lnTo>
                    <a:pt x="4665" y="3897"/>
                  </a:lnTo>
                  <a:lnTo>
                    <a:pt x="4547" y="4133"/>
                  </a:lnTo>
                  <a:lnTo>
                    <a:pt x="4311" y="4310"/>
                  </a:lnTo>
                  <a:lnTo>
                    <a:pt x="4075" y="4428"/>
                  </a:lnTo>
                  <a:lnTo>
                    <a:pt x="3780" y="4546"/>
                  </a:lnTo>
                  <a:lnTo>
                    <a:pt x="3484" y="4664"/>
                  </a:lnTo>
                  <a:lnTo>
                    <a:pt x="2953" y="4664"/>
                  </a:lnTo>
                  <a:lnTo>
                    <a:pt x="2658" y="4605"/>
                  </a:lnTo>
                  <a:lnTo>
                    <a:pt x="2481" y="4487"/>
                  </a:lnTo>
                  <a:lnTo>
                    <a:pt x="2244" y="4310"/>
                  </a:lnTo>
                  <a:lnTo>
                    <a:pt x="2126" y="4133"/>
                  </a:lnTo>
                  <a:lnTo>
                    <a:pt x="2008" y="3838"/>
                  </a:lnTo>
                  <a:lnTo>
                    <a:pt x="1949" y="3543"/>
                  </a:lnTo>
                  <a:lnTo>
                    <a:pt x="1890" y="3306"/>
                  </a:lnTo>
                  <a:lnTo>
                    <a:pt x="1949" y="3070"/>
                  </a:lnTo>
                  <a:lnTo>
                    <a:pt x="2067" y="2834"/>
                  </a:lnTo>
                  <a:lnTo>
                    <a:pt x="2185" y="2598"/>
                  </a:lnTo>
                  <a:lnTo>
                    <a:pt x="2422" y="2421"/>
                  </a:lnTo>
                  <a:lnTo>
                    <a:pt x="2658" y="2303"/>
                  </a:lnTo>
                  <a:lnTo>
                    <a:pt x="2953" y="2185"/>
                  </a:lnTo>
                  <a:lnTo>
                    <a:pt x="3248" y="2067"/>
                  </a:lnTo>
                  <a:close/>
                  <a:moveTo>
                    <a:pt x="3130" y="0"/>
                  </a:moveTo>
                  <a:lnTo>
                    <a:pt x="2717" y="59"/>
                  </a:lnTo>
                  <a:lnTo>
                    <a:pt x="2244" y="177"/>
                  </a:lnTo>
                  <a:lnTo>
                    <a:pt x="1831" y="354"/>
                  </a:lnTo>
                  <a:lnTo>
                    <a:pt x="1418" y="591"/>
                  </a:lnTo>
                  <a:lnTo>
                    <a:pt x="1064" y="886"/>
                  </a:lnTo>
                  <a:lnTo>
                    <a:pt x="768" y="1181"/>
                  </a:lnTo>
                  <a:lnTo>
                    <a:pt x="532" y="1535"/>
                  </a:lnTo>
                  <a:lnTo>
                    <a:pt x="296" y="1949"/>
                  </a:lnTo>
                  <a:lnTo>
                    <a:pt x="178" y="2303"/>
                  </a:lnTo>
                  <a:lnTo>
                    <a:pt x="60" y="2716"/>
                  </a:lnTo>
                  <a:lnTo>
                    <a:pt x="1" y="3188"/>
                  </a:lnTo>
                  <a:lnTo>
                    <a:pt x="1" y="3602"/>
                  </a:lnTo>
                  <a:lnTo>
                    <a:pt x="60" y="4074"/>
                  </a:lnTo>
                  <a:lnTo>
                    <a:pt x="178" y="4487"/>
                  </a:lnTo>
                  <a:lnTo>
                    <a:pt x="355" y="4900"/>
                  </a:lnTo>
                  <a:lnTo>
                    <a:pt x="591" y="5255"/>
                  </a:lnTo>
                  <a:lnTo>
                    <a:pt x="887" y="5609"/>
                  </a:lnTo>
                  <a:lnTo>
                    <a:pt x="1182" y="5904"/>
                  </a:lnTo>
                  <a:lnTo>
                    <a:pt x="1536" y="6199"/>
                  </a:lnTo>
                  <a:lnTo>
                    <a:pt x="1890" y="6376"/>
                  </a:lnTo>
                  <a:lnTo>
                    <a:pt x="2304" y="6554"/>
                  </a:lnTo>
                  <a:lnTo>
                    <a:pt x="2717" y="6672"/>
                  </a:lnTo>
                  <a:lnTo>
                    <a:pt x="3130" y="6731"/>
                  </a:lnTo>
                  <a:lnTo>
                    <a:pt x="3602" y="6731"/>
                  </a:lnTo>
                  <a:lnTo>
                    <a:pt x="4016" y="6672"/>
                  </a:lnTo>
                  <a:lnTo>
                    <a:pt x="4488" y="6495"/>
                  </a:lnTo>
                  <a:lnTo>
                    <a:pt x="4901" y="6317"/>
                  </a:lnTo>
                  <a:lnTo>
                    <a:pt x="5315" y="6140"/>
                  </a:lnTo>
                  <a:lnTo>
                    <a:pt x="5669" y="5845"/>
                  </a:lnTo>
                  <a:lnTo>
                    <a:pt x="5964" y="5550"/>
                  </a:lnTo>
                  <a:lnTo>
                    <a:pt x="6200" y="5196"/>
                  </a:lnTo>
                  <a:lnTo>
                    <a:pt x="6436" y="4782"/>
                  </a:lnTo>
                  <a:lnTo>
                    <a:pt x="6554" y="4428"/>
                  </a:lnTo>
                  <a:lnTo>
                    <a:pt x="6672" y="4015"/>
                  </a:lnTo>
                  <a:lnTo>
                    <a:pt x="6731" y="3543"/>
                  </a:lnTo>
                  <a:lnTo>
                    <a:pt x="6731" y="3129"/>
                  </a:lnTo>
                  <a:lnTo>
                    <a:pt x="6613" y="2716"/>
                  </a:lnTo>
                  <a:lnTo>
                    <a:pt x="6495" y="2244"/>
                  </a:lnTo>
                  <a:lnTo>
                    <a:pt x="6318" y="1830"/>
                  </a:lnTo>
                  <a:lnTo>
                    <a:pt x="6141" y="1476"/>
                  </a:lnTo>
                  <a:lnTo>
                    <a:pt x="5846" y="1122"/>
                  </a:lnTo>
                  <a:lnTo>
                    <a:pt x="5551" y="827"/>
                  </a:lnTo>
                  <a:lnTo>
                    <a:pt x="5196" y="532"/>
                  </a:lnTo>
                  <a:lnTo>
                    <a:pt x="4842" y="295"/>
                  </a:lnTo>
                  <a:lnTo>
                    <a:pt x="4429" y="177"/>
                  </a:lnTo>
                  <a:lnTo>
                    <a:pt x="4016" y="59"/>
                  </a:lnTo>
                  <a:lnTo>
                    <a:pt x="36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7157525" y="2361550"/>
              <a:ext cx="171225" cy="137300"/>
            </a:xfrm>
            <a:custGeom>
              <a:avLst/>
              <a:gdLst/>
              <a:ahLst/>
              <a:cxnLst/>
              <a:rect l="l" t="t" r="r" b="b"/>
              <a:pathLst>
                <a:path w="6849" h="5492" extrusionOk="0">
                  <a:moveTo>
                    <a:pt x="6317" y="1"/>
                  </a:moveTo>
                  <a:lnTo>
                    <a:pt x="0" y="1595"/>
                  </a:lnTo>
                  <a:lnTo>
                    <a:pt x="1004" y="5492"/>
                  </a:lnTo>
                  <a:lnTo>
                    <a:pt x="2480" y="5078"/>
                  </a:lnTo>
                  <a:lnTo>
                    <a:pt x="2007" y="3189"/>
                  </a:lnTo>
                  <a:lnTo>
                    <a:pt x="6849" y="2008"/>
                  </a:lnTo>
                  <a:lnTo>
                    <a:pt x="6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7187025" y="2492925"/>
              <a:ext cx="169775" cy="79725"/>
            </a:xfrm>
            <a:custGeom>
              <a:avLst/>
              <a:gdLst/>
              <a:ahLst/>
              <a:cxnLst/>
              <a:rect l="l" t="t" r="r" b="b"/>
              <a:pathLst>
                <a:path w="6791" h="3189" extrusionOk="0">
                  <a:moveTo>
                    <a:pt x="6377" y="0"/>
                  </a:moveTo>
                  <a:lnTo>
                    <a:pt x="1" y="1181"/>
                  </a:lnTo>
                  <a:lnTo>
                    <a:pt x="355" y="3188"/>
                  </a:lnTo>
                  <a:lnTo>
                    <a:pt x="6790" y="2008"/>
                  </a:lnTo>
                  <a:lnTo>
                    <a:pt x="63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7207700" y="2588850"/>
              <a:ext cx="168275" cy="168300"/>
            </a:xfrm>
            <a:custGeom>
              <a:avLst/>
              <a:gdLst/>
              <a:ahLst/>
              <a:cxnLst/>
              <a:rect l="l" t="t" r="r" b="b"/>
              <a:pathLst>
                <a:path w="6731" h="6732" extrusionOk="0">
                  <a:moveTo>
                    <a:pt x="3543" y="2067"/>
                  </a:moveTo>
                  <a:lnTo>
                    <a:pt x="3838" y="2126"/>
                  </a:lnTo>
                  <a:lnTo>
                    <a:pt x="4133" y="2185"/>
                  </a:lnTo>
                  <a:lnTo>
                    <a:pt x="4369" y="2303"/>
                  </a:lnTo>
                  <a:lnTo>
                    <a:pt x="4546" y="2481"/>
                  </a:lnTo>
                  <a:lnTo>
                    <a:pt x="4664" y="2717"/>
                  </a:lnTo>
                  <a:lnTo>
                    <a:pt x="4783" y="2953"/>
                  </a:lnTo>
                  <a:lnTo>
                    <a:pt x="4842" y="3248"/>
                  </a:lnTo>
                  <a:lnTo>
                    <a:pt x="4842" y="3543"/>
                  </a:lnTo>
                  <a:lnTo>
                    <a:pt x="4783" y="3779"/>
                  </a:lnTo>
                  <a:lnTo>
                    <a:pt x="4664" y="4016"/>
                  </a:lnTo>
                  <a:lnTo>
                    <a:pt x="4546" y="4193"/>
                  </a:lnTo>
                  <a:lnTo>
                    <a:pt x="4310" y="4370"/>
                  </a:lnTo>
                  <a:lnTo>
                    <a:pt x="4074" y="4488"/>
                  </a:lnTo>
                  <a:lnTo>
                    <a:pt x="3838" y="4606"/>
                  </a:lnTo>
                  <a:lnTo>
                    <a:pt x="3484" y="4665"/>
                  </a:lnTo>
                  <a:lnTo>
                    <a:pt x="3189" y="4665"/>
                  </a:lnTo>
                  <a:lnTo>
                    <a:pt x="2893" y="4606"/>
                  </a:lnTo>
                  <a:lnTo>
                    <a:pt x="2657" y="4547"/>
                  </a:lnTo>
                  <a:lnTo>
                    <a:pt x="2421" y="4429"/>
                  </a:lnTo>
                  <a:lnTo>
                    <a:pt x="2244" y="4252"/>
                  </a:lnTo>
                  <a:lnTo>
                    <a:pt x="2067" y="4075"/>
                  </a:lnTo>
                  <a:lnTo>
                    <a:pt x="2008" y="3779"/>
                  </a:lnTo>
                  <a:lnTo>
                    <a:pt x="1949" y="3543"/>
                  </a:lnTo>
                  <a:lnTo>
                    <a:pt x="1949" y="3248"/>
                  </a:lnTo>
                  <a:lnTo>
                    <a:pt x="2008" y="2953"/>
                  </a:lnTo>
                  <a:lnTo>
                    <a:pt x="2067" y="2717"/>
                  </a:lnTo>
                  <a:lnTo>
                    <a:pt x="2244" y="2540"/>
                  </a:lnTo>
                  <a:lnTo>
                    <a:pt x="2421" y="2362"/>
                  </a:lnTo>
                  <a:lnTo>
                    <a:pt x="2657" y="2244"/>
                  </a:lnTo>
                  <a:lnTo>
                    <a:pt x="2952" y="2185"/>
                  </a:lnTo>
                  <a:lnTo>
                    <a:pt x="3248" y="2126"/>
                  </a:lnTo>
                  <a:lnTo>
                    <a:pt x="3543" y="2067"/>
                  </a:lnTo>
                  <a:close/>
                  <a:moveTo>
                    <a:pt x="3484" y="1"/>
                  </a:moveTo>
                  <a:lnTo>
                    <a:pt x="3011" y="60"/>
                  </a:lnTo>
                  <a:lnTo>
                    <a:pt x="2598" y="119"/>
                  </a:lnTo>
                  <a:lnTo>
                    <a:pt x="2126" y="237"/>
                  </a:lnTo>
                  <a:lnTo>
                    <a:pt x="1713" y="414"/>
                  </a:lnTo>
                  <a:lnTo>
                    <a:pt x="1358" y="650"/>
                  </a:lnTo>
                  <a:lnTo>
                    <a:pt x="1004" y="946"/>
                  </a:lnTo>
                  <a:lnTo>
                    <a:pt x="768" y="1241"/>
                  </a:lnTo>
                  <a:lnTo>
                    <a:pt x="473" y="1595"/>
                  </a:lnTo>
                  <a:lnTo>
                    <a:pt x="296" y="2008"/>
                  </a:lnTo>
                  <a:lnTo>
                    <a:pt x="178" y="2421"/>
                  </a:lnTo>
                  <a:lnTo>
                    <a:pt x="59" y="2835"/>
                  </a:lnTo>
                  <a:lnTo>
                    <a:pt x="0" y="3248"/>
                  </a:lnTo>
                  <a:lnTo>
                    <a:pt x="59" y="3720"/>
                  </a:lnTo>
                  <a:lnTo>
                    <a:pt x="118" y="4193"/>
                  </a:lnTo>
                  <a:lnTo>
                    <a:pt x="237" y="4606"/>
                  </a:lnTo>
                  <a:lnTo>
                    <a:pt x="414" y="4960"/>
                  </a:lnTo>
                  <a:lnTo>
                    <a:pt x="650" y="5373"/>
                  </a:lnTo>
                  <a:lnTo>
                    <a:pt x="945" y="5669"/>
                  </a:lnTo>
                  <a:lnTo>
                    <a:pt x="1240" y="5964"/>
                  </a:lnTo>
                  <a:lnTo>
                    <a:pt x="1594" y="6259"/>
                  </a:lnTo>
                  <a:lnTo>
                    <a:pt x="1949" y="6436"/>
                  </a:lnTo>
                  <a:lnTo>
                    <a:pt x="2362" y="6613"/>
                  </a:lnTo>
                  <a:lnTo>
                    <a:pt x="2834" y="6672"/>
                  </a:lnTo>
                  <a:lnTo>
                    <a:pt x="3248" y="6731"/>
                  </a:lnTo>
                  <a:lnTo>
                    <a:pt x="3720" y="6672"/>
                  </a:lnTo>
                  <a:lnTo>
                    <a:pt x="4192" y="6613"/>
                  </a:lnTo>
                  <a:lnTo>
                    <a:pt x="4605" y="6495"/>
                  </a:lnTo>
                  <a:lnTo>
                    <a:pt x="5019" y="6318"/>
                  </a:lnTo>
                  <a:lnTo>
                    <a:pt x="5373" y="6082"/>
                  </a:lnTo>
                  <a:lnTo>
                    <a:pt x="5727" y="5787"/>
                  </a:lnTo>
                  <a:lnTo>
                    <a:pt x="6022" y="5492"/>
                  </a:lnTo>
                  <a:lnTo>
                    <a:pt x="6259" y="5137"/>
                  </a:lnTo>
                  <a:lnTo>
                    <a:pt x="6436" y="4724"/>
                  </a:lnTo>
                  <a:lnTo>
                    <a:pt x="6613" y="4370"/>
                  </a:lnTo>
                  <a:lnTo>
                    <a:pt x="6672" y="3897"/>
                  </a:lnTo>
                  <a:lnTo>
                    <a:pt x="6731" y="3484"/>
                  </a:lnTo>
                  <a:lnTo>
                    <a:pt x="6731" y="3012"/>
                  </a:lnTo>
                  <a:lnTo>
                    <a:pt x="6613" y="2599"/>
                  </a:lnTo>
                  <a:lnTo>
                    <a:pt x="6495" y="2185"/>
                  </a:lnTo>
                  <a:lnTo>
                    <a:pt x="6318" y="1772"/>
                  </a:lnTo>
                  <a:lnTo>
                    <a:pt x="6081" y="1418"/>
                  </a:lnTo>
                  <a:lnTo>
                    <a:pt x="5845" y="1064"/>
                  </a:lnTo>
                  <a:lnTo>
                    <a:pt x="5550" y="768"/>
                  </a:lnTo>
                  <a:lnTo>
                    <a:pt x="5196" y="532"/>
                  </a:lnTo>
                  <a:lnTo>
                    <a:pt x="4783" y="296"/>
                  </a:lnTo>
                  <a:lnTo>
                    <a:pt x="4369" y="119"/>
                  </a:lnTo>
                  <a:lnTo>
                    <a:pt x="3956" y="60"/>
                  </a:lnTo>
                  <a:lnTo>
                    <a:pt x="34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7215075" y="2826500"/>
              <a:ext cx="166800" cy="178600"/>
            </a:xfrm>
            <a:custGeom>
              <a:avLst/>
              <a:gdLst/>
              <a:ahLst/>
              <a:cxnLst/>
              <a:rect l="l" t="t" r="r" b="b"/>
              <a:pathLst>
                <a:path w="6672" h="7144" extrusionOk="0">
                  <a:moveTo>
                    <a:pt x="2657" y="3070"/>
                  </a:moveTo>
                  <a:lnTo>
                    <a:pt x="4488" y="3720"/>
                  </a:lnTo>
                  <a:lnTo>
                    <a:pt x="2657" y="4251"/>
                  </a:lnTo>
                  <a:lnTo>
                    <a:pt x="2657" y="3070"/>
                  </a:lnTo>
                  <a:close/>
                  <a:moveTo>
                    <a:pt x="237" y="0"/>
                  </a:moveTo>
                  <a:lnTo>
                    <a:pt x="178" y="2185"/>
                  </a:lnTo>
                  <a:lnTo>
                    <a:pt x="1181" y="2539"/>
                  </a:lnTo>
                  <a:lnTo>
                    <a:pt x="1063" y="4664"/>
                  </a:lnTo>
                  <a:lnTo>
                    <a:pt x="119" y="4959"/>
                  </a:lnTo>
                  <a:lnTo>
                    <a:pt x="1" y="7144"/>
                  </a:lnTo>
                  <a:lnTo>
                    <a:pt x="1" y="7144"/>
                  </a:lnTo>
                  <a:lnTo>
                    <a:pt x="6613" y="4959"/>
                  </a:lnTo>
                  <a:lnTo>
                    <a:pt x="6672" y="2598"/>
                  </a:lnTo>
                  <a:lnTo>
                    <a:pt x="2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7200325" y="3030175"/>
              <a:ext cx="174175" cy="156475"/>
            </a:xfrm>
            <a:custGeom>
              <a:avLst/>
              <a:gdLst/>
              <a:ahLst/>
              <a:cxnLst/>
              <a:rect l="l" t="t" r="r" b="b"/>
              <a:pathLst>
                <a:path w="6967" h="6259" extrusionOk="0">
                  <a:moveTo>
                    <a:pt x="2480" y="1"/>
                  </a:moveTo>
                  <a:lnTo>
                    <a:pt x="2067" y="60"/>
                  </a:lnTo>
                  <a:lnTo>
                    <a:pt x="1712" y="178"/>
                  </a:lnTo>
                  <a:lnTo>
                    <a:pt x="1358" y="355"/>
                  </a:lnTo>
                  <a:lnTo>
                    <a:pt x="1063" y="532"/>
                  </a:lnTo>
                  <a:lnTo>
                    <a:pt x="827" y="768"/>
                  </a:lnTo>
                  <a:lnTo>
                    <a:pt x="591" y="1063"/>
                  </a:lnTo>
                  <a:lnTo>
                    <a:pt x="413" y="1358"/>
                  </a:lnTo>
                  <a:lnTo>
                    <a:pt x="236" y="1713"/>
                  </a:lnTo>
                  <a:lnTo>
                    <a:pt x="118" y="2067"/>
                  </a:lnTo>
                  <a:lnTo>
                    <a:pt x="59" y="2480"/>
                  </a:lnTo>
                  <a:lnTo>
                    <a:pt x="0" y="2834"/>
                  </a:lnTo>
                  <a:lnTo>
                    <a:pt x="59" y="3248"/>
                  </a:lnTo>
                  <a:lnTo>
                    <a:pt x="59" y="3602"/>
                  </a:lnTo>
                  <a:lnTo>
                    <a:pt x="177" y="4015"/>
                  </a:lnTo>
                  <a:lnTo>
                    <a:pt x="295" y="4310"/>
                  </a:lnTo>
                  <a:lnTo>
                    <a:pt x="532" y="4665"/>
                  </a:lnTo>
                  <a:lnTo>
                    <a:pt x="709" y="4901"/>
                  </a:lnTo>
                  <a:lnTo>
                    <a:pt x="1004" y="5196"/>
                  </a:lnTo>
                  <a:lnTo>
                    <a:pt x="1358" y="5373"/>
                  </a:lnTo>
                  <a:lnTo>
                    <a:pt x="1712" y="5550"/>
                  </a:lnTo>
                  <a:lnTo>
                    <a:pt x="2067" y="5668"/>
                  </a:lnTo>
                  <a:lnTo>
                    <a:pt x="2539" y="5786"/>
                  </a:lnTo>
                  <a:lnTo>
                    <a:pt x="6199" y="6259"/>
                  </a:lnTo>
                  <a:lnTo>
                    <a:pt x="6435" y="4251"/>
                  </a:lnTo>
                  <a:lnTo>
                    <a:pt x="2834" y="3779"/>
                  </a:lnTo>
                  <a:lnTo>
                    <a:pt x="2421" y="3661"/>
                  </a:lnTo>
                  <a:lnTo>
                    <a:pt x="2126" y="3425"/>
                  </a:lnTo>
                  <a:lnTo>
                    <a:pt x="2067" y="3307"/>
                  </a:lnTo>
                  <a:lnTo>
                    <a:pt x="2008" y="3130"/>
                  </a:lnTo>
                  <a:lnTo>
                    <a:pt x="1948" y="2953"/>
                  </a:lnTo>
                  <a:lnTo>
                    <a:pt x="1948" y="2775"/>
                  </a:lnTo>
                  <a:lnTo>
                    <a:pt x="2008" y="2539"/>
                  </a:lnTo>
                  <a:lnTo>
                    <a:pt x="2067" y="2421"/>
                  </a:lnTo>
                  <a:lnTo>
                    <a:pt x="2185" y="2244"/>
                  </a:lnTo>
                  <a:lnTo>
                    <a:pt x="2303" y="2185"/>
                  </a:lnTo>
                  <a:lnTo>
                    <a:pt x="2657" y="2067"/>
                  </a:lnTo>
                  <a:lnTo>
                    <a:pt x="3070" y="2067"/>
                  </a:lnTo>
                  <a:lnTo>
                    <a:pt x="6672" y="2598"/>
                  </a:lnTo>
                  <a:lnTo>
                    <a:pt x="6967" y="591"/>
                  </a:lnTo>
                  <a:lnTo>
                    <a:pt x="3306" y="60"/>
                  </a:lnTo>
                  <a:lnTo>
                    <a:pt x="28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7167850" y="3192525"/>
              <a:ext cx="178625" cy="171250"/>
            </a:xfrm>
            <a:custGeom>
              <a:avLst/>
              <a:gdLst/>
              <a:ahLst/>
              <a:cxnLst/>
              <a:rect l="l" t="t" r="r" b="b"/>
              <a:pathLst>
                <a:path w="7145" h="6850" extrusionOk="0">
                  <a:moveTo>
                    <a:pt x="2067" y="2421"/>
                  </a:moveTo>
                  <a:lnTo>
                    <a:pt x="4901" y="3130"/>
                  </a:lnTo>
                  <a:lnTo>
                    <a:pt x="4783" y="3602"/>
                  </a:lnTo>
                  <a:lnTo>
                    <a:pt x="4664" y="3957"/>
                  </a:lnTo>
                  <a:lnTo>
                    <a:pt x="4546" y="4193"/>
                  </a:lnTo>
                  <a:lnTo>
                    <a:pt x="4369" y="4429"/>
                  </a:lnTo>
                  <a:lnTo>
                    <a:pt x="4133" y="4606"/>
                  </a:lnTo>
                  <a:lnTo>
                    <a:pt x="3897" y="4724"/>
                  </a:lnTo>
                  <a:lnTo>
                    <a:pt x="3661" y="4783"/>
                  </a:lnTo>
                  <a:lnTo>
                    <a:pt x="3307" y="4783"/>
                  </a:lnTo>
                  <a:lnTo>
                    <a:pt x="3011" y="4724"/>
                  </a:lnTo>
                  <a:lnTo>
                    <a:pt x="2716" y="4606"/>
                  </a:lnTo>
                  <a:lnTo>
                    <a:pt x="2421" y="4488"/>
                  </a:lnTo>
                  <a:lnTo>
                    <a:pt x="2244" y="4311"/>
                  </a:lnTo>
                  <a:lnTo>
                    <a:pt x="2067" y="4075"/>
                  </a:lnTo>
                  <a:lnTo>
                    <a:pt x="1949" y="3838"/>
                  </a:lnTo>
                  <a:lnTo>
                    <a:pt x="1890" y="3543"/>
                  </a:lnTo>
                  <a:lnTo>
                    <a:pt x="1890" y="3248"/>
                  </a:lnTo>
                  <a:lnTo>
                    <a:pt x="1949" y="2894"/>
                  </a:lnTo>
                  <a:lnTo>
                    <a:pt x="2067" y="2421"/>
                  </a:lnTo>
                  <a:close/>
                  <a:moveTo>
                    <a:pt x="827" y="1"/>
                  </a:moveTo>
                  <a:lnTo>
                    <a:pt x="118" y="2658"/>
                  </a:lnTo>
                  <a:lnTo>
                    <a:pt x="59" y="3130"/>
                  </a:lnTo>
                  <a:lnTo>
                    <a:pt x="0" y="3602"/>
                  </a:lnTo>
                  <a:lnTo>
                    <a:pt x="59" y="4075"/>
                  </a:lnTo>
                  <a:lnTo>
                    <a:pt x="118" y="4488"/>
                  </a:lnTo>
                  <a:lnTo>
                    <a:pt x="296" y="4901"/>
                  </a:lnTo>
                  <a:lnTo>
                    <a:pt x="473" y="5255"/>
                  </a:lnTo>
                  <a:lnTo>
                    <a:pt x="709" y="5610"/>
                  </a:lnTo>
                  <a:lnTo>
                    <a:pt x="1004" y="5905"/>
                  </a:lnTo>
                  <a:lnTo>
                    <a:pt x="1299" y="6200"/>
                  </a:lnTo>
                  <a:lnTo>
                    <a:pt x="1653" y="6436"/>
                  </a:lnTo>
                  <a:lnTo>
                    <a:pt x="2067" y="6613"/>
                  </a:lnTo>
                  <a:lnTo>
                    <a:pt x="2480" y="6731"/>
                  </a:lnTo>
                  <a:lnTo>
                    <a:pt x="2952" y="6849"/>
                  </a:lnTo>
                  <a:lnTo>
                    <a:pt x="3838" y="6849"/>
                  </a:lnTo>
                  <a:lnTo>
                    <a:pt x="4251" y="6731"/>
                  </a:lnTo>
                  <a:lnTo>
                    <a:pt x="4605" y="6613"/>
                  </a:lnTo>
                  <a:lnTo>
                    <a:pt x="5019" y="6377"/>
                  </a:lnTo>
                  <a:lnTo>
                    <a:pt x="5314" y="6141"/>
                  </a:lnTo>
                  <a:lnTo>
                    <a:pt x="5668" y="5846"/>
                  </a:lnTo>
                  <a:lnTo>
                    <a:pt x="5904" y="5492"/>
                  </a:lnTo>
                  <a:lnTo>
                    <a:pt x="6140" y="5137"/>
                  </a:lnTo>
                  <a:lnTo>
                    <a:pt x="6318" y="4724"/>
                  </a:lnTo>
                  <a:lnTo>
                    <a:pt x="6495" y="4252"/>
                  </a:lnTo>
                  <a:lnTo>
                    <a:pt x="7144" y="1595"/>
                  </a:lnTo>
                  <a:lnTo>
                    <a:pt x="8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7125050" y="3365225"/>
              <a:ext cx="171225" cy="100400"/>
            </a:xfrm>
            <a:custGeom>
              <a:avLst/>
              <a:gdLst/>
              <a:ahLst/>
              <a:cxnLst/>
              <a:rect l="l" t="t" r="r" b="b"/>
              <a:pathLst>
                <a:path w="6849" h="4016" extrusionOk="0">
                  <a:moveTo>
                    <a:pt x="650" y="0"/>
                  </a:moveTo>
                  <a:lnTo>
                    <a:pt x="0" y="1949"/>
                  </a:lnTo>
                  <a:lnTo>
                    <a:pt x="6199" y="4015"/>
                  </a:lnTo>
                  <a:lnTo>
                    <a:pt x="6849" y="2067"/>
                  </a:lnTo>
                  <a:lnTo>
                    <a:pt x="6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7077800" y="3464125"/>
              <a:ext cx="168300" cy="168275"/>
            </a:xfrm>
            <a:custGeom>
              <a:avLst/>
              <a:gdLst/>
              <a:ahLst/>
              <a:cxnLst/>
              <a:rect l="l" t="t" r="r" b="b"/>
              <a:pathLst>
                <a:path w="6732" h="6731" extrusionOk="0">
                  <a:moveTo>
                    <a:pt x="3248" y="2066"/>
                  </a:moveTo>
                  <a:lnTo>
                    <a:pt x="3543" y="2125"/>
                  </a:lnTo>
                  <a:lnTo>
                    <a:pt x="3838" y="2185"/>
                  </a:lnTo>
                  <a:lnTo>
                    <a:pt x="4134" y="2362"/>
                  </a:lnTo>
                  <a:lnTo>
                    <a:pt x="4370" y="2539"/>
                  </a:lnTo>
                  <a:lnTo>
                    <a:pt x="4547" y="2716"/>
                  </a:lnTo>
                  <a:lnTo>
                    <a:pt x="4724" y="2952"/>
                  </a:lnTo>
                  <a:lnTo>
                    <a:pt x="4783" y="3188"/>
                  </a:lnTo>
                  <a:lnTo>
                    <a:pt x="4783" y="3424"/>
                  </a:lnTo>
                  <a:lnTo>
                    <a:pt x="4783" y="3661"/>
                  </a:lnTo>
                  <a:lnTo>
                    <a:pt x="4665" y="3956"/>
                  </a:lnTo>
                  <a:lnTo>
                    <a:pt x="4547" y="4192"/>
                  </a:lnTo>
                  <a:lnTo>
                    <a:pt x="4370" y="4428"/>
                  </a:lnTo>
                  <a:lnTo>
                    <a:pt x="4193" y="4546"/>
                  </a:lnTo>
                  <a:lnTo>
                    <a:pt x="3957" y="4664"/>
                  </a:lnTo>
                  <a:lnTo>
                    <a:pt x="3720" y="4723"/>
                  </a:lnTo>
                  <a:lnTo>
                    <a:pt x="3425" y="4723"/>
                  </a:lnTo>
                  <a:lnTo>
                    <a:pt x="3130" y="4664"/>
                  </a:lnTo>
                  <a:lnTo>
                    <a:pt x="2835" y="4546"/>
                  </a:lnTo>
                  <a:lnTo>
                    <a:pt x="2540" y="4428"/>
                  </a:lnTo>
                  <a:lnTo>
                    <a:pt x="2362" y="4251"/>
                  </a:lnTo>
                  <a:lnTo>
                    <a:pt x="2126" y="4074"/>
                  </a:lnTo>
                  <a:lnTo>
                    <a:pt x="2008" y="3838"/>
                  </a:lnTo>
                  <a:lnTo>
                    <a:pt x="1949" y="3601"/>
                  </a:lnTo>
                  <a:lnTo>
                    <a:pt x="1890" y="3365"/>
                  </a:lnTo>
                  <a:lnTo>
                    <a:pt x="1949" y="3070"/>
                  </a:lnTo>
                  <a:lnTo>
                    <a:pt x="2008" y="2834"/>
                  </a:lnTo>
                  <a:lnTo>
                    <a:pt x="2126" y="2539"/>
                  </a:lnTo>
                  <a:lnTo>
                    <a:pt x="2303" y="2362"/>
                  </a:lnTo>
                  <a:lnTo>
                    <a:pt x="2540" y="2185"/>
                  </a:lnTo>
                  <a:lnTo>
                    <a:pt x="2776" y="2066"/>
                  </a:lnTo>
                  <a:close/>
                  <a:moveTo>
                    <a:pt x="2894" y="0"/>
                  </a:moveTo>
                  <a:lnTo>
                    <a:pt x="2481" y="118"/>
                  </a:lnTo>
                  <a:lnTo>
                    <a:pt x="2067" y="236"/>
                  </a:lnTo>
                  <a:lnTo>
                    <a:pt x="1654" y="413"/>
                  </a:lnTo>
                  <a:lnTo>
                    <a:pt x="1300" y="709"/>
                  </a:lnTo>
                  <a:lnTo>
                    <a:pt x="1005" y="945"/>
                  </a:lnTo>
                  <a:lnTo>
                    <a:pt x="709" y="1299"/>
                  </a:lnTo>
                  <a:lnTo>
                    <a:pt x="473" y="1653"/>
                  </a:lnTo>
                  <a:lnTo>
                    <a:pt x="237" y="2066"/>
                  </a:lnTo>
                  <a:lnTo>
                    <a:pt x="119" y="2480"/>
                  </a:lnTo>
                  <a:lnTo>
                    <a:pt x="1" y="2893"/>
                  </a:lnTo>
                  <a:lnTo>
                    <a:pt x="1" y="3365"/>
                  </a:lnTo>
                  <a:lnTo>
                    <a:pt x="1" y="3779"/>
                  </a:lnTo>
                  <a:lnTo>
                    <a:pt x="60" y="4192"/>
                  </a:lnTo>
                  <a:lnTo>
                    <a:pt x="237" y="4605"/>
                  </a:lnTo>
                  <a:lnTo>
                    <a:pt x="414" y="5018"/>
                  </a:lnTo>
                  <a:lnTo>
                    <a:pt x="650" y="5373"/>
                  </a:lnTo>
                  <a:lnTo>
                    <a:pt x="887" y="5727"/>
                  </a:lnTo>
                  <a:lnTo>
                    <a:pt x="1241" y="6022"/>
                  </a:lnTo>
                  <a:lnTo>
                    <a:pt x="1595" y="6258"/>
                  </a:lnTo>
                  <a:lnTo>
                    <a:pt x="2067" y="6435"/>
                  </a:lnTo>
                  <a:lnTo>
                    <a:pt x="2481" y="6612"/>
                  </a:lnTo>
                  <a:lnTo>
                    <a:pt x="2894" y="6731"/>
                  </a:lnTo>
                  <a:lnTo>
                    <a:pt x="3779" y="6731"/>
                  </a:lnTo>
                  <a:lnTo>
                    <a:pt x="4252" y="6612"/>
                  </a:lnTo>
                  <a:lnTo>
                    <a:pt x="4606" y="6494"/>
                  </a:lnTo>
                  <a:lnTo>
                    <a:pt x="5019" y="6317"/>
                  </a:lnTo>
                  <a:lnTo>
                    <a:pt x="5374" y="6081"/>
                  </a:lnTo>
                  <a:lnTo>
                    <a:pt x="5669" y="5786"/>
                  </a:lnTo>
                  <a:lnTo>
                    <a:pt x="5964" y="5432"/>
                  </a:lnTo>
                  <a:lnTo>
                    <a:pt x="6200" y="5077"/>
                  </a:lnTo>
                  <a:lnTo>
                    <a:pt x="6436" y="4664"/>
                  </a:lnTo>
                  <a:lnTo>
                    <a:pt x="6554" y="4251"/>
                  </a:lnTo>
                  <a:lnTo>
                    <a:pt x="6672" y="3838"/>
                  </a:lnTo>
                  <a:lnTo>
                    <a:pt x="6731" y="3424"/>
                  </a:lnTo>
                  <a:lnTo>
                    <a:pt x="6672" y="2952"/>
                  </a:lnTo>
                  <a:lnTo>
                    <a:pt x="6613" y="2539"/>
                  </a:lnTo>
                  <a:lnTo>
                    <a:pt x="6495" y="2125"/>
                  </a:lnTo>
                  <a:lnTo>
                    <a:pt x="6318" y="1771"/>
                  </a:lnTo>
                  <a:lnTo>
                    <a:pt x="6082" y="1358"/>
                  </a:lnTo>
                  <a:lnTo>
                    <a:pt x="5787" y="1063"/>
                  </a:lnTo>
                  <a:lnTo>
                    <a:pt x="5433" y="768"/>
                  </a:lnTo>
                  <a:lnTo>
                    <a:pt x="5078" y="472"/>
                  </a:lnTo>
                  <a:lnTo>
                    <a:pt x="4665" y="295"/>
                  </a:lnTo>
                  <a:lnTo>
                    <a:pt x="4193" y="118"/>
                  </a:lnTo>
                  <a:lnTo>
                    <a:pt x="3779" y="59"/>
                  </a:lnTo>
                  <a:lnTo>
                    <a:pt x="33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6964150" y="3658950"/>
              <a:ext cx="194875" cy="175650"/>
            </a:xfrm>
            <a:custGeom>
              <a:avLst/>
              <a:gdLst/>
              <a:ahLst/>
              <a:cxnLst/>
              <a:rect l="l" t="t" r="r" b="b"/>
              <a:pathLst>
                <a:path w="7795" h="7026" extrusionOk="0">
                  <a:moveTo>
                    <a:pt x="2185" y="0"/>
                  </a:moveTo>
                  <a:lnTo>
                    <a:pt x="1" y="3720"/>
                  </a:lnTo>
                  <a:lnTo>
                    <a:pt x="1359" y="4546"/>
                  </a:lnTo>
                  <a:lnTo>
                    <a:pt x="2540" y="2598"/>
                  </a:lnTo>
                  <a:lnTo>
                    <a:pt x="3366" y="3011"/>
                  </a:lnTo>
                  <a:lnTo>
                    <a:pt x="2303" y="4782"/>
                  </a:lnTo>
                  <a:lnTo>
                    <a:pt x="3661" y="5550"/>
                  </a:lnTo>
                  <a:lnTo>
                    <a:pt x="4665" y="3838"/>
                  </a:lnTo>
                  <a:lnTo>
                    <a:pt x="5373" y="4192"/>
                  </a:lnTo>
                  <a:lnTo>
                    <a:pt x="4193" y="6199"/>
                  </a:lnTo>
                  <a:lnTo>
                    <a:pt x="5610" y="7026"/>
                  </a:lnTo>
                  <a:lnTo>
                    <a:pt x="7794" y="3247"/>
                  </a:lnTo>
                  <a:lnTo>
                    <a:pt x="21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6859375" y="3775550"/>
              <a:ext cx="222900" cy="221425"/>
            </a:xfrm>
            <a:custGeom>
              <a:avLst/>
              <a:gdLst/>
              <a:ahLst/>
              <a:cxnLst/>
              <a:rect l="l" t="t" r="r" b="b"/>
              <a:pathLst>
                <a:path w="8916" h="8857" extrusionOk="0">
                  <a:moveTo>
                    <a:pt x="3602" y="0"/>
                  </a:moveTo>
                  <a:lnTo>
                    <a:pt x="2421" y="1653"/>
                  </a:lnTo>
                  <a:lnTo>
                    <a:pt x="5077" y="3543"/>
                  </a:lnTo>
                  <a:lnTo>
                    <a:pt x="5077" y="3543"/>
                  </a:lnTo>
                  <a:lnTo>
                    <a:pt x="1181" y="3425"/>
                  </a:lnTo>
                  <a:lnTo>
                    <a:pt x="0" y="5078"/>
                  </a:lnTo>
                  <a:lnTo>
                    <a:pt x="5255" y="8856"/>
                  </a:lnTo>
                  <a:lnTo>
                    <a:pt x="6494" y="7203"/>
                  </a:lnTo>
                  <a:lnTo>
                    <a:pt x="3779" y="5255"/>
                  </a:lnTo>
                  <a:lnTo>
                    <a:pt x="7734" y="5432"/>
                  </a:lnTo>
                  <a:lnTo>
                    <a:pt x="8915" y="3779"/>
                  </a:lnTo>
                  <a:lnTo>
                    <a:pt x="36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6764900" y="3952675"/>
              <a:ext cx="169775" cy="169750"/>
            </a:xfrm>
            <a:custGeom>
              <a:avLst/>
              <a:gdLst/>
              <a:ahLst/>
              <a:cxnLst/>
              <a:rect l="l" t="t" r="r" b="b"/>
              <a:pathLst>
                <a:path w="6791" h="6790" extrusionOk="0">
                  <a:moveTo>
                    <a:pt x="3189" y="0"/>
                  </a:moveTo>
                  <a:lnTo>
                    <a:pt x="2775" y="59"/>
                  </a:lnTo>
                  <a:lnTo>
                    <a:pt x="2362" y="177"/>
                  </a:lnTo>
                  <a:lnTo>
                    <a:pt x="2008" y="354"/>
                  </a:lnTo>
                  <a:lnTo>
                    <a:pt x="1595" y="590"/>
                  </a:lnTo>
                  <a:lnTo>
                    <a:pt x="1240" y="886"/>
                  </a:lnTo>
                  <a:lnTo>
                    <a:pt x="886" y="1181"/>
                  </a:lnTo>
                  <a:lnTo>
                    <a:pt x="532" y="1653"/>
                  </a:lnTo>
                  <a:lnTo>
                    <a:pt x="296" y="2066"/>
                  </a:lnTo>
                  <a:lnTo>
                    <a:pt x="119" y="2539"/>
                  </a:lnTo>
                  <a:lnTo>
                    <a:pt x="1" y="2952"/>
                  </a:lnTo>
                  <a:lnTo>
                    <a:pt x="1" y="3424"/>
                  </a:lnTo>
                  <a:lnTo>
                    <a:pt x="1" y="3838"/>
                  </a:lnTo>
                  <a:lnTo>
                    <a:pt x="60" y="4251"/>
                  </a:lnTo>
                  <a:lnTo>
                    <a:pt x="178" y="4664"/>
                  </a:lnTo>
                  <a:lnTo>
                    <a:pt x="1713" y="6022"/>
                  </a:lnTo>
                  <a:lnTo>
                    <a:pt x="3897" y="3542"/>
                  </a:lnTo>
                  <a:lnTo>
                    <a:pt x="2834" y="2598"/>
                  </a:lnTo>
                  <a:lnTo>
                    <a:pt x="1772" y="3779"/>
                  </a:lnTo>
                  <a:lnTo>
                    <a:pt x="1713" y="3483"/>
                  </a:lnTo>
                  <a:lnTo>
                    <a:pt x="1772" y="3129"/>
                  </a:lnTo>
                  <a:lnTo>
                    <a:pt x="1890" y="2834"/>
                  </a:lnTo>
                  <a:lnTo>
                    <a:pt x="2067" y="2598"/>
                  </a:lnTo>
                  <a:lnTo>
                    <a:pt x="2362" y="2303"/>
                  </a:lnTo>
                  <a:lnTo>
                    <a:pt x="2598" y="2125"/>
                  </a:lnTo>
                  <a:lnTo>
                    <a:pt x="2834" y="2066"/>
                  </a:lnTo>
                  <a:lnTo>
                    <a:pt x="3130" y="2007"/>
                  </a:lnTo>
                  <a:lnTo>
                    <a:pt x="3366" y="2007"/>
                  </a:lnTo>
                  <a:lnTo>
                    <a:pt x="3661" y="2125"/>
                  </a:lnTo>
                  <a:lnTo>
                    <a:pt x="3897" y="2244"/>
                  </a:lnTo>
                  <a:lnTo>
                    <a:pt x="4192" y="2480"/>
                  </a:lnTo>
                  <a:lnTo>
                    <a:pt x="4429" y="2716"/>
                  </a:lnTo>
                  <a:lnTo>
                    <a:pt x="4606" y="2952"/>
                  </a:lnTo>
                  <a:lnTo>
                    <a:pt x="4724" y="3188"/>
                  </a:lnTo>
                  <a:lnTo>
                    <a:pt x="4783" y="3424"/>
                  </a:lnTo>
                  <a:lnTo>
                    <a:pt x="4783" y="3660"/>
                  </a:lnTo>
                  <a:lnTo>
                    <a:pt x="4724" y="3897"/>
                  </a:lnTo>
                  <a:lnTo>
                    <a:pt x="4606" y="4133"/>
                  </a:lnTo>
                  <a:lnTo>
                    <a:pt x="4429" y="4369"/>
                  </a:lnTo>
                  <a:lnTo>
                    <a:pt x="4251" y="4546"/>
                  </a:lnTo>
                  <a:lnTo>
                    <a:pt x="4015" y="4664"/>
                  </a:lnTo>
                  <a:lnTo>
                    <a:pt x="3779" y="4723"/>
                  </a:lnTo>
                  <a:lnTo>
                    <a:pt x="3543" y="4723"/>
                  </a:lnTo>
                  <a:lnTo>
                    <a:pt x="2126" y="6376"/>
                  </a:lnTo>
                  <a:lnTo>
                    <a:pt x="2539" y="6612"/>
                  </a:lnTo>
                  <a:lnTo>
                    <a:pt x="3012" y="6730"/>
                  </a:lnTo>
                  <a:lnTo>
                    <a:pt x="3484" y="6790"/>
                  </a:lnTo>
                  <a:lnTo>
                    <a:pt x="4015" y="6730"/>
                  </a:lnTo>
                  <a:lnTo>
                    <a:pt x="4488" y="6612"/>
                  </a:lnTo>
                  <a:lnTo>
                    <a:pt x="4960" y="6376"/>
                  </a:lnTo>
                  <a:lnTo>
                    <a:pt x="5432" y="6022"/>
                  </a:lnTo>
                  <a:lnTo>
                    <a:pt x="5845" y="5609"/>
                  </a:lnTo>
                  <a:lnTo>
                    <a:pt x="6141" y="5255"/>
                  </a:lnTo>
                  <a:lnTo>
                    <a:pt x="6377" y="4841"/>
                  </a:lnTo>
                  <a:lnTo>
                    <a:pt x="6554" y="4428"/>
                  </a:lnTo>
                  <a:lnTo>
                    <a:pt x="6731" y="4015"/>
                  </a:lnTo>
                  <a:lnTo>
                    <a:pt x="6790" y="3601"/>
                  </a:lnTo>
                  <a:lnTo>
                    <a:pt x="6790" y="3188"/>
                  </a:lnTo>
                  <a:lnTo>
                    <a:pt x="6731" y="2775"/>
                  </a:lnTo>
                  <a:lnTo>
                    <a:pt x="6613" y="2421"/>
                  </a:lnTo>
                  <a:lnTo>
                    <a:pt x="6436" y="2007"/>
                  </a:lnTo>
                  <a:lnTo>
                    <a:pt x="6200" y="1653"/>
                  </a:lnTo>
                  <a:lnTo>
                    <a:pt x="5905" y="1299"/>
                  </a:lnTo>
                  <a:lnTo>
                    <a:pt x="5550" y="945"/>
                  </a:lnTo>
                  <a:lnTo>
                    <a:pt x="5196" y="649"/>
                  </a:lnTo>
                  <a:lnTo>
                    <a:pt x="4842" y="413"/>
                  </a:lnTo>
                  <a:lnTo>
                    <a:pt x="4429" y="236"/>
                  </a:lnTo>
                  <a:lnTo>
                    <a:pt x="4015" y="118"/>
                  </a:lnTo>
                  <a:lnTo>
                    <a:pt x="36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6680775" y="4057450"/>
              <a:ext cx="149100" cy="153525"/>
            </a:xfrm>
            <a:custGeom>
              <a:avLst/>
              <a:gdLst/>
              <a:ahLst/>
              <a:cxnLst/>
              <a:rect l="l" t="t" r="r" b="b"/>
              <a:pathLst>
                <a:path w="5964" h="6141" extrusionOk="0">
                  <a:moveTo>
                    <a:pt x="1476" y="1"/>
                  </a:moveTo>
                  <a:lnTo>
                    <a:pt x="0" y="1418"/>
                  </a:lnTo>
                  <a:lnTo>
                    <a:pt x="4487" y="6141"/>
                  </a:lnTo>
                  <a:lnTo>
                    <a:pt x="5963" y="4724"/>
                  </a:lnTo>
                  <a:lnTo>
                    <a:pt x="14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6537600" y="4115025"/>
              <a:ext cx="224375" cy="225850"/>
            </a:xfrm>
            <a:custGeom>
              <a:avLst/>
              <a:gdLst/>
              <a:ahLst/>
              <a:cxnLst/>
              <a:rect l="l" t="t" r="r" b="b"/>
              <a:pathLst>
                <a:path w="8975" h="9034" extrusionOk="0">
                  <a:moveTo>
                    <a:pt x="4842" y="0"/>
                  </a:moveTo>
                  <a:lnTo>
                    <a:pt x="3248" y="1299"/>
                  </a:lnTo>
                  <a:lnTo>
                    <a:pt x="5373" y="3838"/>
                  </a:lnTo>
                  <a:lnTo>
                    <a:pt x="1595" y="2657"/>
                  </a:lnTo>
                  <a:lnTo>
                    <a:pt x="1" y="3956"/>
                  </a:lnTo>
                  <a:lnTo>
                    <a:pt x="4133" y="9033"/>
                  </a:lnTo>
                  <a:lnTo>
                    <a:pt x="5727" y="7734"/>
                  </a:lnTo>
                  <a:lnTo>
                    <a:pt x="3602" y="5137"/>
                  </a:lnTo>
                  <a:lnTo>
                    <a:pt x="7380" y="6318"/>
                  </a:lnTo>
                  <a:lnTo>
                    <a:pt x="8975" y="5078"/>
                  </a:lnTo>
                  <a:lnTo>
                    <a:pt x="48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6422475" y="4230150"/>
              <a:ext cx="181575" cy="196325"/>
            </a:xfrm>
            <a:custGeom>
              <a:avLst/>
              <a:gdLst/>
              <a:ahLst/>
              <a:cxnLst/>
              <a:rect l="l" t="t" r="r" b="b"/>
              <a:pathLst>
                <a:path w="7263" h="7853" extrusionOk="0">
                  <a:moveTo>
                    <a:pt x="3602" y="0"/>
                  </a:moveTo>
                  <a:lnTo>
                    <a:pt x="0" y="2421"/>
                  </a:lnTo>
                  <a:lnTo>
                    <a:pt x="886" y="3779"/>
                  </a:lnTo>
                  <a:lnTo>
                    <a:pt x="2834" y="2539"/>
                  </a:lnTo>
                  <a:lnTo>
                    <a:pt x="3366" y="3307"/>
                  </a:lnTo>
                  <a:lnTo>
                    <a:pt x="1654" y="4428"/>
                  </a:lnTo>
                  <a:lnTo>
                    <a:pt x="2539" y="5668"/>
                  </a:lnTo>
                  <a:lnTo>
                    <a:pt x="4192" y="4546"/>
                  </a:lnTo>
                  <a:lnTo>
                    <a:pt x="4665" y="5196"/>
                  </a:lnTo>
                  <a:lnTo>
                    <a:pt x="2716" y="6495"/>
                  </a:lnTo>
                  <a:lnTo>
                    <a:pt x="3661" y="7853"/>
                  </a:lnTo>
                  <a:lnTo>
                    <a:pt x="7262" y="5432"/>
                  </a:lnTo>
                  <a:lnTo>
                    <a:pt x="36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6304400" y="4305425"/>
              <a:ext cx="174175" cy="194850"/>
            </a:xfrm>
            <a:custGeom>
              <a:avLst/>
              <a:gdLst/>
              <a:ahLst/>
              <a:cxnLst/>
              <a:rect l="l" t="t" r="r" b="b"/>
              <a:pathLst>
                <a:path w="6967" h="7794" extrusionOk="0">
                  <a:moveTo>
                    <a:pt x="3838" y="0"/>
                  </a:moveTo>
                  <a:lnTo>
                    <a:pt x="0" y="2126"/>
                  </a:lnTo>
                  <a:lnTo>
                    <a:pt x="827" y="3543"/>
                  </a:lnTo>
                  <a:lnTo>
                    <a:pt x="2834" y="2421"/>
                  </a:lnTo>
                  <a:lnTo>
                    <a:pt x="3248" y="3188"/>
                  </a:lnTo>
                  <a:lnTo>
                    <a:pt x="1476" y="4192"/>
                  </a:lnTo>
                  <a:lnTo>
                    <a:pt x="2244" y="5550"/>
                  </a:lnTo>
                  <a:lnTo>
                    <a:pt x="4015" y="4546"/>
                  </a:lnTo>
                  <a:lnTo>
                    <a:pt x="4428" y="5255"/>
                  </a:lnTo>
                  <a:lnTo>
                    <a:pt x="2421" y="6377"/>
                  </a:lnTo>
                  <a:lnTo>
                    <a:pt x="3188" y="7794"/>
                  </a:lnTo>
                  <a:lnTo>
                    <a:pt x="6967" y="5668"/>
                  </a:lnTo>
                  <a:lnTo>
                    <a:pt x="3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6155325" y="4370375"/>
              <a:ext cx="191900" cy="187475"/>
            </a:xfrm>
            <a:custGeom>
              <a:avLst/>
              <a:gdLst/>
              <a:ahLst/>
              <a:cxnLst/>
              <a:rect l="l" t="t" r="r" b="b"/>
              <a:pathLst>
                <a:path w="7676" h="7499" extrusionOk="0">
                  <a:moveTo>
                    <a:pt x="4664" y="4192"/>
                  </a:moveTo>
                  <a:lnTo>
                    <a:pt x="5137" y="5196"/>
                  </a:lnTo>
                  <a:lnTo>
                    <a:pt x="4369" y="5550"/>
                  </a:lnTo>
                  <a:lnTo>
                    <a:pt x="4133" y="5609"/>
                  </a:lnTo>
                  <a:lnTo>
                    <a:pt x="3956" y="5609"/>
                  </a:lnTo>
                  <a:lnTo>
                    <a:pt x="3779" y="5491"/>
                  </a:lnTo>
                  <a:lnTo>
                    <a:pt x="3602" y="5255"/>
                  </a:lnTo>
                  <a:lnTo>
                    <a:pt x="3543" y="5018"/>
                  </a:lnTo>
                  <a:lnTo>
                    <a:pt x="3602" y="4841"/>
                  </a:lnTo>
                  <a:lnTo>
                    <a:pt x="3720" y="4664"/>
                  </a:lnTo>
                  <a:lnTo>
                    <a:pt x="3956" y="4546"/>
                  </a:lnTo>
                  <a:lnTo>
                    <a:pt x="4664" y="4192"/>
                  </a:lnTo>
                  <a:close/>
                  <a:moveTo>
                    <a:pt x="5019" y="0"/>
                  </a:moveTo>
                  <a:lnTo>
                    <a:pt x="3189" y="827"/>
                  </a:lnTo>
                  <a:lnTo>
                    <a:pt x="4133" y="2952"/>
                  </a:lnTo>
                  <a:lnTo>
                    <a:pt x="2067" y="1358"/>
                  </a:lnTo>
                  <a:lnTo>
                    <a:pt x="0" y="2244"/>
                  </a:lnTo>
                  <a:lnTo>
                    <a:pt x="2303" y="3956"/>
                  </a:lnTo>
                  <a:lnTo>
                    <a:pt x="2067" y="4192"/>
                  </a:lnTo>
                  <a:lnTo>
                    <a:pt x="1890" y="4487"/>
                  </a:lnTo>
                  <a:lnTo>
                    <a:pt x="1713" y="4723"/>
                  </a:lnTo>
                  <a:lnTo>
                    <a:pt x="1653" y="5018"/>
                  </a:lnTo>
                  <a:lnTo>
                    <a:pt x="1594" y="5373"/>
                  </a:lnTo>
                  <a:lnTo>
                    <a:pt x="1594" y="5668"/>
                  </a:lnTo>
                  <a:lnTo>
                    <a:pt x="1653" y="5963"/>
                  </a:lnTo>
                  <a:lnTo>
                    <a:pt x="1772" y="6258"/>
                  </a:lnTo>
                  <a:lnTo>
                    <a:pt x="1949" y="6494"/>
                  </a:lnTo>
                  <a:lnTo>
                    <a:pt x="2067" y="6731"/>
                  </a:lnTo>
                  <a:lnTo>
                    <a:pt x="2303" y="6967"/>
                  </a:lnTo>
                  <a:lnTo>
                    <a:pt x="2480" y="7144"/>
                  </a:lnTo>
                  <a:lnTo>
                    <a:pt x="2716" y="7262"/>
                  </a:lnTo>
                  <a:lnTo>
                    <a:pt x="3011" y="7380"/>
                  </a:lnTo>
                  <a:lnTo>
                    <a:pt x="3248" y="7439"/>
                  </a:lnTo>
                  <a:lnTo>
                    <a:pt x="3602" y="7498"/>
                  </a:lnTo>
                  <a:lnTo>
                    <a:pt x="3897" y="7498"/>
                  </a:lnTo>
                  <a:lnTo>
                    <a:pt x="4251" y="7439"/>
                  </a:lnTo>
                  <a:lnTo>
                    <a:pt x="4546" y="7321"/>
                  </a:lnTo>
                  <a:lnTo>
                    <a:pt x="4901" y="7203"/>
                  </a:lnTo>
                  <a:lnTo>
                    <a:pt x="7675" y="5963"/>
                  </a:lnTo>
                  <a:lnTo>
                    <a:pt x="50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5988525" y="4451550"/>
              <a:ext cx="146150" cy="180075"/>
            </a:xfrm>
            <a:custGeom>
              <a:avLst/>
              <a:gdLst/>
              <a:ahLst/>
              <a:cxnLst/>
              <a:rect l="l" t="t" r="r" b="b"/>
              <a:pathLst>
                <a:path w="5846" h="7203" extrusionOk="0">
                  <a:moveTo>
                    <a:pt x="3071" y="4133"/>
                  </a:moveTo>
                  <a:lnTo>
                    <a:pt x="3425" y="5255"/>
                  </a:lnTo>
                  <a:lnTo>
                    <a:pt x="2894" y="5432"/>
                  </a:lnTo>
                  <a:lnTo>
                    <a:pt x="2599" y="5491"/>
                  </a:lnTo>
                  <a:lnTo>
                    <a:pt x="2363" y="5432"/>
                  </a:lnTo>
                  <a:lnTo>
                    <a:pt x="2244" y="5255"/>
                  </a:lnTo>
                  <a:lnTo>
                    <a:pt x="2126" y="5019"/>
                  </a:lnTo>
                  <a:lnTo>
                    <a:pt x="2067" y="4782"/>
                  </a:lnTo>
                  <a:lnTo>
                    <a:pt x="2126" y="4546"/>
                  </a:lnTo>
                  <a:lnTo>
                    <a:pt x="2303" y="4369"/>
                  </a:lnTo>
                  <a:lnTo>
                    <a:pt x="2540" y="4251"/>
                  </a:lnTo>
                  <a:lnTo>
                    <a:pt x="3071" y="4133"/>
                  </a:lnTo>
                  <a:close/>
                  <a:moveTo>
                    <a:pt x="3957" y="0"/>
                  </a:moveTo>
                  <a:lnTo>
                    <a:pt x="2008" y="591"/>
                  </a:lnTo>
                  <a:lnTo>
                    <a:pt x="2599" y="2539"/>
                  </a:lnTo>
                  <a:lnTo>
                    <a:pt x="1831" y="2775"/>
                  </a:lnTo>
                  <a:lnTo>
                    <a:pt x="1477" y="2952"/>
                  </a:lnTo>
                  <a:lnTo>
                    <a:pt x="1182" y="3070"/>
                  </a:lnTo>
                  <a:lnTo>
                    <a:pt x="887" y="3247"/>
                  </a:lnTo>
                  <a:lnTo>
                    <a:pt x="650" y="3484"/>
                  </a:lnTo>
                  <a:lnTo>
                    <a:pt x="414" y="3720"/>
                  </a:lnTo>
                  <a:lnTo>
                    <a:pt x="296" y="3956"/>
                  </a:lnTo>
                  <a:lnTo>
                    <a:pt x="178" y="4192"/>
                  </a:lnTo>
                  <a:lnTo>
                    <a:pt x="60" y="4487"/>
                  </a:lnTo>
                  <a:lnTo>
                    <a:pt x="1" y="4782"/>
                  </a:lnTo>
                  <a:lnTo>
                    <a:pt x="1" y="5078"/>
                  </a:lnTo>
                  <a:lnTo>
                    <a:pt x="60" y="5373"/>
                  </a:lnTo>
                  <a:lnTo>
                    <a:pt x="119" y="5668"/>
                  </a:lnTo>
                  <a:lnTo>
                    <a:pt x="296" y="6081"/>
                  </a:lnTo>
                  <a:lnTo>
                    <a:pt x="532" y="6495"/>
                  </a:lnTo>
                  <a:lnTo>
                    <a:pt x="827" y="6790"/>
                  </a:lnTo>
                  <a:lnTo>
                    <a:pt x="1182" y="7026"/>
                  </a:lnTo>
                  <a:lnTo>
                    <a:pt x="1654" y="7144"/>
                  </a:lnTo>
                  <a:lnTo>
                    <a:pt x="2067" y="7203"/>
                  </a:lnTo>
                  <a:lnTo>
                    <a:pt x="2599" y="7203"/>
                  </a:lnTo>
                  <a:lnTo>
                    <a:pt x="3130" y="7085"/>
                  </a:lnTo>
                  <a:lnTo>
                    <a:pt x="5846" y="6199"/>
                  </a:lnTo>
                  <a:lnTo>
                    <a:pt x="3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5792225" y="4507625"/>
              <a:ext cx="168300" cy="168300"/>
            </a:xfrm>
            <a:custGeom>
              <a:avLst/>
              <a:gdLst/>
              <a:ahLst/>
              <a:cxnLst/>
              <a:rect l="l" t="t" r="r" b="b"/>
              <a:pathLst>
                <a:path w="6732" h="6732" extrusionOk="0">
                  <a:moveTo>
                    <a:pt x="3602" y="1949"/>
                  </a:moveTo>
                  <a:lnTo>
                    <a:pt x="3897" y="2008"/>
                  </a:lnTo>
                  <a:lnTo>
                    <a:pt x="4074" y="2185"/>
                  </a:lnTo>
                  <a:lnTo>
                    <a:pt x="4252" y="2362"/>
                  </a:lnTo>
                  <a:lnTo>
                    <a:pt x="4429" y="2539"/>
                  </a:lnTo>
                  <a:lnTo>
                    <a:pt x="4547" y="2835"/>
                  </a:lnTo>
                  <a:lnTo>
                    <a:pt x="4606" y="3130"/>
                  </a:lnTo>
                  <a:lnTo>
                    <a:pt x="4665" y="3425"/>
                  </a:lnTo>
                  <a:lnTo>
                    <a:pt x="4665" y="3720"/>
                  </a:lnTo>
                  <a:lnTo>
                    <a:pt x="4606" y="4015"/>
                  </a:lnTo>
                  <a:lnTo>
                    <a:pt x="4488" y="4252"/>
                  </a:lnTo>
                  <a:lnTo>
                    <a:pt x="4370" y="4429"/>
                  </a:lnTo>
                  <a:lnTo>
                    <a:pt x="4133" y="4606"/>
                  </a:lnTo>
                  <a:lnTo>
                    <a:pt x="3897" y="4724"/>
                  </a:lnTo>
                  <a:lnTo>
                    <a:pt x="3661" y="4783"/>
                  </a:lnTo>
                  <a:lnTo>
                    <a:pt x="3366" y="4842"/>
                  </a:lnTo>
                  <a:lnTo>
                    <a:pt x="3071" y="4842"/>
                  </a:lnTo>
                  <a:lnTo>
                    <a:pt x="2835" y="4724"/>
                  </a:lnTo>
                  <a:lnTo>
                    <a:pt x="2657" y="4606"/>
                  </a:lnTo>
                  <a:lnTo>
                    <a:pt x="2480" y="4429"/>
                  </a:lnTo>
                  <a:lnTo>
                    <a:pt x="2303" y="4193"/>
                  </a:lnTo>
                  <a:lnTo>
                    <a:pt x="2185" y="3956"/>
                  </a:lnTo>
                  <a:lnTo>
                    <a:pt x="2126" y="3602"/>
                  </a:lnTo>
                  <a:lnTo>
                    <a:pt x="2067" y="3307"/>
                  </a:lnTo>
                  <a:lnTo>
                    <a:pt x="2067" y="3012"/>
                  </a:lnTo>
                  <a:lnTo>
                    <a:pt x="2126" y="2776"/>
                  </a:lnTo>
                  <a:lnTo>
                    <a:pt x="2244" y="2539"/>
                  </a:lnTo>
                  <a:lnTo>
                    <a:pt x="2362" y="2303"/>
                  </a:lnTo>
                  <a:lnTo>
                    <a:pt x="2539" y="2185"/>
                  </a:lnTo>
                  <a:lnTo>
                    <a:pt x="2776" y="2067"/>
                  </a:lnTo>
                  <a:lnTo>
                    <a:pt x="3071" y="1949"/>
                  </a:lnTo>
                  <a:close/>
                  <a:moveTo>
                    <a:pt x="3602" y="1"/>
                  </a:moveTo>
                  <a:lnTo>
                    <a:pt x="3130" y="60"/>
                  </a:lnTo>
                  <a:lnTo>
                    <a:pt x="2717" y="119"/>
                  </a:lnTo>
                  <a:lnTo>
                    <a:pt x="2303" y="178"/>
                  </a:lnTo>
                  <a:lnTo>
                    <a:pt x="1890" y="355"/>
                  </a:lnTo>
                  <a:lnTo>
                    <a:pt x="1477" y="591"/>
                  </a:lnTo>
                  <a:lnTo>
                    <a:pt x="1122" y="827"/>
                  </a:lnTo>
                  <a:lnTo>
                    <a:pt x="827" y="1122"/>
                  </a:lnTo>
                  <a:lnTo>
                    <a:pt x="591" y="1477"/>
                  </a:lnTo>
                  <a:lnTo>
                    <a:pt x="355" y="1831"/>
                  </a:lnTo>
                  <a:lnTo>
                    <a:pt x="178" y="2244"/>
                  </a:lnTo>
                  <a:lnTo>
                    <a:pt x="60" y="2657"/>
                  </a:lnTo>
                  <a:lnTo>
                    <a:pt x="1" y="3130"/>
                  </a:lnTo>
                  <a:lnTo>
                    <a:pt x="1" y="3543"/>
                  </a:lnTo>
                  <a:lnTo>
                    <a:pt x="60" y="4015"/>
                  </a:lnTo>
                  <a:lnTo>
                    <a:pt x="178" y="4488"/>
                  </a:lnTo>
                  <a:lnTo>
                    <a:pt x="355" y="4901"/>
                  </a:lnTo>
                  <a:lnTo>
                    <a:pt x="591" y="5255"/>
                  </a:lnTo>
                  <a:lnTo>
                    <a:pt x="827" y="5609"/>
                  </a:lnTo>
                  <a:lnTo>
                    <a:pt x="1122" y="5964"/>
                  </a:lnTo>
                  <a:lnTo>
                    <a:pt x="1477" y="6200"/>
                  </a:lnTo>
                  <a:lnTo>
                    <a:pt x="1831" y="6377"/>
                  </a:lnTo>
                  <a:lnTo>
                    <a:pt x="2244" y="6554"/>
                  </a:lnTo>
                  <a:lnTo>
                    <a:pt x="2657" y="6672"/>
                  </a:lnTo>
                  <a:lnTo>
                    <a:pt x="3130" y="6731"/>
                  </a:lnTo>
                  <a:lnTo>
                    <a:pt x="3543" y="6731"/>
                  </a:lnTo>
                  <a:lnTo>
                    <a:pt x="4015" y="6672"/>
                  </a:lnTo>
                  <a:lnTo>
                    <a:pt x="4429" y="6554"/>
                  </a:lnTo>
                  <a:lnTo>
                    <a:pt x="4842" y="6377"/>
                  </a:lnTo>
                  <a:lnTo>
                    <a:pt x="5196" y="6200"/>
                  </a:lnTo>
                  <a:lnTo>
                    <a:pt x="5550" y="5905"/>
                  </a:lnTo>
                  <a:lnTo>
                    <a:pt x="5905" y="5609"/>
                  </a:lnTo>
                  <a:lnTo>
                    <a:pt x="6141" y="5255"/>
                  </a:lnTo>
                  <a:lnTo>
                    <a:pt x="6377" y="4901"/>
                  </a:lnTo>
                  <a:lnTo>
                    <a:pt x="6554" y="4488"/>
                  </a:lnTo>
                  <a:lnTo>
                    <a:pt x="6672" y="4074"/>
                  </a:lnTo>
                  <a:lnTo>
                    <a:pt x="6731" y="3661"/>
                  </a:lnTo>
                  <a:lnTo>
                    <a:pt x="6731" y="3189"/>
                  </a:lnTo>
                  <a:lnTo>
                    <a:pt x="6672" y="2717"/>
                  </a:lnTo>
                  <a:lnTo>
                    <a:pt x="6554" y="2303"/>
                  </a:lnTo>
                  <a:lnTo>
                    <a:pt x="6377" y="1890"/>
                  </a:lnTo>
                  <a:lnTo>
                    <a:pt x="6141" y="1477"/>
                  </a:lnTo>
                  <a:lnTo>
                    <a:pt x="5905" y="1122"/>
                  </a:lnTo>
                  <a:lnTo>
                    <a:pt x="5550" y="827"/>
                  </a:lnTo>
                  <a:lnTo>
                    <a:pt x="5196" y="591"/>
                  </a:lnTo>
                  <a:lnTo>
                    <a:pt x="4842" y="355"/>
                  </a:lnTo>
                  <a:lnTo>
                    <a:pt x="4429" y="178"/>
                  </a:lnTo>
                  <a:lnTo>
                    <a:pt x="4015" y="60"/>
                  </a:lnTo>
                  <a:lnTo>
                    <a:pt x="36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5615125" y="4529775"/>
              <a:ext cx="153525" cy="169750"/>
            </a:xfrm>
            <a:custGeom>
              <a:avLst/>
              <a:gdLst/>
              <a:ahLst/>
              <a:cxnLst/>
              <a:rect l="l" t="t" r="r" b="b"/>
              <a:pathLst>
                <a:path w="6141" h="6790" extrusionOk="0">
                  <a:moveTo>
                    <a:pt x="3838" y="3897"/>
                  </a:moveTo>
                  <a:lnTo>
                    <a:pt x="3956" y="5019"/>
                  </a:lnTo>
                  <a:lnTo>
                    <a:pt x="3129" y="5078"/>
                  </a:lnTo>
                  <a:lnTo>
                    <a:pt x="2893" y="5078"/>
                  </a:lnTo>
                  <a:lnTo>
                    <a:pt x="2657" y="4960"/>
                  </a:lnTo>
                  <a:lnTo>
                    <a:pt x="2539" y="4782"/>
                  </a:lnTo>
                  <a:lnTo>
                    <a:pt x="2480" y="4546"/>
                  </a:lnTo>
                  <a:lnTo>
                    <a:pt x="2480" y="4310"/>
                  </a:lnTo>
                  <a:lnTo>
                    <a:pt x="2598" y="4133"/>
                  </a:lnTo>
                  <a:lnTo>
                    <a:pt x="2775" y="4015"/>
                  </a:lnTo>
                  <a:lnTo>
                    <a:pt x="3011" y="3956"/>
                  </a:lnTo>
                  <a:lnTo>
                    <a:pt x="3838" y="3897"/>
                  </a:lnTo>
                  <a:close/>
                  <a:moveTo>
                    <a:pt x="5550" y="0"/>
                  </a:moveTo>
                  <a:lnTo>
                    <a:pt x="3483" y="177"/>
                  </a:lnTo>
                  <a:lnTo>
                    <a:pt x="3719" y="2539"/>
                  </a:lnTo>
                  <a:lnTo>
                    <a:pt x="2244" y="296"/>
                  </a:lnTo>
                  <a:lnTo>
                    <a:pt x="0" y="532"/>
                  </a:lnTo>
                  <a:lnTo>
                    <a:pt x="1653" y="2893"/>
                  </a:lnTo>
                  <a:lnTo>
                    <a:pt x="1358" y="3011"/>
                  </a:lnTo>
                  <a:lnTo>
                    <a:pt x="1063" y="3247"/>
                  </a:lnTo>
                  <a:lnTo>
                    <a:pt x="886" y="3425"/>
                  </a:lnTo>
                  <a:lnTo>
                    <a:pt x="708" y="3720"/>
                  </a:lnTo>
                  <a:lnTo>
                    <a:pt x="531" y="3956"/>
                  </a:lnTo>
                  <a:lnTo>
                    <a:pt x="472" y="4251"/>
                  </a:lnTo>
                  <a:lnTo>
                    <a:pt x="413" y="4546"/>
                  </a:lnTo>
                  <a:lnTo>
                    <a:pt x="413" y="4901"/>
                  </a:lnTo>
                  <a:lnTo>
                    <a:pt x="472" y="5196"/>
                  </a:lnTo>
                  <a:lnTo>
                    <a:pt x="531" y="5432"/>
                  </a:lnTo>
                  <a:lnTo>
                    <a:pt x="649" y="5727"/>
                  </a:lnTo>
                  <a:lnTo>
                    <a:pt x="827" y="5963"/>
                  </a:lnTo>
                  <a:lnTo>
                    <a:pt x="1004" y="6140"/>
                  </a:lnTo>
                  <a:lnTo>
                    <a:pt x="1181" y="6317"/>
                  </a:lnTo>
                  <a:lnTo>
                    <a:pt x="1417" y="6495"/>
                  </a:lnTo>
                  <a:lnTo>
                    <a:pt x="1712" y="6613"/>
                  </a:lnTo>
                  <a:lnTo>
                    <a:pt x="2007" y="6731"/>
                  </a:lnTo>
                  <a:lnTo>
                    <a:pt x="2362" y="6790"/>
                  </a:lnTo>
                  <a:lnTo>
                    <a:pt x="3070" y="6790"/>
                  </a:lnTo>
                  <a:lnTo>
                    <a:pt x="6140" y="6495"/>
                  </a:lnTo>
                  <a:lnTo>
                    <a:pt x="55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5461600" y="4543050"/>
              <a:ext cx="138775" cy="163850"/>
            </a:xfrm>
            <a:custGeom>
              <a:avLst/>
              <a:gdLst/>
              <a:ahLst/>
              <a:cxnLst/>
              <a:rect l="l" t="t" r="r" b="b"/>
              <a:pathLst>
                <a:path w="5551" h="6554" extrusionOk="0">
                  <a:moveTo>
                    <a:pt x="1831" y="1"/>
                  </a:moveTo>
                  <a:lnTo>
                    <a:pt x="1772" y="4901"/>
                  </a:lnTo>
                  <a:lnTo>
                    <a:pt x="60" y="4842"/>
                  </a:lnTo>
                  <a:lnTo>
                    <a:pt x="1" y="6495"/>
                  </a:lnTo>
                  <a:lnTo>
                    <a:pt x="5492" y="6554"/>
                  </a:lnTo>
                  <a:lnTo>
                    <a:pt x="5551" y="4960"/>
                  </a:lnTo>
                  <a:lnTo>
                    <a:pt x="3838" y="4901"/>
                  </a:lnTo>
                  <a:lnTo>
                    <a:pt x="3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5315500" y="4537150"/>
              <a:ext cx="128425" cy="166800"/>
            </a:xfrm>
            <a:custGeom>
              <a:avLst/>
              <a:gdLst/>
              <a:ahLst/>
              <a:cxnLst/>
              <a:rect l="l" t="t" r="r" b="b"/>
              <a:pathLst>
                <a:path w="5137" h="6672" extrusionOk="0">
                  <a:moveTo>
                    <a:pt x="3070" y="1"/>
                  </a:moveTo>
                  <a:lnTo>
                    <a:pt x="2893" y="2480"/>
                  </a:lnTo>
                  <a:lnTo>
                    <a:pt x="1063" y="2303"/>
                  </a:lnTo>
                  <a:lnTo>
                    <a:pt x="886" y="3838"/>
                  </a:lnTo>
                  <a:lnTo>
                    <a:pt x="2716" y="3956"/>
                  </a:lnTo>
                  <a:lnTo>
                    <a:pt x="2657" y="4901"/>
                  </a:lnTo>
                  <a:lnTo>
                    <a:pt x="118" y="4665"/>
                  </a:lnTo>
                  <a:lnTo>
                    <a:pt x="0" y="6259"/>
                  </a:lnTo>
                  <a:lnTo>
                    <a:pt x="4546" y="6672"/>
                  </a:lnTo>
                  <a:lnTo>
                    <a:pt x="5136" y="178"/>
                  </a:lnTo>
                  <a:lnTo>
                    <a:pt x="3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5128050" y="4512050"/>
              <a:ext cx="168275" cy="166825"/>
            </a:xfrm>
            <a:custGeom>
              <a:avLst/>
              <a:gdLst/>
              <a:ahLst/>
              <a:cxnLst/>
              <a:rect l="l" t="t" r="r" b="b"/>
              <a:pathLst>
                <a:path w="6731" h="6673" extrusionOk="0">
                  <a:moveTo>
                    <a:pt x="3306" y="1890"/>
                  </a:moveTo>
                  <a:lnTo>
                    <a:pt x="3601" y="1949"/>
                  </a:lnTo>
                  <a:lnTo>
                    <a:pt x="3897" y="2008"/>
                  </a:lnTo>
                  <a:lnTo>
                    <a:pt x="4133" y="2126"/>
                  </a:lnTo>
                  <a:lnTo>
                    <a:pt x="4310" y="2303"/>
                  </a:lnTo>
                  <a:lnTo>
                    <a:pt x="4487" y="2480"/>
                  </a:lnTo>
                  <a:lnTo>
                    <a:pt x="4546" y="2717"/>
                  </a:lnTo>
                  <a:lnTo>
                    <a:pt x="4605" y="3012"/>
                  </a:lnTo>
                  <a:lnTo>
                    <a:pt x="4664" y="3248"/>
                  </a:lnTo>
                  <a:lnTo>
                    <a:pt x="4605" y="3602"/>
                  </a:lnTo>
                  <a:lnTo>
                    <a:pt x="4546" y="3897"/>
                  </a:lnTo>
                  <a:lnTo>
                    <a:pt x="4428" y="4193"/>
                  </a:lnTo>
                  <a:lnTo>
                    <a:pt x="4251" y="4370"/>
                  </a:lnTo>
                  <a:lnTo>
                    <a:pt x="4074" y="4547"/>
                  </a:lnTo>
                  <a:lnTo>
                    <a:pt x="3897" y="4724"/>
                  </a:lnTo>
                  <a:lnTo>
                    <a:pt x="3601" y="4783"/>
                  </a:lnTo>
                  <a:lnTo>
                    <a:pt x="3365" y="4842"/>
                  </a:lnTo>
                  <a:lnTo>
                    <a:pt x="3070" y="4783"/>
                  </a:lnTo>
                  <a:lnTo>
                    <a:pt x="2775" y="4724"/>
                  </a:lnTo>
                  <a:lnTo>
                    <a:pt x="2539" y="4606"/>
                  </a:lnTo>
                  <a:lnTo>
                    <a:pt x="2362" y="4429"/>
                  </a:lnTo>
                  <a:lnTo>
                    <a:pt x="2244" y="4252"/>
                  </a:lnTo>
                  <a:lnTo>
                    <a:pt x="2125" y="4016"/>
                  </a:lnTo>
                  <a:lnTo>
                    <a:pt x="2066" y="3720"/>
                  </a:lnTo>
                  <a:lnTo>
                    <a:pt x="2066" y="3425"/>
                  </a:lnTo>
                  <a:lnTo>
                    <a:pt x="2066" y="3130"/>
                  </a:lnTo>
                  <a:lnTo>
                    <a:pt x="2185" y="2835"/>
                  </a:lnTo>
                  <a:lnTo>
                    <a:pt x="2303" y="2540"/>
                  </a:lnTo>
                  <a:lnTo>
                    <a:pt x="2421" y="2303"/>
                  </a:lnTo>
                  <a:lnTo>
                    <a:pt x="2598" y="2126"/>
                  </a:lnTo>
                  <a:lnTo>
                    <a:pt x="2834" y="2008"/>
                  </a:lnTo>
                  <a:lnTo>
                    <a:pt x="3070" y="1949"/>
                  </a:lnTo>
                  <a:lnTo>
                    <a:pt x="3306" y="1890"/>
                  </a:lnTo>
                  <a:close/>
                  <a:moveTo>
                    <a:pt x="3070" y="1"/>
                  </a:moveTo>
                  <a:lnTo>
                    <a:pt x="2657" y="60"/>
                  </a:lnTo>
                  <a:lnTo>
                    <a:pt x="2244" y="178"/>
                  </a:lnTo>
                  <a:lnTo>
                    <a:pt x="1830" y="355"/>
                  </a:lnTo>
                  <a:lnTo>
                    <a:pt x="1417" y="532"/>
                  </a:lnTo>
                  <a:lnTo>
                    <a:pt x="1122" y="827"/>
                  </a:lnTo>
                  <a:lnTo>
                    <a:pt x="827" y="1123"/>
                  </a:lnTo>
                  <a:lnTo>
                    <a:pt x="531" y="1477"/>
                  </a:lnTo>
                  <a:lnTo>
                    <a:pt x="354" y="1890"/>
                  </a:lnTo>
                  <a:lnTo>
                    <a:pt x="177" y="2303"/>
                  </a:lnTo>
                  <a:lnTo>
                    <a:pt x="59" y="2776"/>
                  </a:lnTo>
                  <a:lnTo>
                    <a:pt x="0" y="3189"/>
                  </a:lnTo>
                  <a:lnTo>
                    <a:pt x="0" y="3661"/>
                  </a:lnTo>
                  <a:lnTo>
                    <a:pt x="59" y="4075"/>
                  </a:lnTo>
                  <a:lnTo>
                    <a:pt x="177" y="4547"/>
                  </a:lnTo>
                  <a:lnTo>
                    <a:pt x="354" y="4901"/>
                  </a:lnTo>
                  <a:lnTo>
                    <a:pt x="590" y="5314"/>
                  </a:lnTo>
                  <a:lnTo>
                    <a:pt x="827" y="5610"/>
                  </a:lnTo>
                  <a:lnTo>
                    <a:pt x="1181" y="5905"/>
                  </a:lnTo>
                  <a:lnTo>
                    <a:pt x="1535" y="6200"/>
                  </a:lnTo>
                  <a:lnTo>
                    <a:pt x="1889" y="6377"/>
                  </a:lnTo>
                  <a:lnTo>
                    <a:pt x="2303" y="6554"/>
                  </a:lnTo>
                  <a:lnTo>
                    <a:pt x="2716" y="6672"/>
                  </a:lnTo>
                  <a:lnTo>
                    <a:pt x="3601" y="6672"/>
                  </a:lnTo>
                  <a:lnTo>
                    <a:pt x="4074" y="6613"/>
                  </a:lnTo>
                  <a:lnTo>
                    <a:pt x="4487" y="6554"/>
                  </a:lnTo>
                  <a:lnTo>
                    <a:pt x="4900" y="6377"/>
                  </a:lnTo>
                  <a:lnTo>
                    <a:pt x="5255" y="6141"/>
                  </a:lnTo>
                  <a:lnTo>
                    <a:pt x="5609" y="5905"/>
                  </a:lnTo>
                  <a:lnTo>
                    <a:pt x="5904" y="5551"/>
                  </a:lnTo>
                  <a:lnTo>
                    <a:pt x="6140" y="5196"/>
                  </a:lnTo>
                  <a:lnTo>
                    <a:pt x="6376" y="4842"/>
                  </a:lnTo>
                  <a:lnTo>
                    <a:pt x="6553" y="4429"/>
                  </a:lnTo>
                  <a:lnTo>
                    <a:pt x="6671" y="3956"/>
                  </a:lnTo>
                  <a:lnTo>
                    <a:pt x="6731" y="3484"/>
                  </a:lnTo>
                  <a:lnTo>
                    <a:pt x="6671" y="3071"/>
                  </a:lnTo>
                  <a:lnTo>
                    <a:pt x="6612" y="2599"/>
                  </a:lnTo>
                  <a:lnTo>
                    <a:pt x="6494" y="2185"/>
                  </a:lnTo>
                  <a:lnTo>
                    <a:pt x="6317" y="1772"/>
                  </a:lnTo>
                  <a:lnTo>
                    <a:pt x="6140" y="1418"/>
                  </a:lnTo>
                  <a:lnTo>
                    <a:pt x="5845" y="1064"/>
                  </a:lnTo>
                  <a:lnTo>
                    <a:pt x="5550" y="768"/>
                  </a:lnTo>
                  <a:lnTo>
                    <a:pt x="5196" y="532"/>
                  </a:lnTo>
                  <a:lnTo>
                    <a:pt x="4782" y="296"/>
                  </a:lnTo>
                  <a:lnTo>
                    <a:pt x="4369" y="178"/>
                  </a:lnTo>
                  <a:lnTo>
                    <a:pt x="3956" y="60"/>
                  </a:lnTo>
                  <a:lnTo>
                    <a:pt x="34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5012925" y="4464825"/>
              <a:ext cx="106275" cy="184525"/>
            </a:xfrm>
            <a:custGeom>
              <a:avLst/>
              <a:gdLst/>
              <a:ahLst/>
              <a:cxnLst/>
              <a:rect l="l" t="t" r="r" b="b"/>
              <a:pathLst>
                <a:path w="4251" h="7381" extrusionOk="0">
                  <a:moveTo>
                    <a:pt x="413" y="1"/>
                  </a:moveTo>
                  <a:lnTo>
                    <a:pt x="0" y="1477"/>
                  </a:lnTo>
                  <a:lnTo>
                    <a:pt x="1889" y="2067"/>
                  </a:lnTo>
                  <a:lnTo>
                    <a:pt x="531" y="6849"/>
                  </a:lnTo>
                  <a:lnTo>
                    <a:pt x="2480" y="7380"/>
                  </a:lnTo>
                  <a:lnTo>
                    <a:pt x="4251" y="1122"/>
                  </a:lnTo>
                  <a:lnTo>
                    <a:pt x="4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4897775" y="4439725"/>
              <a:ext cx="101875" cy="171250"/>
            </a:xfrm>
            <a:custGeom>
              <a:avLst/>
              <a:gdLst/>
              <a:ahLst/>
              <a:cxnLst/>
              <a:rect l="l" t="t" r="r" b="b"/>
              <a:pathLst>
                <a:path w="4075" h="6850" extrusionOk="0">
                  <a:moveTo>
                    <a:pt x="2185" y="1"/>
                  </a:moveTo>
                  <a:lnTo>
                    <a:pt x="1" y="6141"/>
                  </a:lnTo>
                  <a:lnTo>
                    <a:pt x="1949" y="6849"/>
                  </a:lnTo>
                  <a:lnTo>
                    <a:pt x="4075" y="709"/>
                  </a:lnTo>
                  <a:lnTo>
                    <a:pt x="21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4732475" y="4389550"/>
              <a:ext cx="168300" cy="168300"/>
            </a:xfrm>
            <a:custGeom>
              <a:avLst/>
              <a:gdLst/>
              <a:ahLst/>
              <a:cxnLst/>
              <a:rect l="l" t="t" r="r" b="b"/>
              <a:pathLst>
                <a:path w="6732" h="6732" extrusionOk="0">
                  <a:moveTo>
                    <a:pt x="3425" y="1890"/>
                  </a:moveTo>
                  <a:lnTo>
                    <a:pt x="3720" y="1949"/>
                  </a:lnTo>
                  <a:lnTo>
                    <a:pt x="3956" y="2067"/>
                  </a:lnTo>
                  <a:lnTo>
                    <a:pt x="4192" y="2185"/>
                  </a:lnTo>
                  <a:lnTo>
                    <a:pt x="4428" y="2362"/>
                  </a:lnTo>
                  <a:lnTo>
                    <a:pt x="4547" y="2539"/>
                  </a:lnTo>
                  <a:lnTo>
                    <a:pt x="4665" y="2775"/>
                  </a:lnTo>
                  <a:lnTo>
                    <a:pt x="4724" y="3071"/>
                  </a:lnTo>
                  <a:lnTo>
                    <a:pt x="4724" y="3307"/>
                  </a:lnTo>
                  <a:lnTo>
                    <a:pt x="4665" y="3602"/>
                  </a:lnTo>
                  <a:lnTo>
                    <a:pt x="4547" y="3897"/>
                  </a:lnTo>
                  <a:lnTo>
                    <a:pt x="4428" y="4192"/>
                  </a:lnTo>
                  <a:lnTo>
                    <a:pt x="4251" y="4429"/>
                  </a:lnTo>
                  <a:lnTo>
                    <a:pt x="4015" y="4606"/>
                  </a:lnTo>
                  <a:lnTo>
                    <a:pt x="3838" y="4724"/>
                  </a:lnTo>
                  <a:lnTo>
                    <a:pt x="3602" y="4783"/>
                  </a:lnTo>
                  <a:lnTo>
                    <a:pt x="3307" y="4842"/>
                  </a:lnTo>
                  <a:lnTo>
                    <a:pt x="3071" y="4783"/>
                  </a:lnTo>
                  <a:lnTo>
                    <a:pt x="2775" y="4724"/>
                  </a:lnTo>
                  <a:lnTo>
                    <a:pt x="2539" y="4547"/>
                  </a:lnTo>
                  <a:lnTo>
                    <a:pt x="2362" y="4369"/>
                  </a:lnTo>
                  <a:lnTo>
                    <a:pt x="2185" y="4192"/>
                  </a:lnTo>
                  <a:lnTo>
                    <a:pt x="2067" y="3956"/>
                  </a:lnTo>
                  <a:lnTo>
                    <a:pt x="2067" y="3720"/>
                  </a:lnTo>
                  <a:lnTo>
                    <a:pt x="2067" y="3425"/>
                  </a:lnTo>
                  <a:lnTo>
                    <a:pt x="2126" y="3130"/>
                  </a:lnTo>
                  <a:lnTo>
                    <a:pt x="2244" y="2834"/>
                  </a:lnTo>
                  <a:lnTo>
                    <a:pt x="2362" y="2598"/>
                  </a:lnTo>
                  <a:lnTo>
                    <a:pt x="2539" y="2362"/>
                  </a:lnTo>
                  <a:lnTo>
                    <a:pt x="2716" y="2185"/>
                  </a:lnTo>
                  <a:lnTo>
                    <a:pt x="2953" y="2008"/>
                  </a:lnTo>
                  <a:lnTo>
                    <a:pt x="3189" y="1949"/>
                  </a:lnTo>
                  <a:lnTo>
                    <a:pt x="3425" y="1890"/>
                  </a:lnTo>
                  <a:close/>
                  <a:moveTo>
                    <a:pt x="3012" y="1"/>
                  </a:moveTo>
                  <a:lnTo>
                    <a:pt x="2598" y="60"/>
                  </a:lnTo>
                  <a:lnTo>
                    <a:pt x="2185" y="237"/>
                  </a:lnTo>
                  <a:lnTo>
                    <a:pt x="1772" y="414"/>
                  </a:lnTo>
                  <a:lnTo>
                    <a:pt x="1417" y="591"/>
                  </a:lnTo>
                  <a:lnTo>
                    <a:pt x="1063" y="886"/>
                  </a:lnTo>
                  <a:lnTo>
                    <a:pt x="768" y="1240"/>
                  </a:lnTo>
                  <a:lnTo>
                    <a:pt x="532" y="1595"/>
                  </a:lnTo>
                  <a:lnTo>
                    <a:pt x="296" y="2008"/>
                  </a:lnTo>
                  <a:lnTo>
                    <a:pt x="178" y="2421"/>
                  </a:lnTo>
                  <a:lnTo>
                    <a:pt x="60" y="2894"/>
                  </a:lnTo>
                  <a:lnTo>
                    <a:pt x="1" y="3307"/>
                  </a:lnTo>
                  <a:lnTo>
                    <a:pt x="60" y="3779"/>
                  </a:lnTo>
                  <a:lnTo>
                    <a:pt x="119" y="4192"/>
                  </a:lnTo>
                  <a:lnTo>
                    <a:pt x="237" y="4606"/>
                  </a:lnTo>
                  <a:lnTo>
                    <a:pt x="414" y="4960"/>
                  </a:lnTo>
                  <a:lnTo>
                    <a:pt x="650" y="5373"/>
                  </a:lnTo>
                  <a:lnTo>
                    <a:pt x="945" y="5668"/>
                  </a:lnTo>
                  <a:lnTo>
                    <a:pt x="1240" y="5964"/>
                  </a:lnTo>
                  <a:lnTo>
                    <a:pt x="1595" y="6200"/>
                  </a:lnTo>
                  <a:lnTo>
                    <a:pt x="2008" y="6436"/>
                  </a:lnTo>
                  <a:lnTo>
                    <a:pt x="2421" y="6554"/>
                  </a:lnTo>
                  <a:lnTo>
                    <a:pt x="2893" y="6672"/>
                  </a:lnTo>
                  <a:lnTo>
                    <a:pt x="3307" y="6731"/>
                  </a:lnTo>
                  <a:lnTo>
                    <a:pt x="3720" y="6731"/>
                  </a:lnTo>
                  <a:lnTo>
                    <a:pt x="4192" y="6672"/>
                  </a:lnTo>
                  <a:lnTo>
                    <a:pt x="4606" y="6554"/>
                  </a:lnTo>
                  <a:lnTo>
                    <a:pt x="4960" y="6377"/>
                  </a:lnTo>
                  <a:lnTo>
                    <a:pt x="5314" y="6141"/>
                  </a:lnTo>
                  <a:lnTo>
                    <a:pt x="5668" y="5845"/>
                  </a:lnTo>
                  <a:lnTo>
                    <a:pt x="5964" y="5491"/>
                  </a:lnTo>
                  <a:lnTo>
                    <a:pt x="6259" y="5137"/>
                  </a:lnTo>
                  <a:lnTo>
                    <a:pt x="6436" y="4724"/>
                  </a:lnTo>
                  <a:lnTo>
                    <a:pt x="6613" y="4310"/>
                  </a:lnTo>
                  <a:lnTo>
                    <a:pt x="6731" y="3838"/>
                  </a:lnTo>
                  <a:lnTo>
                    <a:pt x="6731" y="3425"/>
                  </a:lnTo>
                  <a:lnTo>
                    <a:pt x="6731" y="2953"/>
                  </a:lnTo>
                  <a:lnTo>
                    <a:pt x="6672" y="2539"/>
                  </a:lnTo>
                  <a:lnTo>
                    <a:pt x="6554" y="2126"/>
                  </a:lnTo>
                  <a:lnTo>
                    <a:pt x="6318" y="1772"/>
                  </a:lnTo>
                  <a:lnTo>
                    <a:pt x="6082" y="1358"/>
                  </a:lnTo>
                  <a:lnTo>
                    <a:pt x="5845" y="1063"/>
                  </a:lnTo>
                  <a:lnTo>
                    <a:pt x="5491" y="768"/>
                  </a:lnTo>
                  <a:lnTo>
                    <a:pt x="5137" y="532"/>
                  </a:lnTo>
                  <a:lnTo>
                    <a:pt x="4724" y="296"/>
                  </a:lnTo>
                  <a:lnTo>
                    <a:pt x="4310" y="178"/>
                  </a:lnTo>
                  <a:lnTo>
                    <a:pt x="3897" y="60"/>
                  </a:lnTo>
                  <a:lnTo>
                    <a:pt x="34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4531750" y="4241950"/>
              <a:ext cx="187475" cy="200750"/>
            </a:xfrm>
            <a:custGeom>
              <a:avLst/>
              <a:gdLst/>
              <a:ahLst/>
              <a:cxnLst/>
              <a:rect l="l" t="t" r="r" b="b"/>
              <a:pathLst>
                <a:path w="7499" h="8030" extrusionOk="0">
                  <a:moveTo>
                    <a:pt x="2657" y="3720"/>
                  </a:moveTo>
                  <a:lnTo>
                    <a:pt x="3661" y="4311"/>
                  </a:lnTo>
                  <a:lnTo>
                    <a:pt x="2185" y="5550"/>
                  </a:lnTo>
                  <a:lnTo>
                    <a:pt x="2657" y="3720"/>
                  </a:lnTo>
                  <a:close/>
                  <a:moveTo>
                    <a:pt x="1417" y="1"/>
                  </a:moveTo>
                  <a:lnTo>
                    <a:pt x="0" y="6790"/>
                  </a:lnTo>
                  <a:lnTo>
                    <a:pt x="2008" y="8030"/>
                  </a:lnTo>
                  <a:lnTo>
                    <a:pt x="7498" y="3779"/>
                  </a:lnTo>
                  <a:lnTo>
                    <a:pt x="5668" y="2598"/>
                  </a:lnTo>
                  <a:lnTo>
                    <a:pt x="4900" y="3307"/>
                  </a:lnTo>
                  <a:lnTo>
                    <a:pt x="3011" y="2126"/>
                  </a:lnTo>
                  <a:lnTo>
                    <a:pt x="3247" y="1122"/>
                  </a:lnTo>
                  <a:lnTo>
                    <a:pt x="14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a:off x="4339875" y="4168150"/>
              <a:ext cx="188950" cy="191900"/>
            </a:xfrm>
            <a:custGeom>
              <a:avLst/>
              <a:gdLst/>
              <a:ahLst/>
              <a:cxnLst/>
              <a:rect l="l" t="t" r="r" b="b"/>
              <a:pathLst>
                <a:path w="7558" h="7676" extrusionOk="0">
                  <a:moveTo>
                    <a:pt x="4251" y="1"/>
                  </a:moveTo>
                  <a:lnTo>
                    <a:pt x="3897" y="60"/>
                  </a:lnTo>
                  <a:lnTo>
                    <a:pt x="3542" y="178"/>
                  </a:lnTo>
                  <a:lnTo>
                    <a:pt x="3188" y="355"/>
                  </a:lnTo>
                  <a:lnTo>
                    <a:pt x="2893" y="591"/>
                  </a:lnTo>
                  <a:lnTo>
                    <a:pt x="2598" y="886"/>
                  </a:lnTo>
                  <a:lnTo>
                    <a:pt x="2303" y="1241"/>
                  </a:lnTo>
                  <a:lnTo>
                    <a:pt x="0" y="4133"/>
                  </a:lnTo>
                  <a:lnTo>
                    <a:pt x="1594" y="5373"/>
                  </a:lnTo>
                  <a:lnTo>
                    <a:pt x="3897" y="2480"/>
                  </a:lnTo>
                  <a:lnTo>
                    <a:pt x="4192" y="2185"/>
                  </a:lnTo>
                  <a:lnTo>
                    <a:pt x="4487" y="2008"/>
                  </a:lnTo>
                  <a:lnTo>
                    <a:pt x="4664" y="2008"/>
                  </a:lnTo>
                  <a:lnTo>
                    <a:pt x="4841" y="2067"/>
                  </a:lnTo>
                  <a:lnTo>
                    <a:pt x="4959" y="2126"/>
                  </a:lnTo>
                  <a:lnTo>
                    <a:pt x="5137" y="2244"/>
                  </a:lnTo>
                  <a:lnTo>
                    <a:pt x="5314" y="2362"/>
                  </a:lnTo>
                  <a:lnTo>
                    <a:pt x="5432" y="2539"/>
                  </a:lnTo>
                  <a:lnTo>
                    <a:pt x="5491" y="2657"/>
                  </a:lnTo>
                  <a:lnTo>
                    <a:pt x="5491" y="2835"/>
                  </a:lnTo>
                  <a:lnTo>
                    <a:pt x="5432" y="3189"/>
                  </a:lnTo>
                  <a:lnTo>
                    <a:pt x="5196" y="3484"/>
                  </a:lnTo>
                  <a:lnTo>
                    <a:pt x="2952" y="6436"/>
                  </a:lnTo>
                  <a:lnTo>
                    <a:pt x="4546" y="7676"/>
                  </a:lnTo>
                  <a:lnTo>
                    <a:pt x="6849" y="4783"/>
                  </a:lnTo>
                  <a:lnTo>
                    <a:pt x="7085" y="4370"/>
                  </a:lnTo>
                  <a:lnTo>
                    <a:pt x="7262" y="4015"/>
                  </a:lnTo>
                  <a:lnTo>
                    <a:pt x="7439" y="3661"/>
                  </a:lnTo>
                  <a:lnTo>
                    <a:pt x="7498" y="3307"/>
                  </a:lnTo>
                  <a:lnTo>
                    <a:pt x="7557" y="2953"/>
                  </a:lnTo>
                  <a:lnTo>
                    <a:pt x="7557" y="2598"/>
                  </a:lnTo>
                  <a:lnTo>
                    <a:pt x="7439" y="2244"/>
                  </a:lnTo>
                  <a:lnTo>
                    <a:pt x="7321" y="1890"/>
                  </a:lnTo>
                  <a:lnTo>
                    <a:pt x="7144" y="1595"/>
                  </a:lnTo>
                  <a:lnTo>
                    <a:pt x="6967" y="1300"/>
                  </a:lnTo>
                  <a:lnTo>
                    <a:pt x="6672" y="1004"/>
                  </a:lnTo>
                  <a:lnTo>
                    <a:pt x="6376" y="709"/>
                  </a:lnTo>
                  <a:lnTo>
                    <a:pt x="6081" y="473"/>
                  </a:lnTo>
                  <a:lnTo>
                    <a:pt x="5727" y="296"/>
                  </a:lnTo>
                  <a:lnTo>
                    <a:pt x="5373" y="178"/>
                  </a:lnTo>
                  <a:lnTo>
                    <a:pt x="5018" y="60"/>
                  </a:lnTo>
                  <a:lnTo>
                    <a:pt x="46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4227700" y="4050075"/>
              <a:ext cx="190425" cy="190425"/>
            </a:xfrm>
            <a:custGeom>
              <a:avLst/>
              <a:gdLst/>
              <a:ahLst/>
              <a:cxnLst/>
              <a:rect l="l" t="t" r="r" b="b"/>
              <a:pathLst>
                <a:path w="7617" h="7617" extrusionOk="0">
                  <a:moveTo>
                    <a:pt x="3483" y="2008"/>
                  </a:moveTo>
                  <a:lnTo>
                    <a:pt x="3779" y="2067"/>
                  </a:lnTo>
                  <a:lnTo>
                    <a:pt x="4015" y="2126"/>
                  </a:lnTo>
                  <a:lnTo>
                    <a:pt x="4310" y="2303"/>
                  </a:lnTo>
                  <a:lnTo>
                    <a:pt x="4546" y="2480"/>
                  </a:lnTo>
                  <a:lnTo>
                    <a:pt x="4900" y="2834"/>
                  </a:lnTo>
                  <a:lnTo>
                    <a:pt x="2893" y="4901"/>
                  </a:lnTo>
                  <a:lnTo>
                    <a:pt x="2539" y="4606"/>
                  </a:lnTo>
                  <a:lnTo>
                    <a:pt x="2303" y="4369"/>
                  </a:lnTo>
                  <a:lnTo>
                    <a:pt x="2126" y="4074"/>
                  </a:lnTo>
                  <a:lnTo>
                    <a:pt x="2066" y="3838"/>
                  </a:lnTo>
                  <a:lnTo>
                    <a:pt x="2007" y="3543"/>
                  </a:lnTo>
                  <a:lnTo>
                    <a:pt x="2007" y="3307"/>
                  </a:lnTo>
                  <a:lnTo>
                    <a:pt x="2126" y="3012"/>
                  </a:lnTo>
                  <a:lnTo>
                    <a:pt x="2244" y="2775"/>
                  </a:lnTo>
                  <a:lnTo>
                    <a:pt x="2480" y="2480"/>
                  </a:lnTo>
                  <a:lnTo>
                    <a:pt x="2716" y="2303"/>
                  </a:lnTo>
                  <a:lnTo>
                    <a:pt x="2952" y="2126"/>
                  </a:lnTo>
                  <a:lnTo>
                    <a:pt x="3247" y="2008"/>
                  </a:lnTo>
                  <a:close/>
                  <a:moveTo>
                    <a:pt x="3247" y="1"/>
                  </a:moveTo>
                  <a:lnTo>
                    <a:pt x="2834" y="60"/>
                  </a:lnTo>
                  <a:lnTo>
                    <a:pt x="2421" y="119"/>
                  </a:lnTo>
                  <a:lnTo>
                    <a:pt x="2007" y="296"/>
                  </a:lnTo>
                  <a:lnTo>
                    <a:pt x="1653" y="473"/>
                  </a:lnTo>
                  <a:lnTo>
                    <a:pt x="1299" y="768"/>
                  </a:lnTo>
                  <a:lnTo>
                    <a:pt x="945" y="1063"/>
                  </a:lnTo>
                  <a:lnTo>
                    <a:pt x="650" y="1418"/>
                  </a:lnTo>
                  <a:lnTo>
                    <a:pt x="413" y="1772"/>
                  </a:lnTo>
                  <a:lnTo>
                    <a:pt x="236" y="2185"/>
                  </a:lnTo>
                  <a:lnTo>
                    <a:pt x="118" y="2539"/>
                  </a:lnTo>
                  <a:lnTo>
                    <a:pt x="0" y="2953"/>
                  </a:lnTo>
                  <a:lnTo>
                    <a:pt x="0" y="3366"/>
                  </a:lnTo>
                  <a:lnTo>
                    <a:pt x="59" y="3779"/>
                  </a:lnTo>
                  <a:lnTo>
                    <a:pt x="177" y="4192"/>
                  </a:lnTo>
                  <a:lnTo>
                    <a:pt x="295" y="4606"/>
                  </a:lnTo>
                  <a:lnTo>
                    <a:pt x="531" y="5019"/>
                  </a:lnTo>
                  <a:lnTo>
                    <a:pt x="827" y="5373"/>
                  </a:lnTo>
                  <a:lnTo>
                    <a:pt x="1181" y="5727"/>
                  </a:lnTo>
                  <a:lnTo>
                    <a:pt x="3129" y="7617"/>
                  </a:lnTo>
                  <a:lnTo>
                    <a:pt x="7616" y="2953"/>
                  </a:lnTo>
                  <a:lnTo>
                    <a:pt x="5668" y="1063"/>
                  </a:lnTo>
                  <a:lnTo>
                    <a:pt x="5314" y="709"/>
                  </a:lnTo>
                  <a:lnTo>
                    <a:pt x="4900" y="473"/>
                  </a:lnTo>
                  <a:lnTo>
                    <a:pt x="4487" y="237"/>
                  </a:lnTo>
                  <a:lnTo>
                    <a:pt x="4074" y="119"/>
                  </a:lnTo>
                  <a:lnTo>
                    <a:pt x="3661" y="60"/>
                  </a:lnTo>
                  <a:lnTo>
                    <a:pt x="32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4136175" y="3958575"/>
              <a:ext cx="156475" cy="147625"/>
            </a:xfrm>
            <a:custGeom>
              <a:avLst/>
              <a:gdLst/>
              <a:ahLst/>
              <a:cxnLst/>
              <a:rect l="l" t="t" r="r" b="b"/>
              <a:pathLst>
                <a:path w="6259" h="5905" extrusionOk="0">
                  <a:moveTo>
                    <a:pt x="4901" y="0"/>
                  </a:moveTo>
                  <a:lnTo>
                    <a:pt x="1" y="4369"/>
                  </a:lnTo>
                  <a:lnTo>
                    <a:pt x="1359" y="5904"/>
                  </a:lnTo>
                  <a:lnTo>
                    <a:pt x="6259" y="1535"/>
                  </a:lnTo>
                  <a:lnTo>
                    <a:pt x="49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a:off x="4038775" y="3839025"/>
              <a:ext cx="169750" cy="168275"/>
            </a:xfrm>
            <a:custGeom>
              <a:avLst/>
              <a:gdLst/>
              <a:ahLst/>
              <a:cxnLst/>
              <a:rect l="l" t="t" r="r" b="b"/>
              <a:pathLst>
                <a:path w="6790" h="6731" extrusionOk="0">
                  <a:moveTo>
                    <a:pt x="3897" y="2007"/>
                  </a:moveTo>
                  <a:lnTo>
                    <a:pt x="4133" y="2125"/>
                  </a:lnTo>
                  <a:lnTo>
                    <a:pt x="4369" y="2303"/>
                  </a:lnTo>
                  <a:lnTo>
                    <a:pt x="4546" y="2480"/>
                  </a:lnTo>
                  <a:lnTo>
                    <a:pt x="4723" y="2775"/>
                  </a:lnTo>
                  <a:lnTo>
                    <a:pt x="4782" y="3011"/>
                  </a:lnTo>
                  <a:lnTo>
                    <a:pt x="4841" y="3247"/>
                  </a:lnTo>
                  <a:lnTo>
                    <a:pt x="4782" y="3483"/>
                  </a:lnTo>
                  <a:lnTo>
                    <a:pt x="4723" y="3719"/>
                  </a:lnTo>
                  <a:lnTo>
                    <a:pt x="4605" y="3956"/>
                  </a:lnTo>
                  <a:lnTo>
                    <a:pt x="4428" y="4192"/>
                  </a:lnTo>
                  <a:lnTo>
                    <a:pt x="4192" y="4369"/>
                  </a:lnTo>
                  <a:lnTo>
                    <a:pt x="3897" y="4546"/>
                  </a:lnTo>
                  <a:lnTo>
                    <a:pt x="3661" y="4664"/>
                  </a:lnTo>
                  <a:lnTo>
                    <a:pt x="3365" y="4782"/>
                  </a:lnTo>
                  <a:lnTo>
                    <a:pt x="3129" y="4782"/>
                  </a:lnTo>
                  <a:lnTo>
                    <a:pt x="2893" y="4723"/>
                  </a:lnTo>
                  <a:lnTo>
                    <a:pt x="2657" y="4605"/>
                  </a:lnTo>
                  <a:lnTo>
                    <a:pt x="2421" y="4487"/>
                  </a:lnTo>
                  <a:lnTo>
                    <a:pt x="2244" y="4251"/>
                  </a:lnTo>
                  <a:lnTo>
                    <a:pt x="2066" y="4015"/>
                  </a:lnTo>
                  <a:lnTo>
                    <a:pt x="2007" y="3779"/>
                  </a:lnTo>
                  <a:lnTo>
                    <a:pt x="1948" y="3542"/>
                  </a:lnTo>
                  <a:lnTo>
                    <a:pt x="1948" y="3247"/>
                  </a:lnTo>
                  <a:lnTo>
                    <a:pt x="2066" y="3011"/>
                  </a:lnTo>
                  <a:lnTo>
                    <a:pt x="2185" y="2775"/>
                  </a:lnTo>
                  <a:lnTo>
                    <a:pt x="2362" y="2598"/>
                  </a:lnTo>
                  <a:lnTo>
                    <a:pt x="2598" y="2362"/>
                  </a:lnTo>
                  <a:lnTo>
                    <a:pt x="2893" y="2184"/>
                  </a:lnTo>
                  <a:lnTo>
                    <a:pt x="3129" y="2066"/>
                  </a:lnTo>
                  <a:lnTo>
                    <a:pt x="3424" y="2007"/>
                  </a:lnTo>
                  <a:close/>
                  <a:moveTo>
                    <a:pt x="3011" y="0"/>
                  </a:moveTo>
                  <a:lnTo>
                    <a:pt x="2598" y="118"/>
                  </a:lnTo>
                  <a:lnTo>
                    <a:pt x="2185" y="236"/>
                  </a:lnTo>
                  <a:lnTo>
                    <a:pt x="1771" y="472"/>
                  </a:lnTo>
                  <a:lnTo>
                    <a:pt x="1358" y="708"/>
                  </a:lnTo>
                  <a:lnTo>
                    <a:pt x="1004" y="1004"/>
                  </a:lnTo>
                  <a:lnTo>
                    <a:pt x="709" y="1358"/>
                  </a:lnTo>
                  <a:lnTo>
                    <a:pt x="472" y="1712"/>
                  </a:lnTo>
                  <a:lnTo>
                    <a:pt x="295" y="2125"/>
                  </a:lnTo>
                  <a:lnTo>
                    <a:pt x="118" y="2539"/>
                  </a:lnTo>
                  <a:lnTo>
                    <a:pt x="59" y="2952"/>
                  </a:lnTo>
                  <a:lnTo>
                    <a:pt x="0" y="3365"/>
                  </a:lnTo>
                  <a:lnTo>
                    <a:pt x="59" y="3779"/>
                  </a:lnTo>
                  <a:lnTo>
                    <a:pt x="118" y="4192"/>
                  </a:lnTo>
                  <a:lnTo>
                    <a:pt x="295" y="4605"/>
                  </a:lnTo>
                  <a:lnTo>
                    <a:pt x="472" y="5018"/>
                  </a:lnTo>
                  <a:lnTo>
                    <a:pt x="709" y="5373"/>
                  </a:lnTo>
                  <a:lnTo>
                    <a:pt x="1004" y="5727"/>
                  </a:lnTo>
                  <a:lnTo>
                    <a:pt x="1358" y="6022"/>
                  </a:lnTo>
                  <a:lnTo>
                    <a:pt x="1712" y="6258"/>
                  </a:lnTo>
                  <a:lnTo>
                    <a:pt x="2066" y="6494"/>
                  </a:lnTo>
                  <a:lnTo>
                    <a:pt x="2480" y="6612"/>
                  </a:lnTo>
                  <a:lnTo>
                    <a:pt x="2893" y="6730"/>
                  </a:lnTo>
                  <a:lnTo>
                    <a:pt x="3779" y="6730"/>
                  </a:lnTo>
                  <a:lnTo>
                    <a:pt x="4192" y="6671"/>
                  </a:lnTo>
                  <a:lnTo>
                    <a:pt x="4605" y="6494"/>
                  </a:lnTo>
                  <a:lnTo>
                    <a:pt x="5018" y="6317"/>
                  </a:lnTo>
                  <a:lnTo>
                    <a:pt x="5432" y="6081"/>
                  </a:lnTo>
                  <a:lnTo>
                    <a:pt x="5786" y="5727"/>
                  </a:lnTo>
                  <a:lnTo>
                    <a:pt x="6081" y="5432"/>
                  </a:lnTo>
                  <a:lnTo>
                    <a:pt x="6317" y="5077"/>
                  </a:lnTo>
                  <a:lnTo>
                    <a:pt x="6494" y="4664"/>
                  </a:lnTo>
                  <a:lnTo>
                    <a:pt x="6672" y="4251"/>
                  </a:lnTo>
                  <a:lnTo>
                    <a:pt x="6731" y="3838"/>
                  </a:lnTo>
                  <a:lnTo>
                    <a:pt x="6790" y="3365"/>
                  </a:lnTo>
                  <a:lnTo>
                    <a:pt x="6731" y="2952"/>
                  </a:lnTo>
                  <a:lnTo>
                    <a:pt x="6672" y="2539"/>
                  </a:lnTo>
                  <a:lnTo>
                    <a:pt x="6494" y="2125"/>
                  </a:lnTo>
                  <a:lnTo>
                    <a:pt x="6317" y="1712"/>
                  </a:lnTo>
                  <a:lnTo>
                    <a:pt x="6081" y="1358"/>
                  </a:lnTo>
                  <a:lnTo>
                    <a:pt x="5786" y="1004"/>
                  </a:lnTo>
                  <a:lnTo>
                    <a:pt x="5432" y="708"/>
                  </a:lnTo>
                  <a:lnTo>
                    <a:pt x="5077" y="472"/>
                  </a:lnTo>
                  <a:lnTo>
                    <a:pt x="4723" y="295"/>
                  </a:lnTo>
                  <a:lnTo>
                    <a:pt x="4310" y="118"/>
                  </a:lnTo>
                  <a:lnTo>
                    <a:pt x="3897" y="59"/>
                  </a:lnTo>
                  <a:lnTo>
                    <a:pt x="34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a:off x="3904450" y="3650100"/>
              <a:ext cx="194850" cy="175650"/>
            </a:xfrm>
            <a:custGeom>
              <a:avLst/>
              <a:gdLst/>
              <a:ahLst/>
              <a:cxnLst/>
              <a:rect l="l" t="t" r="r" b="b"/>
              <a:pathLst>
                <a:path w="7794" h="7026" extrusionOk="0">
                  <a:moveTo>
                    <a:pt x="5609" y="0"/>
                  </a:moveTo>
                  <a:lnTo>
                    <a:pt x="4192" y="827"/>
                  </a:lnTo>
                  <a:lnTo>
                    <a:pt x="5373" y="2834"/>
                  </a:lnTo>
                  <a:lnTo>
                    <a:pt x="4547" y="3247"/>
                  </a:lnTo>
                  <a:lnTo>
                    <a:pt x="3543" y="1535"/>
                  </a:lnTo>
                  <a:lnTo>
                    <a:pt x="2244" y="2303"/>
                  </a:lnTo>
                  <a:lnTo>
                    <a:pt x="3248" y="4015"/>
                  </a:lnTo>
                  <a:lnTo>
                    <a:pt x="2539" y="4428"/>
                  </a:lnTo>
                  <a:lnTo>
                    <a:pt x="1358" y="2421"/>
                  </a:lnTo>
                  <a:lnTo>
                    <a:pt x="1" y="3247"/>
                  </a:lnTo>
                  <a:lnTo>
                    <a:pt x="2126" y="7026"/>
                  </a:lnTo>
                  <a:lnTo>
                    <a:pt x="7794" y="3779"/>
                  </a:lnTo>
                  <a:lnTo>
                    <a:pt x="56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3818850" y="3484775"/>
              <a:ext cx="212550" cy="209625"/>
            </a:xfrm>
            <a:custGeom>
              <a:avLst/>
              <a:gdLst/>
              <a:ahLst/>
              <a:cxnLst/>
              <a:rect l="l" t="t" r="r" b="b"/>
              <a:pathLst>
                <a:path w="8502" h="8385" extrusionOk="0">
                  <a:moveTo>
                    <a:pt x="5904" y="1"/>
                  </a:moveTo>
                  <a:lnTo>
                    <a:pt x="0" y="2716"/>
                  </a:lnTo>
                  <a:lnTo>
                    <a:pt x="827" y="4606"/>
                  </a:lnTo>
                  <a:lnTo>
                    <a:pt x="3897" y="3189"/>
                  </a:lnTo>
                  <a:lnTo>
                    <a:pt x="1771" y="6554"/>
                  </a:lnTo>
                  <a:lnTo>
                    <a:pt x="2598" y="8384"/>
                  </a:lnTo>
                  <a:lnTo>
                    <a:pt x="8502" y="5727"/>
                  </a:lnTo>
                  <a:lnTo>
                    <a:pt x="7675" y="3838"/>
                  </a:lnTo>
                  <a:lnTo>
                    <a:pt x="4723" y="5196"/>
                  </a:lnTo>
                  <a:lnTo>
                    <a:pt x="4723" y="5196"/>
                  </a:lnTo>
                  <a:lnTo>
                    <a:pt x="6790" y="1890"/>
                  </a:lnTo>
                  <a:lnTo>
                    <a:pt x="5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3770125" y="3323900"/>
              <a:ext cx="168300" cy="168275"/>
            </a:xfrm>
            <a:custGeom>
              <a:avLst/>
              <a:gdLst/>
              <a:ahLst/>
              <a:cxnLst/>
              <a:rect l="l" t="t" r="r" b="b"/>
              <a:pathLst>
                <a:path w="6732" h="6731" extrusionOk="0">
                  <a:moveTo>
                    <a:pt x="3898" y="0"/>
                  </a:moveTo>
                  <a:lnTo>
                    <a:pt x="1949" y="650"/>
                  </a:lnTo>
                  <a:lnTo>
                    <a:pt x="2953" y="3838"/>
                  </a:lnTo>
                  <a:lnTo>
                    <a:pt x="4370" y="3366"/>
                  </a:lnTo>
                  <a:lnTo>
                    <a:pt x="3838" y="1831"/>
                  </a:lnTo>
                  <a:lnTo>
                    <a:pt x="4134" y="1949"/>
                  </a:lnTo>
                  <a:lnTo>
                    <a:pt x="4429" y="2126"/>
                  </a:lnTo>
                  <a:lnTo>
                    <a:pt x="4606" y="2421"/>
                  </a:lnTo>
                  <a:lnTo>
                    <a:pt x="4724" y="2716"/>
                  </a:lnTo>
                  <a:lnTo>
                    <a:pt x="4842" y="3070"/>
                  </a:lnTo>
                  <a:lnTo>
                    <a:pt x="4842" y="3366"/>
                  </a:lnTo>
                  <a:lnTo>
                    <a:pt x="4842" y="3661"/>
                  </a:lnTo>
                  <a:lnTo>
                    <a:pt x="4724" y="3897"/>
                  </a:lnTo>
                  <a:lnTo>
                    <a:pt x="4606" y="4074"/>
                  </a:lnTo>
                  <a:lnTo>
                    <a:pt x="4370" y="4310"/>
                  </a:lnTo>
                  <a:lnTo>
                    <a:pt x="4075" y="4428"/>
                  </a:lnTo>
                  <a:lnTo>
                    <a:pt x="3779" y="4605"/>
                  </a:lnTo>
                  <a:lnTo>
                    <a:pt x="3484" y="4664"/>
                  </a:lnTo>
                  <a:lnTo>
                    <a:pt x="2894" y="4664"/>
                  </a:lnTo>
                  <a:lnTo>
                    <a:pt x="2658" y="4605"/>
                  </a:lnTo>
                  <a:lnTo>
                    <a:pt x="2481" y="4487"/>
                  </a:lnTo>
                  <a:lnTo>
                    <a:pt x="2244" y="4310"/>
                  </a:lnTo>
                  <a:lnTo>
                    <a:pt x="2126" y="4133"/>
                  </a:lnTo>
                  <a:lnTo>
                    <a:pt x="2008" y="3838"/>
                  </a:lnTo>
                  <a:lnTo>
                    <a:pt x="1949" y="3543"/>
                  </a:lnTo>
                  <a:lnTo>
                    <a:pt x="1949" y="3307"/>
                  </a:lnTo>
                  <a:lnTo>
                    <a:pt x="2008" y="3070"/>
                  </a:lnTo>
                  <a:lnTo>
                    <a:pt x="2126" y="2893"/>
                  </a:lnTo>
                  <a:lnTo>
                    <a:pt x="1477" y="827"/>
                  </a:lnTo>
                  <a:lnTo>
                    <a:pt x="1005" y="1122"/>
                  </a:lnTo>
                  <a:lnTo>
                    <a:pt x="650" y="1417"/>
                  </a:lnTo>
                  <a:lnTo>
                    <a:pt x="355" y="1831"/>
                  </a:lnTo>
                  <a:lnTo>
                    <a:pt x="178" y="2303"/>
                  </a:lnTo>
                  <a:lnTo>
                    <a:pt x="60" y="2775"/>
                  </a:lnTo>
                  <a:lnTo>
                    <a:pt x="1" y="3307"/>
                  </a:lnTo>
                  <a:lnTo>
                    <a:pt x="60" y="3838"/>
                  </a:lnTo>
                  <a:lnTo>
                    <a:pt x="237" y="4428"/>
                  </a:lnTo>
                  <a:lnTo>
                    <a:pt x="414" y="4901"/>
                  </a:lnTo>
                  <a:lnTo>
                    <a:pt x="650" y="5314"/>
                  </a:lnTo>
                  <a:lnTo>
                    <a:pt x="887" y="5668"/>
                  </a:lnTo>
                  <a:lnTo>
                    <a:pt x="1182" y="5963"/>
                  </a:lnTo>
                  <a:lnTo>
                    <a:pt x="1477" y="6259"/>
                  </a:lnTo>
                  <a:lnTo>
                    <a:pt x="1831" y="6436"/>
                  </a:lnTo>
                  <a:lnTo>
                    <a:pt x="2244" y="6613"/>
                  </a:lnTo>
                  <a:lnTo>
                    <a:pt x="2658" y="6731"/>
                  </a:lnTo>
                  <a:lnTo>
                    <a:pt x="3484" y="6731"/>
                  </a:lnTo>
                  <a:lnTo>
                    <a:pt x="3957" y="6672"/>
                  </a:lnTo>
                  <a:lnTo>
                    <a:pt x="4429" y="6554"/>
                  </a:lnTo>
                  <a:lnTo>
                    <a:pt x="4842" y="6377"/>
                  </a:lnTo>
                  <a:lnTo>
                    <a:pt x="5255" y="6140"/>
                  </a:lnTo>
                  <a:lnTo>
                    <a:pt x="5610" y="5904"/>
                  </a:lnTo>
                  <a:lnTo>
                    <a:pt x="5905" y="5609"/>
                  </a:lnTo>
                  <a:lnTo>
                    <a:pt x="6200" y="5314"/>
                  </a:lnTo>
                  <a:lnTo>
                    <a:pt x="6377" y="4960"/>
                  </a:lnTo>
                  <a:lnTo>
                    <a:pt x="6554" y="4546"/>
                  </a:lnTo>
                  <a:lnTo>
                    <a:pt x="6672" y="4192"/>
                  </a:lnTo>
                  <a:lnTo>
                    <a:pt x="6731" y="3720"/>
                  </a:lnTo>
                  <a:lnTo>
                    <a:pt x="6731" y="3307"/>
                  </a:lnTo>
                  <a:lnTo>
                    <a:pt x="6672" y="2834"/>
                  </a:lnTo>
                  <a:lnTo>
                    <a:pt x="6495" y="2362"/>
                  </a:lnTo>
                  <a:lnTo>
                    <a:pt x="6318" y="1831"/>
                  </a:lnTo>
                  <a:lnTo>
                    <a:pt x="6082" y="1417"/>
                  </a:lnTo>
                  <a:lnTo>
                    <a:pt x="5787" y="1063"/>
                  </a:lnTo>
                  <a:lnTo>
                    <a:pt x="5433" y="709"/>
                  </a:lnTo>
                  <a:lnTo>
                    <a:pt x="5078" y="473"/>
                  </a:lnTo>
                  <a:lnTo>
                    <a:pt x="4665" y="296"/>
                  </a:lnTo>
                  <a:lnTo>
                    <a:pt x="4311" y="118"/>
                  </a:lnTo>
                  <a:lnTo>
                    <a:pt x="38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a:off x="3731750" y="3235350"/>
              <a:ext cx="171250" cy="88575"/>
            </a:xfrm>
            <a:custGeom>
              <a:avLst/>
              <a:gdLst/>
              <a:ahLst/>
              <a:cxnLst/>
              <a:rect l="l" t="t" r="r" b="b"/>
              <a:pathLst>
                <a:path w="6850" h="3543" extrusionOk="0">
                  <a:moveTo>
                    <a:pt x="6377" y="0"/>
                  </a:moveTo>
                  <a:lnTo>
                    <a:pt x="1" y="1535"/>
                  </a:lnTo>
                  <a:lnTo>
                    <a:pt x="532" y="3542"/>
                  </a:lnTo>
                  <a:lnTo>
                    <a:pt x="6849" y="2007"/>
                  </a:lnTo>
                  <a:lnTo>
                    <a:pt x="63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3696325" y="3050850"/>
              <a:ext cx="186000" cy="181550"/>
            </a:xfrm>
            <a:custGeom>
              <a:avLst/>
              <a:gdLst/>
              <a:ahLst/>
              <a:cxnLst/>
              <a:rect l="l" t="t" r="r" b="b"/>
              <a:pathLst>
                <a:path w="7440" h="7262" extrusionOk="0">
                  <a:moveTo>
                    <a:pt x="6436" y="0"/>
                  </a:moveTo>
                  <a:lnTo>
                    <a:pt x="1" y="1063"/>
                  </a:lnTo>
                  <a:lnTo>
                    <a:pt x="355" y="3070"/>
                  </a:lnTo>
                  <a:lnTo>
                    <a:pt x="3602" y="2539"/>
                  </a:lnTo>
                  <a:lnTo>
                    <a:pt x="3602" y="2539"/>
                  </a:lnTo>
                  <a:lnTo>
                    <a:pt x="709" y="5196"/>
                  </a:lnTo>
                  <a:lnTo>
                    <a:pt x="1005" y="7262"/>
                  </a:lnTo>
                  <a:lnTo>
                    <a:pt x="7440" y="6199"/>
                  </a:lnTo>
                  <a:lnTo>
                    <a:pt x="7145" y="4192"/>
                  </a:lnTo>
                  <a:lnTo>
                    <a:pt x="3898" y="4723"/>
                  </a:lnTo>
                  <a:lnTo>
                    <a:pt x="6790" y="2066"/>
                  </a:lnTo>
                  <a:lnTo>
                    <a:pt x="64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3686000" y="2913575"/>
              <a:ext cx="169775" cy="118100"/>
            </a:xfrm>
            <a:custGeom>
              <a:avLst/>
              <a:gdLst/>
              <a:ahLst/>
              <a:cxnLst/>
              <a:rect l="l" t="t" r="r" b="b"/>
              <a:pathLst>
                <a:path w="6791" h="4724" extrusionOk="0">
                  <a:moveTo>
                    <a:pt x="6495" y="0"/>
                  </a:moveTo>
                  <a:lnTo>
                    <a:pt x="4842" y="119"/>
                  </a:lnTo>
                  <a:lnTo>
                    <a:pt x="5019" y="2362"/>
                  </a:lnTo>
                  <a:lnTo>
                    <a:pt x="4074" y="2421"/>
                  </a:lnTo>
                  <a:lnTo>
                    <a:pt x="3956" y="414"/>
                  </a:lnTo>
                  <a:lnTo>
                    <a:pt x="2421" y="532"/>
                  </a:lnTo>
                  <a:lnTo>
                    <a:pt x="2539" y="2539"/>
                  </a:lnTo>
                  <a:lnTo>
                    <a:pt x="1772" y="2598"/>
                  </a:lnTo>
                  <a:lnTo>
                    <a:pt x="1595" y="296"/>
                  </a:lnTo>
                  <a:lnTo>
                    <a:pt x="1" y="414"/>
                  </a:lnTo>
                  <a:lnTo>
                    <a:pt x="296" y="4724"/>
                  </a:lnTo>
                  <a:lnTo>
                    <a:pt x="6790" y="4310"/>
                  </a:lnTo>
                  <a:lnTo>
                    <a:pt x="64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3684525" y="2774825"/>
              <a:ext cx="165350" cy="112200"/>
            </a:xfrm>
            <a:custGeom>
              <a:avLst/>
              <a:gdLst/>
              <a:ahLst/>
              <a:cxnLst/>
              <a:rect l="l" t="t" r="r" b="b"/>
              <a:pathLst>
                <a:path w="6614" h="4488" extrusionOk="0">
                  <a:moveTo>
                    <a:pt x="60" y="1"/>
                  </a:moveTo>
                  <a:lnTo>
                    <a:pt x="1" y="4370"/>
                  </a:lnTo>
                  <a:lnTo>
                    <a:pt x="6554" y="4488"/>
                  </a:lnTo>
                  <a:lnTo>
                    <a:pt x="6613" y="119"/>
                  </a:lnTo>
                  <a:lnTo>
                    <a:pt x="4960" y="60"/>
                  </a:lnTo>
                  <a:lnTo>
                    <a:pt x="4901" y="2362"/>
                  </a:lnTo>
                  <a:lnTo>
                    <a:pt x="4015" y="2362"/>
                  </a:lnTo>
                  <a:lnTo>
                    <a:pt x="4015" y="355"/>
                  </a:lnTo>
                  <a:lnTo>
                    <a:pt x="2480" y="296"/>
                  </a:lnTo>
                  <a:lnTo>
                    <a:pt x="2480" y="2362"/>
                  </a:lnTo>
                  <a:lnTo>
                    <a:pt x="1654" y="2362"/>
                  </a:lnTo>
                  <a:lnTo>
                    <a:pt x="1713" y="60"/>
                  </a:lnTo>
                  <a:lnTo>
                    <a:pt x="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3687475" y="2602150"/>
              <a:ext cx="177150" cy="149100"/>
            </a:xfrm>
            <a:custGeom>
              <a:avLst/>
              <a:gdLst/>
              <a:ahLst/>
              <a:cxnLst/>
              <a:rect l="l" t="t" r="r" b="b"/>
              <a:pathLst>
                <a:path w="7086" h="5964" extrusionOk="0">
                  <a:moveTo>
                    <a:pt x="2658" y="2126"/>
                  </a:moveTo>
                  <a:lnTo>
                    <a:pt x="2894" y="2185"/>
                  </a:lnTo>
                  <a:lnTo>
                    <a:pt x="3012" y="2303"/>
                  </a:lnTo>
                  <a:lnTo>
                    <a:pt x="3130" y="2480"/>
                  </a:lnTo>
                  <a:lnTo>
                    <a:pt x="3130" y="2716"/>
                  </a:lnTo>
                  <a:lnTo>
                    <a:pt x="3012" y="3543"/>
                  </a:lnTo>
                  <a:lnTo>
                    <a:pt x="1949" y="3425"/>
                  </a:lnTo>
                  <a:lnTo>
                    <a:pt x="2008" y="2598"/>
                  </a:lnTo>
                  <a:lnTo>
                    <a:pt x="2067" y="2362"/>
                  </a:lnTo>
                  <a:lnTo>
                    <a:pt x="2185" y="2185"/>
                  </a:lnTo>
                  <a:lnTo>
                    <a:pt x="2421" y="2126"/>
                  </a:lnTo>
                  <a:close/>
                  <a:moveTo>
                    <a:pt x="2421" y="0"/>
                  </a:moveTo>
                  <a:lnTo>
                    <a:pt x="2126" y="59"/>
                  </a:lnTo>
                  <a:lnTo>
                    <a:pt x="1831" y="118"/>
                  </a:lnTo>
                  <a:lnTo>
                    <a:pt x="1595" y="177"/>
                  </a:lnTo>
                  <a:lnTo>
                    <a:pt x="1359" y="354"/>
                  </a:lnTo>
                  <a:lnTo>
                    <a:pt x="1122" y="473"/>
                  </a:lnTo>
                  <a:lnTo>
                    <a:pt x="945" y="709"/>
                  </a:lnTo>
                  <a:lnTo>
                    <a:pt x="768" y="945"/>
                  </a:lnTo>
                  <a:lnTo>
                    <a:pt x="591" y="1240"/>
                  </a:lnTo>
                  <a:lnTo>
                    <a:pt x="473" y="1535"/>
                  </a:lnTo>
                  <a:lnTo>
                    <a:pt x="414" y="1889"/>
                  </a:lnTo>
                  <a:lnTo>
                    <a:pt x="355" y="2244"/>
                  </a:lnTo>
                  <a:lnTo>
                    <a:pt x="1" y="5314"/>
                  </a:lnTo>
                  <a:lnTo>
                    <a:pt x="6495" y="5963"/>
                  </a:lnTo>
                  <a:lnTo>
                    <a:pt x="6731" y="3897"/>
                  </a:lnTo>
                  <a:lnTo>
                    <a:pt x="4370" y="3661"/>
                  </a:lnTo>
                  <a:lnTo>
                    <a:pt x="6849" y="2716"/>
                  </a:lnTo>
                  <a:lnTo>
                    <a:pt x="7085" y="473"/>
                  </a:lnTo>
                  <a:lnTo>
                    <a:pt x="4429" y="1594"/>
                  </a:lnTo>
                  <a:lnTo>
                    <a:pt x="4370" y="1299"/>
                  </a:lnTo>
                  <a:lnTo>
                    <a:pt x="4193" y="1004"/>
                  </a:lnTo>
                  <a:lnTo>
                    <a:pt x="4015" y="709"/>
                  </a:lnTo>
                  <a:lnTo>
                    <a:pt x="3838" y="473"/>
                  </a:lnTo>
                  <a:lnTo>
                    <a:pt x="3602" y="295"/>
                  </a:lnTo>
                  <a:lnTo>
                    <a:pt x="3307" y="177"/>
                  </a:lnTo>
                  <a:lnTo>
                    <a:pt x="3012" y="59"/>
                  </a:lnTo>
                  <a:lnTo>
                    <a:pt x="27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a:off x="3717000" y="2388125"/>
              <a:ext cx="171250" cy="155000"/>
            </a:xfrm>
            <a:custGeom>
              <a:avLst/>
              <a:gdLst/>
              <a:ahLst/>
              <a:cxnLst/>
              <a:rect l="l" t="t" r="r" b="b"/>
              <a:pathLst>
                <a:path w="6850" h="6200" extrusionOk="0">
                  <a:moveTo>
                    <a:pt x="2952" y="2067"/>
                  </a:moveTo>
                  <a:lnTo>
                    <a:pt x="3189" y="2185"/>
                  </a:lnTo>
                  <a:lnTo>
                    <a:pt x="3307" y="2303"/>
                  </a:lnTo>
                  <a:lnTo>
                    <a:pt x="3425" y="2539"/>
                  </a:lnTo>
                  <a:lnTo>
                    <a:pt x="3366" y="2834"/>
                  </a:lnTo>
                  <a:lnTo>
                    <a:pt x="3248" y="3366"/>
                  </a:lnTo>
                  <a:lnTo>
                    <a:pt x="2067" y="3130"/>
                  </a:lnTo>
                  <a:lnTo>
                    <a:pt x="2185" y="2539"/>
                  </a:lnTo>
                  <a:lnTo>
                    <a:pt x="2303" y="2303"/>
                  </a:lnTo>
                  <a:lnTo>
                    <a:pt x="2480" y="2126"/>
                  </a:lnTo>
                  <a:lnTo>
                    <a:pt x="2657" y="2067"/>
                  </a:lnTo>
                  <a:close/>
                  <a:moveTo>
                    <a:pt x="2480" y="1"/>
                  </a:moveTo>
                  <a:lnTo>
                    <a:pt x="2067" y="119"/>
                  </a:lnTo>
                  <a:lnTo>
                    <a:pt x="1654" y="296"/>
                  </a:lnTo>
                  <a:lnTo>
                    <a:pt x="1299" y="591"/>
                  </a:lnTo>
                  <a:lnTo>
                    <a:pt x="1063" y="945"/>
                  </a:lnTo>
                  <a:lnTo>
                    <a:pt x="827" y="1418"/>
                  </a:lnTo>
                  <a:lnTo>
                    <a:pt x="650" y="1949"/>
                  </a:lnTo>
                  <a:lnTo>
                    <a:pt x="1" y="4724"/>
                  </a:lnTo>
                  <a:lnTo>
                    <a:pt x="6377" y="6200"/>
                  </a:lnTo>
                  <a:lnTo>
                    <a:pt x="6849" y="4192"/>
                  </a:lnTo>
                  <a:lnTo>
                    <a:pt x="4842" y="3720"/>
                  </a:lnTo>
                  <a:lnTo>
                    <a:pt x="5019" y="2953"/>
                  </a:lnTo>
                  <a:lnTo>
                    <a:pt x="5078" y="2598"/>
                  </a:lnTo>
                  <a:lnTo>
                    <a:pt x="5078" y="2244"/>
                  </a:lnTo>
                  <a:lnTo>
                    <a:pt x="5078" y="1890"/>
                  </a:lnTo>
                  <a:lnTo>
                    <a:pt x="5019" y="1595"/>
                  </a:lnTo>
                  <a:lnTo>
                    <a:pt x="4901" y="1299"/>
                  </a:lnTo>
                  <a:lnTo>
                    <a:pt x="4783" y="1004"/>
                  </a:lnTo>
                  <a:lnTo>
                    <a:pt x="4606" y="768"/>
                  </a:lnTo>
                  <a:lnTo>
                    <a:pt x="4428" y="591"/>
                  </a:lnTo>
                  <a:lnTo>
                    <a:pt x="4192" y="414"/>
                  </a:lnTo>
                  <a:lnTo>
                    <a:pt x="3956" y="237"/>
                  </a:lnTo>
                  <a:lnTo>
                    <a:pt x="3661" y="119"/>
                  </a:lnTo>
                  <a:lnTo>
                    <a:pt x="3366" y="60"/>
                  </a:lnTo>
                  <a:lnTo>
                    <a:pt x="28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a:off x="3776050" y="2205100"/>
              <a:ext cx="166800" cy="168300"/>
            </a:xfrm>
            <a:custGeom>
              <a:avLst/>
              <a:gdLst/>
              <a:ahLst/>
              <a:cxnLst/>
              <a:rect l="l" t="t" r="r" b="b"/>
              <a:pathLst>
                <a:path w="6672" h="6732" extrusionOk="0">
                  <a:moveTo>
                    <a:pt x="3424" y="2067"/>
                  </a:moveTo>
                  <a:lnTo>
                    <a:pt x="3779" y="2126"/>
                  </a:lnTo>
                  <a:lnTo>
                    <a:pt x="4015" y="2303"/>
                  </a:lnTo>
                  <a:lnTo>
                    <a:pt x="4310" y="2421"/>
                  </a:lnTo>
                  <a:lnTo>
                    <a:pt x="4487" y="2598"/>
                  </a:lnTo>
                  <a:lnTo>
                    <a:pt x="4664" y="2835"/>
                  </a:lnTo>
                  <a:lnTo>
                    <a:pt x="4723" y="3012"/>
                  </a:lnTo>
                  <a:lnTo>
                    <a:pt x="4782" y="3307"/>
                  </a:lnTo>
                  <a:lnTo>
                    <a:pt x="4782" y="3543"/>
                  </a:lnTo>
                  <a:lnTo>
                    <a:pt x="4723" y="3838"/>
                  </a:lnTo>
                  <a:lnTo>
                    <a:pt x="4605" y="4074"/>
                  </a:lnTo>
                  <a:lnTo>
                    <a:pt x="4428" y="4311"/>
                  </a:lnTo>
                  <a:lnTo>
                    <a:pt x="4251" y="4488"/>
                  </a:lnTo>
                  <a:lnTo>
                    <a:pt x="4015" y="4606"/>
                  </a:lnTo>
                  <a:lnTo>
                    <a:pt x="3779" y="4665"/>
                  </a:lnTo>
                  <a:lnTo>
                    <a:pt x="3247" y="4665"/>
                  </a:lnTo>
                  <a:lnTo>
                    <a:pt x="2952" y="4547"/>
                  </a:lnTo>
                  <a:lnTo>
                    <a:pt x="2657" y="4429"/>
                  </a:lnTo>
                  <a:lnTo>
                    <a:pt x="2362" y="4311"/>
                  </a:lnTo>
                  <a:lnTo>
                    <a:pt x="2185" y="4133"/>
                  </a:lnTo>
                  <a:lnTo>
                    <a:pt x="2007" y="3897"/>
                  </a:lnTo>
                  <a:lnTo>
                    <a:pt x="1948" y="3661"/>
                  </a:lnTo>
                  <a:lnTo>
                    <a:pt x="1889" y="3425"/>
                  </a:lnTo>
                  <a:lnTo>
                    <a:pt x="1889" y="3189"/>
                  </a:lnTo>
                  <a:lnTo>
                    <a:pt x="1948" y="2894"/>
                  </a:lnTo>
                  <a:lnTo>
                    <a:pt x="2066" y="2598"/>
                  </a:lnTo>
                  <a:lnTo>
                    <a:pt x="2244" y="2421"/>
                  </a:lnTo>
                  <a:lnTo>
                    <a:pt x="2421" y="2244"/>
                  </a:lnTo>
                  <a:lnTo>
                    <a:pt x="2657" y="2126"/>
                  </a:lnTo>
                  <a:lnTo>
                    <a:pt x="2893" y="2067"/>
                  </a:lnTo>
                  <a:close/>
                  <a:moveTo>
                    <a:pt x="3070" y="1"/>
                  </a:moveTo>
                  <a:lnTo>
                    <a:pt x="2657" y="60"/>
                  </a:lnTo>
                  <a:lnTo>
                    <a:pt x="2244" y="178"/>
                  </a:lnTo>
                  <a:lnTo>
                    <a:pt x="1830" y="355"/>
                  </a:lnTo>
                  <a:lnTo>
                    <a:pt x="1476" y="532"/>
                  </a:lnTo>
                  <a:lnTo>
                    <a:pt x="1122" y="827"/>
                  </a:lnTo>
                  <a:lnTo>
                    <a:pt x="827" y="1122"/>
                  </a:lnTo>
                  <a:lnTo>
                    <a:pt x="531" y="1477"/>
                  </a:lnTo>
                  <a:lnTo>
                    <a:pt x="354" y="1890"/>
                  </a:lnTo>
                  <a:lnTo>
                    <a:pt x="177" y="2303"/>
                  </a:lnTo>
                  <a:lnTo>
                    <a:pt x="59" y="2717"/>
                  </a:lnTo>
                  <a:lnTo>
                    <a:pt x="0" y="3130"/>
                  </a:lnTo>
                  <a:lnTo>
                    <a:pt x="0" y="3602"/>
                  </a:lnTo>
                  <a:lnTo>
                    <a:pt x="59" y="4015"/>
                  </a:lnTo>
                  <a:lnTo>
                    <a:pt x="118" y="4429"/>
                  </a:lnTo>
                  <a:lnTo>
                    <a:pt x="295" y="4842"/>
                  </a:lnTo>
                  <a:lnTo>
                    <a:pt x="531" y="5196"/>
                  </a:lnTo>
                  <a:lnTo>
                    <a:pt x="768" y="5550"/>
                  </a:lnTo>
                  <a:lnTo>
                    <a:pt x="1063" y="5846"/>
                  </a:lnTo>
                  <a:lnTo>
                    <a:pt x="1417" y="6141"/>
                  </a:lnTo>
                  <a:lnTo>
                    <a:pt x="1830" y="6377"/>
                  </a:lnTo>
                  <a:lnTo>
                    <a:pt x="2244" y="6554"/>
                  </a:lnTo>
                  <a:lnTo>
                    <a:pt x="2716" y="6672"/>
                  </a:lnTo>
                  <a:lnTo>
                    <a:pt x="3188" y="6731"/>
                  </a:lnTo>
                  <a:lnTo>
                    <a:pt x="3601" y="6731"/>
                  </a:lnTo>
                  <a:lnTo>
                    <a:pt x="4015" y="6672"/>
                  </a:lnTo>
                  <a:lnTo>
                    <a:pt x="4487" y="6554"/>
                  </a:lnTo>
                  <a:lnTo>
                    <a:pt x="4841" y="6377"/>
                  </a:lnTo>
                  <a:lnTo>
                    <a:pt x="5196" y="6141"/>
                  </a:lnTo>
                  <a:lnTo>
                    <a:pt x="5550" y="5905"/>
                  </a:lnTo>
                  <a:lnTo>
                    <a:pt x="5845" y="5609"/>
                  </a:lnTo>
                  <a:lnTo>
                    <a:pt x="6140" y="5255"/>
                  </a:lnTo>
                  <a:lnTo>
                    <a:pt x="6317" y="4842"/>
                  </a:lnTo>
                  <a:lnTo>
                    <a:pt x="6494" y="4429"/>
                  </a:lnTo>
                  <a:lnTo>
                    <a:pt x="6613" y="4015"/>
                  </a:lnTo>
                  <a:lnTo>
                    <a:pt x="6672" y="3543"/>
                  </a:lnTo>
                  <a:lnTo>
                    <a:pt x="6672" y="3130"/>
                  </a:lnTo>
                  <a:lnTo>
                    <a:pt x="6672" y="2717"/>
                  </a:lnTo>
                  <a:lnTo>
                    <a:pt x="6553" y="2303"/>
                  </a:lnTo>
                  <a:lnTo>
                    <a:pt x="6376" y="1890"/>
                  </a:lnTo>
                  <a:lnTo>
                    <a:pt x="6140" y="1536"/>
                  </a:lnTo>
                  <a:lnTo>
                    <a:pt x="5904" y="1182"/>
                  </a:lnTo>
                  <a:lnTo>
                    <a:pt x="5609" y="827"/>
                  </a:lnTo>
                  <a:lnTo>
                    <a:pt x="5255" y="591"/>
                  </a:lnTo>
                  <a:lnTo>
                    <a:pt x="4841" y="355"/>
                  </a:lnTo>
                  <a:lnTo>
                    <a:pt x="4428" y="178"/>
                  </a:lnTo>
                  <a:lnTo>
                    <a:pt x="3956" y="60"/>
                  </a:lnTo>
                  <a:lnTo>
                    <a:pt x="35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3826225" y="2036850"/>
              <a:ext cx="206650" cy="177125"/>
            </a:xfrm>
            <a:custGeom>
              <a:avLst/>
              <a:gdLst/>
              <a:ahLst/>
              <a:cxnLst/>
              <a:rect l="l" t="t" r="r" b="b"/>
              <a:pathLst>
                <a:path w="8266" h="7085" extrusionOk="0">
                  <a:moveTo>
                    <a:pt x="3307" y="2067"/>
                  </a:moveTo>
                  <a:lnTo>
                    <a:pt x="3484" y="2126"/>
                  </a:lnTo>
                  <a:lnTo>
                    <a:pt x="3720" y="2303"/>
                  </a:lnTo>
                  <a:lnTo>
                    <a:pt x="3838" y="2480"/>
                  </a:lnTo>
                  <a:lnTo>
                    <a:pt x="3838" y="2657"/>
                  </a:lnTo>
                  <a:lnTo>
                    <a:pt x="3779" y="2893"/>
                  </a:lnTo>
                  <a:lnTo>
                    <a:pt x="3425" y="3661"/>
                  </a:lnTo>
                  <a:lnTo>
                    <a:pt x="2421" y="3188"/>
                  </a:lnTo>
                  <a:lnTo>
                    <a:pt x="2775" y="2480"/>
                  </a:lnTo>
                  <a:lnTo>
                    <a:pt x="2893" y="2244"/>
                  </a:lnTo>
                  <a:lnTo>
                    <a:pt x="3070" y="2126"/>
                  </a:lnTo>
                  <a:lnTo>
                    <a:pt x="3307" y="2067"/>
                  </a:lnTo>
                  <a:close/>
                  <a:moveTo>
                    <a:pt x="3130" y="0"/>
                  </a:moveTo>
                  <a:lnTo>
                    <a:pt x="2893" y="59"/>
                  </a:lnTo>
                  <a:lnTo>
                    <a:pt x="2598" y="177"/>
                  </a:lnTo>
                  <a:lnTo>
                    <a:pt x="2362" y="295"/>
                  </a:lnTo>
                  <a:lnTo>
                    <a:pt x="2067" y="473"/>
                  </a:lnTo>
                  <a:lnTo>
                    <a:pt x="1890" y="709"/>
                  </a:lnTo>
                  <a:lnTo>
                    <a:pt x="1654" y="945"/>
                  </a:lnTo>
                  <a:lnTo>
                    <a:pt x="1476" y="1240"/>
                  </a:lnTo>
                  <a:lnTo>
                    <a:pt x="1299" y="1594"/>
                  </a:lnTo>
                  <a:lnTo>
                    <a:pt x="0" y="4310"/>
                  </a:lnTo>
                  <a:lnTo>
                    <a:pt x="5904" y="7085"/>
                  </a:lnTo>
                  <a:lnTo>
                    <a:pt x="6790" y="5196"/>
                  </a:lnTo>
                  <a:lnTo>
                    <a:pt x="4665" y="4251"/>
                  </a:lnTo>
                  <a:lnTo>
                    <a:pt x="4665" y="4192"/>
                  </a:lnTo>
                  <a:lnTo>
                    <a:pt x="7321" y="4074"/>
                  </a:lnTo>
                  <a:lnTo>
                    <a:pt x="8266" y="2067"/>
                  </a:lnTo>
                  <a:lnTo>
                    <a:pt x="5373" y="2303"/>
                  </a:lnTo>
                  <a:lnTo>
                    <a:pt x="5373" y="1949"/>
                  </a:lnTo>
                  <a:lnTo>
                    <a:pt x="5373" y="1594"/>
                  </a:lnTo>
                  <a:lnTo>
                    <a:pt x="5255" y="1299"/>
                  </a:lnTo>
                  <a:lnTo>
                    <a:pt x="5137" y="1004"/>
                  </a:lnTo>
                  <a:lnTo>
                    <a:pt x="4960" y="768"/>
                  </a:lnTo>
                  <a:lnTo>
                    <a:pt x="4783" y="532"/>
                  </a:lnTo>
                  <a:lnTo>
                    <a:pt x="4546" y="354"/>
                  </a:lnTo>
                  <a:lnTo>
                    <a:pt x="4251" y="236"/>
                  </a:lnTo>
                  <a:lnTo>
                    <a:pt x="3956" y="118"/>
                  </a:lnTo>
                  <a:lnTo>
                    <a:pt x="3720" y="59"/>
                  </a:lnTo>
                  <a:lnTo>
                    <a:pt x="3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3897075" y="1875950"/>
              <a:ext cx="188950" cy="162400"/>
            </a:xfrm>
            <a:custGeom>
              <a:avLst/>
              <a:gdLst/>
              <a:ahLst/>
              <a:cxnLst/>
              <a:rect l="l" t="t" r="r" b="b"/>
              <a:pathLst>
                <a:path w="7558" h="6496" extrusionOk="0">
                  <a:moveTo>
                    <a:pt x="2775" y="1"/>
                  </a:moveTo>
                  <a:lnTo>
                    <a:pt x="0" y="4724"/>
                  </a:lnTo>
                  <a:lnTo>
                    <a:pt x="1417" y="5551"/>
                  </a:lnTo>
                  <a:lnTo>
                    <a:pt x="2303" y="4075"/>
                  </a:lnTo>
                  <a:lnTo>
                    <a:pt x="6495" y="6495"/>
                  </a:lnTo>
                  <a:lnTo>
                    <a:pt x="7557" y="4724"/>
                  </a:lnTo>
                  <a:lnTo>
                    <a:pt x="3307" y="2304"/>
                  </a:lnTo>
                  <a:lnTo>
                    <a:pt x="4192" y="769"/>
                  </a:lnTo>
                  <a:lnTo>
                    <a:pt x="27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3985625" y="1751975"/>
              <a:ext cx="162375" cy="187475"/>
            </a:xfrm>
            <a:custGeom>
              <a:avLst/>
              <a:gdLst/>
              <a:ahLst/>
              <a:cxnLst/>
              <a:rect l="l" t="t" r="r" b="b"/>
              <a:pathLst>
                <a:path w="6495" h="7499" extrusionOk="0">
                  <a:moveTo>
                    <a:pt x="2598" y="1"/>
                  </a:moveTo>
                  <a:lnTo>
                    <a:pt x="1" y="3779"/>
                  </a:lnTo>
                  <a:lnTo>
                    <a:pt x="5314" y="7499"/>
                  </a:lnTo>
                  <a:lnTo>
                    <a:pt x="6495" y="5787"/>
                  </a:lnTo>
                  <a:lnTo>
                    <a:pt x="4488" y="4429"/>
                  </a:lnTo>
                  <a:lnTo>
                    <a:pt x="5550" y="2894"/>
                  </a:lnTo>
                  <a:lnTo>
                    <a:pt x="4311" y="2008"/>
                  </a:lnTo>
                  <a:lnTo>
                    <a:pt x="3248" y="3543"/>
                  </a:lnTo>
                  <a:lnTo>
                    <a:pt x="2480" y="3012"/>
                  </a:lnTo>
                  <a:lnTo>
                    <a:pt x="3956" y="886"/>
                  </a:lnTo>
                  <a:lnTo>
                    <a:pt x="25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a:off x="4103700" y="1626525"/>
              <a:ext cx="168300" cy="169750"/>
            </a:xfrm>
            <a:custGeom>
              <a:avLst/>
              <a:gdLst/>
              <a:ahLst/>
              <a:cxnLst/>
              <a:rect l="l" t="t" r="r" b="b"/>
              <a:pathLst>
                <a:path w="6732" h="6790" extrusionOk="0">
                  <a:moveTo>
                    <a:pt x="3425" y="2008"/>
                  </a:moveTo>
                  <a:lnTo>
                    <a:pt x="3661" y="2126"/>
                  </a:lnTo>
                  <a:lnTo>
                    <a:pt x="3956" y="2244"/>
                  </a:lnTo>
                  <a:lnTo>
                    <a:pt x="4193" y="2421"/>
                  </a:lnTo>
                  <a:lnTo>
                    <a:pt x="4429" y="2657"/>
                  </a:lnTo>
                  <a:lnTo>
                    <a:pt x="4606" y="2893"/>
                  </a:lnTo>
                  <a:lnTo>
                    <a:pt x="4724" y="3129"/>
                  </a:lnTo>
                  <a:lnTo>
                    <a:pt x="4783" y="3366"/>
                  </a:lnTo>
                  <a:lnTo>
                    <a:pt x="4783" y="3602"/>
                  </a:lnTo>
                  <a:lnTo>
                    <a:pt x="4724" y="3838"/>
                  </a:lnTo>
                  <a:lnTo>
                    <a:pt x="4665" y="4074"/>
                  </a:lnTo>
                  <a:lnTo>
                    <a:pt x="4488" y="4310"/>
                  </a:lnTo>
                  <a:lnTo>
                    <a:pt x="4252" y="4546"/>
                  </a:lnTo>
                  <a:lnTo>
                    <a:pt x="4075" y="4664"/>
                  </a:lnTo>
                  <a:lnTo>
                    <a:pt x="3838" y="4783"/>
                  </a:lnTo>
                  <a:lnTo>
                    <a:pt x="3307" y="4783"/>
                  </a:lnTo>
                  <a:lnTo>
                    <a:pt x="3071" y="4664"/>
                  </a:lnTo>
                  <a:lnTo>
                    <a:pt x="2776" y="4546"/>
                  </a:lnTo>
                  <a:lnTo>
                    <a:pt x="2540" y="4369"/>
                  </a:lnTo>
                  <a:lnTo>
                    <a:pt x="2303" y="4133"/>
                  </a:lnTo>
                  <a:lnTo>
                    <a:pt x="2126" y="3897"/>
                  </a:lnTo>
                  <a:lnTo>
                    <a:pt x="2008" y="3661"/>
                  </a:lnTo>
                  <a:lnTo>
                    <a:pt x="1949" y="3425"/>
                  </a:lnTo>
                  <a:lnTo>
                    <a:pt x="1949" y="3189"/>
                  </a:lnTo>
                  <a:lnTo>
                    <a:pt x="2008" y="2952"/>
                  </a:lnTo>
                  <a:lnTo>
                    <a:pt x="2067" y="2716"/>
                  </a:lnTo>
                  <a:lnTo>
                    <a:pt x="2244" y="2421"/>
                  </a:lnTo>
                  <a:lnTo>
                    <a:pt x="2480" y="2244"/>
                  </a:lnTo>
                  <a:lnTo>
                    <a:pt x="2717" y="2126"/>
                  </a:lnTo>
                  <a:lnTo>
                    <a:pt x="2953" y="2008"/>
                  </a:lnTo>
                  <a:close/>
                  <a:moveTo>
                    <a:pt x="3484" y="0"/>
                  </a:moveTo>
                  <a:lnTo>
                    <a:pt x="3071" y="59"/>
                  </a:lnTo>
                  <a:lnTo>
                    <a:pt x="2658" y="118"/>
                  </a:lnTo>
                  <a:lnTo>
                    <a:pt x="2244" y="237"/>
                  </a:lnTo>
                  <a:lnTo>
                    <a:pt x="1831" y="414"/>
                  </a:lnTo>
                  <a:lnTo>
                    <a:pt x="1477" y="650"/>
                  </a:lnTo>
                  <a:lnTo>
                    <a:pt x="1123" y="886"/>
                  </a:lnTo>
                  <a:lnTo>
                    <a:pt x="827" y="1240"/>
                  </a:lnTo>
                  <a:lnTo>
                    <a:pt x="532" y="1594"/>
                  </a:lnTo>
                  <a:lnTo>
                    <a:pt x="355" y="1949"/>
                  </a:lnTo>
                  <a:lnTo>
                    <a:pt x="178" y="2362"/>
                  </a:lnTo>
                  <a:lnTo>
                    <a:pt x="60" y="2775"/>
                  </a:lnTo>
                  <a:lnTo>
                    <a:pt x="1" y="3248"/>
                  </a:lnTo>
                  <a:lnTo>
                    <a:pt x="1" y="3661"/>
                  </a:lnTo>
                  <a:lnTo>
                    <a:pt x="60" y="4074"/>
                  </a:lnTo>
                  <a:lnTo>
                    <a:pt x="178" y="4487"/>
                  </a:lnTo>
                  <a:lnTo>
                    <a:pt x="355" y="4901"/>
                  </a:lnTo>
                  <a:lnTo>
                    <a:pt x="591" y="5255"/>
                  </a:lnTo>
                  <a:lnTo>
                    <a:pt x="827" y="5609"/>
                  </a:lnTo>
                  <a:lnTo>
                    <a:pt x="1182" y="5963"/>
                  </a:lnTo>
                  <a:lnTo>
                    <a:pt x="1595" y="6259"/>
                  </a:lnTo>
                  <a:lnTo>
                    <a:pt x="1949" y="6436"/>
                  </a:lnTo>
                  <a:lnTo>
                    <a:pt x="2362" y="6613"/>
                  </a:lnTo>
                  <a:lnTo>
                    <a:pt x="2776" y="6731"/>
                  </a:lnTo>
                  <a:lnTo>
                    <a:pt x="3248" y="6790"/>
                  </a:lnTo>
                  <a:lnTo>
                    <a:pt x="3661" y="6790"/>
                  </a:lnTo>
                  <a:lnTo>
                    <a:pt x="4075" y="6672"/>
                  </a:lnTo>
                  <a:lnTo>
                    <a:pt x="4488" y="6554"/>
                  </a:lnTo>
                  <a:lnTo>
                    <a:pt x="4901" y="6377"/>
                  </a:lnTo>
                  <a:lnTo>
                    <a:pt x="5255" y="6140"/>
                  </a:lnTo>
                  <a:lnTo>
                    <a:pt x="5610" y="5904"/>
                  </a:lnTo>
                  <a:lnTo>
                    <a:pt x="5905" y="5550"/>
                  </a:lnTo>
                  <a:lnTo>
                    <a:pt x="6200" y="5196"/>
                  </a:lnTo>
                  <a:lnTo>
                    <a:pt x="6436" y="4842"/>
                  </a:lnTo>
                  <a:lnTo>
                    <a:pt x="6554" y="4428"/>
                  </a:lnTo>
                  <a:lnTo>
                    <a:pt x="6672" y="4015"/>
                  </a:lnTo>
                  <a:lnTo>
                    <a:pt x="6731" y="3602"/>
                  </a:lnTo>
                  <a:lnTo>
                    <a:pt x="6731" y="3129"/>
                  </a:lnTo>
                  <a:lnTo>
                    <a:pt x="6672" y="2716"/>
                  </a:lnTo>
                  <a:lnTo>
                    <a:pt x="6554" y="2303"/>
                  </a:lnTo>
                  <a:lnTo>
                    <a:pt x="6377" y="1890"/>
                  </a:lnTo>
                  <a:lnTo>
                    <a:pt x="6141" y="1535"/>
                  </a:lnTo>
                  <a:lnTo>
                    <a:pt x="5905" y="1181"/>
                  </a:lnTo>
                  <a:lnTo>
                    <a:pt x="5551" y="827"/>
                  </a:lnTo>
                  <a:lnTo>
                    <a:pt x="5196" y="591"/>
                  </a:lnTo>
                  <a:lnTo>
                    <a:pt x="4783" y="355"/>
                  </a:lnTo>
                  <a:lnTo>
                    <a:pt x="4370" y="178"/>
                  </a:lnTo>
                  <a:lnTo>
                    <a:pt x="3956" y="59"/>
                  </a:lnTo>
                  <a:lnTo>
                    <a:pt x="34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4209975" y="1530575"/>
              <a:ext cx="186000" cy="153525"/>
            </a:xfrm>
            <a:custGeom>
              <a:avLst/>
              <a:gdLst/>
              <a:ahLst/>
              <a:cxnLst/>
              <a:rect l="l" t="t" r="r" b="b"/>
              <a:pathLst>
                <a:path w="7440" h="6141" extrusionOk="0">
                  <a:moveTo>
                    <a:pt x="1477" y="1"/>
                  </a:moveTo>
                  <a:lnTo>
                    <a:pt x="1" y="1477"/>
                  </a:lnTo>
                  <a:lnTo>
                    <a:pt x="4547" y="6141"/>
                  </a:lnTo>
                  <a:lnTo>
                    <a:pt x="7440" y="3307"/>
                  </a:lnTo>
                  <a:lnTo>
                    <a:pt x="6318" y="2185"/>
                  </a:lnTo>
                  <a:lnTo>
                    <a:pt x="4901" y="3602"/>
                  </a:lnTo>
                  <a:lnTo>
                    <a:pt x="1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4307400" y="1440550"/>
              <a:ext cx="144675" cy="156475"/>
            </a:xfrm>
            <a:custGeom>
              <a:avLst/>
              <a:gdLst/>
              <a:ahLst/>
              <a:cxnLst/>
              <a:rect l="l" t="t" r="r" b="b"/>
              <a:pathLst>
                <a:path w="5787" h="6259" extrusionOk="0">
                  <a:moveTo>
                    <a:pt x="1535" y="0"/>
                  </a:moveTo>
                  <a:lnTo>
                    <a:pt x="0" y="1358"/>
                  </a:lnTo>
                  <a:lnTo>
                    <a:pt x="4251" y="6259"/>
                  </a:lnTo>
                  <a:lnTo>
                    <a:pt x="5786" y="4960"/>
                  </a:lnTo>
                  <a:lnTo>
                    <a:pt x="15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4406275" y="1346075"/>
              <a:ext cx="168300" cy="168300"/>
            </a:xfrm>
            <a:custGeom>
              <a:avLst/>
              <a:gdLst/>
              <a:ahLst/>
              <a:cxnLst/>
              <a:rect l="l" t="t" r="r" b="b"/>
              <a:pathLst>
                <a:path w="6732" h="6732" extrusionOk="0">
                  <a:moveTo>
                    <a:pt x="3484" y="1949"/>
                  </a:moveTo>
                  <a:lnTo>
                    <a:pt x="3720" y="2067"/>
                  </a:lnTo>
                  <a:lnTo>
                    <a:pt x="3956" y="2185"/>
                  </a:lnTo>
                  <a:lnTo>
                    <a:pt x="4193" y="2363"/>
                  </a:lnTo>
                  <a:lnTo>
                    <a:pt x="4429" y="2599"/>
                  </a:lnTo>
                  <a:lnTo>
                    <a:pt x="4547" y="2894"/>
                  </a:lnTo>
                  <a:lnTo>
                    <a:pt x="4665" y="3130"/>
                  </a:lnTo>
                  <a:lnTo>
                    <a:pt x="4724" y="3425"/>
                  </a:lnTo>
                  <a:lnTo>
                    <a:pt x="4783" y="3661"/>
                  </a:lnTo>
                  <a:lnTo>
                    <a:pt x="4724" y="3898"/>
                  </a:lnTo>
                  <a:lnTo>
                    <a:pt x="4606" y="4134"/>
                  </a:lnTo>
                  <a:lnTo>
                    <a:pt x="4429" y="4370"/>
                  </a:lnTo>
                  <a:lnTo>
                    <a:pt x="4252" y="4547"/>
                  </a:lnTo>
                  <a:lnTo>
                    <a:pt x="3956" y="4665"/>
                  </a:lnTo>
                  <a:lnTo>
                    <a:pt x="3720" y="4783"/>
                  </a:lnTo>
                  <a:lnTo>
                    <a:pt x="3248" y="4783"/>
                  </a:lnTo>
                  <a:lnTo>
                    <a:pt x="3012" y="4665"/>
                  </a:lnTo>
                  <a:lnTo>
                    <a:pt x="2776" y="4547"/>
                  </a:lnTo>
                  <a:lnTo>
                    <a:pt x="2540" y="4370"/>
                  </a:lnTo>
                  <a:lnTo>
                    <a:pt x="2362" y="4134"/>
                  </a:lnTo>
                  <a:lnTo>
                    <a:pt x="2185" y="3838"/>
                  </a:lnTo>
                  <a:lnTo>
                    <a:pt x="2067" y="3602"/>
                  </a:lnTo>
                  <a:lnTo>
                    <a:pt x="2008" y="3307"/>
                  </a:lnTo>
                  <a:lnTo>
                    <a:pt x="2008" y="3071"/>
                  </a:lnTo>
                  <a:lnTo>
                    <a:pt x="2008" y="2835"/>
                  </a:lnTo>
                  <a:lnTo>
                    <a:pt x="2126" y="2599"/>
                  </a:lnTo>
                  <a:lnTo>
                    <a:pt x="2303" y="2363"/>
                  </a:lnTo>
                  <a:lnTo>
                    <a:pt x="2540" y="2185"/>
                  </a:lnTo>
                  <a:lnTo>
                    <a:pt x="2776" y="2067"/>
                  </a:lnTo>
                  <a:lnTo>
                    <a:pt x="3012" y="1949"/>
                  </a:lnTo>
                  <a:close/>
                  <a:moveTo>
                    <a:pt x="3012" y="1"/>
                  </a:moveTo>
                  <a:lnTo>
                    <a:pt x="2599" y="119"/>
                  </a:lnTo>
                  <a:lnTo>
                    <a:pt x="2185" y="237"/>
                  </a:lnTo>
                  <a:lnTo>
                    <a:pt x="1772" y="414"/>
                  </a:lnTo>
                  <a:lnTo>
                    <a:pt x="1418" y="650"/>
                  </a:lnTo>
                  <a:lnTo>
                    <a:pt x="1064" y="946"/>
                  </a:lnTo>
                  <a:lnTo>
                    <a:pt x="768" y="1300"/>
                  </a:lnTo>
                  <a:lnTo>
                    <a:pt x="473" y="1654"/>
                  </a:lnTo>
                  <a:lnTo>
                    <a:pt x="296" y="2008"/>
                  </a:lnTo>
                  <a:lnTo>
                    <a:pt x="119" y="2422"/>
                  </a:lnTo>
                  <a:lnTo>
                    <a:pt x="60" y="2835"/>
                  </a:lnTo>
                  <a:lnTo>
                    <a:pt x="1" y="3248"/>
                  </a:lnTo>
                  <a:lnTo>
                    <a:pt x="1" y="3720"/>
                  </a:lnTo>
                  <a:lnTo>
                    <a:pt x="60" y="4134"/>
                  </a:lnTo>
                  <a:lnTo>
                    <a:pt x="237" y="4547"/>
                  </a:lnTo>
                  <a:lnTo>
                    <a:pt x="414" y="4960"/>
                  </a:lnTo>
                  <a:lnTo>
                    <a:pt x="650" y="5374"/>
                  </a:lnTo>
                  <a:lnTo>
                    <a:pt x="945" y="5728"/>
                  </a:lnTo>
                  <a:lnTo>
                    <a:pt x="1300" y="6023"/>
                  </a:lnTo>
                  <a:lnTo>
                    <a:pt x="1654" y="6259"/>
                  </a:lnTo>
                  <a:lnTo>
                    <a:pt x="2067" y="6495"/>
                  </a:lnTo>
                  <a:lnTo>
                    <a:pt x="2481" y="6613"/>
                  </a:lnTo>
                  <a:lnTo>
                    <a:pt x="2894" y="6731"/>
                  </a:lnTo>
                  <a:lnTo>
                    <a:pt x="3720" y="6731"/>
                  </a:lnTo>
                  <a:lnTo>
                    <a:pt x="4193" y="6613"/>
                  </a:lnTo>
                  <a:lnTo>
                    <a:pt x="4606" y="6495"/>
                  </a:lnTo>
                  <a:lnTo>
                    <a:pt x="4960" y="6318"/>
                  </a:lnTo>
                  <a:lnTo>
                    <a:pt x="5373" y="6082"/>
                  </a:lnTo>
                  <a:lnTo>
                    <a:pt x="5728" y="5787"/>
                  </a:lnTo>
                  <a:lnTo>
                    <a:pt x="6023" y="5492"/>
                  </a:lnTo>
                  <a:lnTo>
                    <a:pt x="6259" y="5137"/>
                  </a:lnTo>
                  <a:lnTo>
                    <a:pt x="6436" y="4724"/>
                  </a:lnTo>
                  <a:lnTo>
                    <a:pt x="6613" y="4311"/>
                  </a:lnTo>
                  <a:lnTo>
                    <a:pt x="6731" y="3898"/>
                  </a:lnTo>
                  <a:lnTo>
                    <a:pt x="6731" y="3484"/>
                  </a:lnTo>
                  <a:lnTo>
                    <a:pt x="6731" y="3071"/>
                  </a:lnTo>
                  <a:lnTo>
                    <a:pt x="6672" y="2599"/>
                  </a:lnTo>
                  <a:lnTo>
                    <a:pt x="6495" y="2185"/>
                  </a:lnTo>
                  <a:lnTo>
                    <a:pt x="6318" y="1772"/>
                  </a:lnTo>
                  <a:lnTo>
                    <a:pt x="6082" y="1418"/>
                  </a:lnTo>
                  <a:lnTo>
                    <a:pt x="5787" y="1005"/>
                  </a:lnTo>
                  <a:lnTo>
                    <a:pt x="5432" y="709"/>
                  </a:lnTo>
                  <a:lnTo>
                    <a:pt x="5078" y="473"/>
                  </a:lnTo>
                  <a:lnTo>
                    <a:pt x="4724" y="296"/>
                  </a:lnTo>
                  <a:lnTo>
                    <a:pt x="4311" y="119"/>
                  </a:lnTo>
                  <a:lnTo>
                    <a:pt x="38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9"/>
        <p:cNvGrpSpPr/>
        <p:nvPr/>
      </p:nvGrpSpPr>
      <p:grpSpPr>
        <a:xfrm>
          <a:off x="0" y="0"/>
          <a:ext cx="0" cy="0"/>
          <a:chOff x="0" y="0"/>
          <a:chExt cx="0" cy="0"/>
        </a:xfrm>
      </p:grpSpPr>
      <p:sp>
        <p:nvSpPr>
          <p:cNvPr id="180" name="Google Shape;18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81" name="Google Shape;181;p5"/>
          <p:cNvSpPr txBox="1">
            <a:spLocks noGrp="1"/>
          </p:cNvSpPr>
          <p:nvPr>
            <p:ph type="title" idx="2"/>
          </p:nvPr>
        </p:nvSpPr>
        <p:spPr>
          <a:xfrm>
            <a:off x="1404200" y="2677780"/>
            <a:ext cx="29373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sz="2200">
                <a:solidFill>
                  <a:schemeClr val="dk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82" name="Google Shape;182;p5"/>
          <p:cNvSpPr txBox="1">
            <a:spLocks noGrp="1"/>
          </p:cNvSpPr>
          <p:nvPr>
            <p:ph type="title" idx="3"/>
          </p:nvPr>
        </p:nvSpPr>
        <p:spPr>
          <a:xfrm>
            <a:off x="4801888" y="2677780"/>
            <a:ext cx="29379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sz="2200">
                <a:solidFill>
                  <a:schemeClr val="dk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83" name="Google Shape;183;p5"/>
          <p:cNvSpPr txBox="1">
            <a:spLocks noGrp="1"/>
          </p:cNvSpPr>
          <p:nvPr>
            <p:ph type="subTitle" idx="1"/>
          </p:nvPr>
        </p:nvSpPr>
        <p:spPr>
          <a:xfrm>
            <a:off x="4801892" y="3165400"/>
            <a:ext cx="2937900" cy="98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84" name="Google Shape;184;p5"/>
          <p:cNvSpPr txBox="1">
            <a:spLocks noGrp="1"/>
          </p:cNvSpPr>
          <p:nvPr>
            <p:ph type="subTitle" idx="4"/>
          </p:nvPr>
        </p:nvSpPr>
        <p:spPr>
          <a:xfrm>
            <a:off x="1404375" y="3165400"/>
            <a:ext cx="2937300" cy="98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185" name="Google Shape;185;p5"/>
          <p:cNvGrpSpPr/>
          <p:nvPr/>
        </p:nvGrpSpPr>
        <p:grpSpPr>
          <a:xfrm>
            <a:off x="8236380" y="706942"/>
            <a:ext cx="1834255" cy="1834975"/>
            <a:chOff x="3684525" y="1008100"/>
            <a:chExt cx="3697350" cy="3698800"/>
          </a:xfrm>
        </p:grpSpPr>
        <p:sp>
          <p:nvSpPr>
            <p:cNvPr id="186" name="Google Shape;186;p5"/>
            <p:cNvSpPr/>
            <p:nvPr/>
          </p:nvSpPr>
          <p:spPr>
            <a:xfrm>
              <a:off x="4642450" y="1210300"/>
              <a:ext cx="180075" cy="199275"/>
            </a:xfrm>
            <a:custGeom>
              <a:avLst/>
              <a:gdLst/>
              <a:ahLst/>
              <a:cxnLst/>
              <a:rect l="l" t="t" r="r" b="b"/>
              <a:pathLst>
                <a:path w="7203" h="7971" extrusionOk="0">
                  <a:moveTo>
                    <a:pt x="2067" y="2480"/>
                  </a:moveTo>
                  <a:lnTo>
                    <a:pt x="3424" y="3779"/>
                  </a:lnTo>
                  <a:lnTo>
                    <a:pt x="2362" y="4369"/>
                  </a:lnTo>
                  <a:lnTo>
                    <a:pt x="2067" y="2480"/>
                  </a:lnTo>
                  <a:close/>
                  <a:moveTo>
                    <a:pt x="2067" y="0"/>
                  </a:moveTo>
                  <a:lnTo>
                    <a:pt x="0" y="1122"/>
                  </a:lnTo>
                  <a:lnTo>
                    <a:pt x="945" y="7971"/>
                  </a:lnTo>
                  <a:lnTo>
                    <a:pt x="2834" y="6967"/>
                  </a:lnTo>
                  <a:lnTo>
                    <a:pt x="2657" y="5963"/>
                  </a:lnTo>
                  <a:lnTo>
                    <a:pt x="4546" y="4901"/>
                  </a:lnTo>
                  <a:lnTo>
                    <a:pt x="5314" y="5668"/>
                  </a:lnTo>
                  <a:lnTo>
                    <a:pt x="7203" y="4605"/>
                  </a:lnTo>
                  <a:lnTo>
                    <a:pt x="20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4778225" y="1114350"/>
              <a:ext cx="174200" cy="187475"/>
            </a:xfrm>
            <a:custGeom>
              <a:avLst/>
              <a:gdLst/>
              <a:ahLst/>
              <a:cxnLst/>
              <a:rect l="l" t="t" r="r" b="b"/>
              <a:pathLst>
                <a:path w="6968" h="7499" extrusionOk="0">
                  <a:moveTo>
                    <a:pt x="5373" y="1"/>
                  </a:moveTo>
                  <a:lnTo>
                    <a:pt x="3484" y="768"/>
                  </a:lnTo>
                  <a:lnTo>
                    <a:pt x="4842" y="4193"/>
                  </a:lnTo>
                  <a:lnTo>
                    <a:pt x="4960" y="4547"/>
                  </a:lnTo>
                  <a:lnTo>
                    <a:pt x="4901" y="4901"/>
                  </a:lnTo>
                  <a:lnTo>
                    <a:pt x="4842" y="5078"/>
                  </a:lnTo>
                  <a:lnTo>
                    <a:pt x="4724" y="5196"/>
                  </a:lnTo>
                  <a:lnTo>
                    <a:pt x="4606" y="5314"/>
                  </a:lnTo>
                  <a:lnTo>
                    <a:pt x="4370" y="5432"/>
                  </a:lnTo>
                  <a:lnTo>
                    <a:pt x="4193" y="5491"/>
                  </a:lnTo>
                  <a:lnTo>
                    <a:pt x="3838" y="5491"/>
                  </a:lnTo>
                  <a:lnTo>
                    <a:pt x="3720" y="5432"/>
                  </a:lnTo>
                  <a:lnTo>
                    <a:pt x="3425" y="5196"/>
                  </a:lnTo>
                  <a:lnTo>
                    <a:pt x="3248" y="4842"/>
                  </a:lnTo>
                  <a:lnTo>
                    <a:pt x="1890" y="1418"/>
                  </a:lnTo>
                  <a:lnTo>
                    <a:pt x="1" y="2185"/>
                  </a:lnTo>
                  <a:lnTo>
                    <a:pt x="1359" y="5550"/>
                  </a:lnTo>
                  <a:lnTo>
                    <a:pt x="1536" y="5964"/>
                  </a:lnTo>
                  <a:lnTo>
                    <a:pt x="1772" y="6318"/>
                  </a:lnTo>
                  <a:lnTo>
                    <a:pt x="2008" y="6672"/>
                  </a:lnTo>
                  <a:lnTo>
                    <a:pt x="2303" y="6908"/>
                  </a:lnTo>
                  <a:lnTo>
                    <a:pt x="2598" y="7145"/>
                  </a:lnTo>
                  <a:lnTo>
                    <a:pt x="2894" y="7263"/>
                  </a:lnTo>
                  <a:lnTo>
                    <a:pt x="3248" y="7381"/>
                  </a:lnTo>
                  <a:lnTo>
                    <a:pt x="3602" y="7440"/>
                  </a:lnTo>
                  <a:lnTo>
                    <a:pt x="3956" y="7499"/>
                  </a:lnTo>
                  <a:lnTo>
                    <a:pt x="4311" y="7440"/>
                  </a:lnTo>
                  <a:lnTo>
                    <a:pt x="4665" y="7381"/>
                  </a:lnTo>
                  <a:lnTo>
                    <a:pt x="5078" y="7204"/>
                  </a:lnTo>
                  <a:lnTo>
                    <a:pt x="5432" y="7026"/>
                  </a:lnTo>
                  <a:lnTo>
                    <a:pt x="5787" y="6849"/>
                  </a:lnTo>
                  <a:lnTo>
                    <a:pt x="6082" y="6613"/>
                  </a:lnTo>
                  <a:lnTo>
                    <a:pt x="6318" y="6377"/>
                  </a:lnTo>
                  <a:lnTo>
                    <a:pt x="6554" y="6082"/>
                  </a:lnTo>
                  <a:lnTo>
                    <a:pt x="6731" y="5728"/>
                  </a:lnTo>
                  <a:lnTo>
                    <a:pt x="6849" y="5432"/>
                  </a:lnTo>
                  <a:lnTo>
                    <a:pt x="6967" y="5019"/>
                  </a:lnTo>
                  <a:lnTo>
                    <a:pt x="6967" y="4665"/>
                  </a:lnTo>
                  <a:lnTo>
                    <a:pt x="6967" y="4252"/>
                  </a:lnTo>
                  <a:lnTo>
                    <a:pt x="6849" y="3838"/>
                  </a:lnTo>
                  <a:lnTo>
                    <a:pt x="6731" y="3425"/>
                  </a:lnTo>
                  <a:lnTo>
                    <a:pt x="53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4955350" y="1077450"/>
              <a:ext cx="172725" cy="178625"/>
            </a:xfrm>
            <a:custGeom>
              <a:avLst/>
              <a:gdLst/>
              <a:ahLst/>
              <a:cxnLst/>
              <a:rect l="l" t="t" r="r" b="b"/>
              <a:pathLst>
                <a:path w="6909" h="7145" extrusionOk="0">
                  <a:moveTo>
                    <a:pt x="3543" y="1831"/>
                  </a:moveTo>
                  <a:lnTo>
                    <a:pt x="3838" y="1890"/>
                  </a:lnTo>
                  <a:lnTo>
                    <a:pt x="4074" y="1949"/>
                  </a:lnTo>
                  <a:lnTo>
                    <a:pt x="4310" y="2126"/>
                  </a:lnTo>
                  <a:lnTo>
                    <a:pt x="4487" y="2362"/>
                  </a:lnTo>
                  <a:lnTo>
                    <a:pt x="4665" y="2599"/>
                  </a:lnTo>
                  <a:lnTo>
                    <a:pt x="4783" y="2894"/>
                  </a:lnTo>
                  <a:lnTo>
                    <a:pt x="4842" y="3248"/>
                  </a:lnTo>
                  <a:lnTo>
                    <a:pt x="4842" y="3543"/>
                  </a:lnTo>
                  <a:lnTo>
                    <a:pt x="4783" y="3779"/>
                  </a:lnTo>
                  <a:lnTo>
                    <a:pt x="4665" y="4075"/>
                  </a:lnTo>
                  <a:lnTo>
                    <a:pt x="4487" y="4252"/>
                  </a:lnTo>
                  <a:lnTo>
                    <a:pt x="4310" y="4429"/>
                  </a:lnTo>
                  <a:lnTo>
                    <a:pt x="4015" y="4606"/>
                  </a:lnTo>
                  <a:lnTo>
                    <a:pt x="3720" y="4724"/>
                  </a:lnTo>
                  <a:lnTo>
                    <a:pt x="3248" y="4842"/>
                  </a:lnTo>
                  <a:lnTo>
                    <a:pt x="2480" y="2067"/>
                  </a:lnTo>
                  <a:lnTo>
                    <a:pt x="2952" y="1890"/>
                  </a:lnTo>
                  <a:lnTo>
                    <a:pt x="3248" y="1831"/>
                  </a:lnTo>
                  <a:close/>
                  <a:moveTo>
                    <a:pt x="3543" y="1"/>
                  </a:moveTo>
                  <a:lnTo>
                    <a:pt x="3071" y="60"/>
                  </a:lnTo>
                  <a:lnTo>
                    <a:pt x="2598" y="119"/>
                  </a:lnTo>
                  <a:lnTo>
                    <a:pt x="0" y="886"/>
                  </a:lnTo>
                  <a:lnTo>
                    <a:pt x="1772" y="7145"/>
                  </a:lnTo>
                  <a:lnTo>
                    <a:pt x="4428" y="6436"/>
                  </a:lnTo>
                  <a:lnTo>
                    <a:pt x="4842" y="6259"/>
                  </a:lnTo>
                  <a:lnTo>
                    <a:pt x="5314" y="6023"/>
                  </a:lnTo>
                  <a:lnTo>
                    <a:pt x="5668" y="5787"/>
                  </a:lnTo>
                  <a:lnTo>
                    <a:pt x="6022" y="5491"/>
                  </a:lnTo>
                  <a:lnTo>
                    <a:pt x="6318" y="5196"/>
                  </a:lnTo>
                  <a:lnTo>
                    <a:pt x="6495" y="4842"/>
                  </a:lnTo>
                  <a:lnTo>
                    <a:pt x="6672" y="4488"/>
                  </a:lnTo>
                  <a:lnTo>
                    <a:pt x="6849" y="4075"/>
                  </a:lnTo>
                  <a:lnTo>
                    <a:pt x="6908" y="3661"/>
                  </a:lnTo>
                  <a:lnTo>
                    <a:pt x="6908" y="3189"/>
                  </a:lnTo>
                  <a:lnTo>
                    <a:pt x="6849" y="2776"/>
                  </a:lnTo>
                  <a:lnTo>
                    <a:pt x="6790" y="2362"/>
                  </a:lnTo>
                  <a:lnTo>
                    <a:pt x="6613" y="1890"/>
                  </a:lnTo>
                  <a:lnTo>
                    <a:pt x="6436" y="1536"/>
                  </a:lnTo>
                  <a:lnTo>
                    <a:pt x="6200" y="1182"/>
                  </a:lnTo>
                  <a:lnTo>
                    <a:pt x="5904" y="827"/>
                  </a:lnTo>
                  <a:lnTo>
                    <a:pt x="5609" y="591"/>
                  </a:lnTo>
                  <a:lnTo>
                    <a:pt x="5255" y="355"/>
                  </a:lnTo>
                  <a:lnTo>
                    <a:pt x="4842" y="178"/>
                  </a:lnTo>
                  <a:lnTo>
                    <a:pt x="4428" y="60"/>
                  </a:lnTo>
                  <a:lnTo>
                    <a:pt x="4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5139850" y="1040550"/>
              <a:ext cx="82675" cy="169775"/>
            </a:xfrm>
            <a:custGeom>
              <a:avLst/>
              <a:gdLst/>
              <a:ahLst/>
              <a:cxnLst/>
              <a:rect l="l" t="t" r="r" b="b"/>
              <a:pathLst>
                <a:path w="3307" h="6791" extrusionOk="0">
                  <a:moveTo>
                    <a:pt x="2008" y="1"/>
                  </a:moveTo>
                  <a:lnTo>
                    <a:pt x="0" y="414"/>
                  </a:lnTo>
                  <a:lnTo>
                    <a:pt x="1299" y="6790"/>
                  </a:lnTo>
                  <a:lnTo>
                    <a:pt x="3307" y="6377"/>
                  </a:lnTo>
                  <a:lnTo>
                    <a:pt x="20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5237250" y="1018425"/>
              <a:ext cx="168300" cy="168275"/>
            </a:xfrm>
            <a:custGeom>
              <a:avLst/>
              <a:gdLst/>
              <a:ahLst/>
              <a:cxnLst/>
              <a:rect l="l" t="t" r="r" b="b"/>
              <a:pathLst>
                <a:path w="6732" h="6731" extrusionOk="0">
                  <a:moveTo>
                    <a:pt x="3484" y="1890"/>
                  </a:moveTo>
                  <a:lnTo>
                    <a:pt x="3720" y="1949"/>
                  </a:lnTo>
                  <a:lnTo>
                    <a:pt x="3957" y="2067"/>
                  </a:lnTo>
                  <a:lnTo>
                    <a:pt x="4193" y="2185"/>
                  </a:lnTo>
                  <a:lnTo>
                    <a:pt x="4370" y="2362"/>
                  </a:lnTo>
                  <a:lnTo>
                    <a:pt x="4488" y="2598"/>
                  </a:lnTo>
                  <a:lnTo>
                    <a:pt x="4606" y="2893"/>
                  </a:lnTo>
                  <a:lnTo>
                    <a:pt x="4665" y="3188"/>
                  </a:lnTo>
                  <a:lnTo>
                    <a:pt x="4665" y="3543"/>
                  </a:lnTo>
                  <a:lnTo>
                    <a:pt x="4606" y="3779"/>
                  </a:lnTo>
                  <a:lnTo>
                    <a:pt x="4547" y="4074"/>
                  </a:lnTo>
                  <a:lnTo>
                    <a:pt x="4429" y="4310"/>
                  </a:lnTo>
                  <a:lnTo>
                    <a:pt x="4252" y="4487"/>
                  </a:lnTo>
                  <a:lnTo>
                    <a:pt x="4075" y="4605"/>
                  </a:lnTo>
                  <a:lnTo>
                    <a:pt x="3839" y="4723"/>
                  </a:lnTo>
                  <a:lnTo>
                    <a:pt x="3543" y="4782"/>
                  </a:lnTo>
                  <a:lnTo>
                    <a:pt x="3012" y="4782"/>
                  </a:lnTo>
                  <a:lnTo>
                    <a:pt x="2776" y="4664"/>
                  </a:lnTo>
                  <a:lnTo>
                    <a:pt x="2540" y="4546"/>
                  </a:lnTo>
                  <a:lnTo>
                    <a:pt x="2363" y="4310"/>
                  </a:lnTo>
                  <a:lnTo>
                    <a:pt x="2244" y="4074"/>
                  </a:lnTo>
                  <a:lnTo>
                    <a:pt x="2185" y="3838"/>
                  </a:lnTo>
                  <a:lnTo>
                    <a:pt x="2126" y="3484"/>
                  </a:lnTo>
                  <a:lnTo>
                    <a:pt x="2067" y="3188"/>
                  </a:lnTo>
                  <a:lnTo>
                    <a:pt x="2126" y="2893"/>
                  </a:lnTo>
                  <a:lnTo>
                    <a:pt x="2185" y="2657"/>
                  </a:lnTo>
                  <a:lnTo>
                    <a:pt x="2303" y="2421"/>
                  </a:lnTo>
                  <a:lnTo>
                    <a:pt x="2481" y="2244"/>
                  </a:lnTo>
                  <a:lnTo>
                    <a:pt x="2658" y="2067"/>
                  </a:lnTo>
                  <a:lnTo>
                    <a:pt x="2894" y="1949"/>
                  </a:lnTo>
                  <a:lnTo>
                    <a:pt x="3189" y="1890"/>
                  </a:lnTo>
                  <a:close/>
                  <a:moveTo>
                    <a:pt x="3425" y="0"/>
                  </a:moveTo>
                  <a:lnTo>
                    <a:pt x="2953" y="59"/>
                  </a:lnTo>
                  <a:lnTo>
                    <a:pt x="2540" y="118"/>
                  </a:lnTo>
                  <a:lnTo>
                    <a:pt x="2126" y="236"/>
                  </a:lnTo>
                  <a:lnTo>
                    <a:pt x="1713" y="414"/>
                  </a:lnTo>
                  <a:lnTo>
                    <a:pt x="1359" y="650"/>
                  </a:lnTo>
                  <a:lnTo>
                    <a:pt x="1005" y="945"/>
                  </a:lnTo>
                  <a:lnTo>
                    <a:pt x="709" y="1240"/>
                  </a:lnTo>
                  <a:lnTo>
                    <a:pt x="473" y="1594"/>
                  </a:lnTo>
                  <a:lnTo>
                    <a:pt x="296" y="2008"/>
                  </a:lnTo>
                  <a:lnTo>
                    <a:pt x="119" y="2421"/>
                  </a:lnTo>
                  <a:lnTo>
                    <a:pt x="60" y="2834"/>
                  </a:lnTo>
                  <a:lnTo>
                    <a:pt x="1" y="3306"/>
                  </a:lnTo>
                  <a:lnTo>
                    <a:pt x="60" y="3779"/>
                  </a:lnTo>
                  <a:lnTo>
                    <a:pt x="119" y="4192"/>
                  </a:lnTo>
                  <a:lnTo>
                    <a:pt x="237" y="4664"/>
                  </a:lnTo>
                  <a:lnTo>
                    <a:pt x="473" y="5019"/>
                  </a:lnTo>
                  <a:lnTo>
                    <a:pt x="709" y="5432"/>
                  </a:lnTo>
                  <a:lnTo>
                    <a:pt x="1005" y="5727"/>
                  </a:lnTo>
                  <a:lnTo>
                    <a:pt x="1300" y="6022"/>
                  </a:lnTo>
                  <a:lnTo>
                    <a:pt x="1654" y="6258"/>
                  </a:lnTo>
                  <a:lnTo>
                    <a:pt x="2067" y="6436"/>
                  </a:lnTo>
                  <a:lnTo>
                    <a:pt x="2481" y="6613"/>
                  </a:lnTo>
                  <a:lnTo>
                    <a:pt x="2894" y="6672"/>
                  </a:lnTo>
                  <a:lnTo>
                    <a:pt x="3307" y="6731"/>
                  </a:lnTo>
                  <a:lnTo>
                    <a:pt x="3779" y="6672"/>
                  </a:lnTo>
                  <a:lnTo>
                    <a:pt x="4193" y="6613"/>
                  </a:lnTo>
                  <a:lnTo>
                    <a:pt x="4606" y="6495"/>
                  </a:lnTo>
                  <a:lnTo>
                    <a:pt x="5019" y="6317"/>
                  </a:lnTo>
                  <a:lnTo>
                    <a:pt x="5374" y="6081"/>
                  </a:lnTo>
                  <a:lnTo>
                    <a:pt x="5728" y="5786"/>
                  </a:lnTo>
                  <a:lnTo>
                    <a:pt x="6023" y="5491"/>
                  </a:lnTo>
                  <a:lnTo>
                    <a:pt x="6259" y="5137"/>
                  </a:lnTo>
                  <a:lnTo>
                    <a:pt x="6436" y="4723"/>
                  </a:lnTo>
                  <a:lnTo>
                    <a:pt x="6613" y="4310"/>
                  </a:lnTo>
                  <a:lnTo>
                    <a:pt x="6672" y="3897"/>
                  </a:lnTo>
                  <a:lnTo>
                    <a:pt x="6731" y="3425"/>
                  </a:lnTo>
                  <a:lnTo>
                    <a:pt x="6672" y="2952"/>
                  </a:lnTo>
                  <a:lnTo>
                    <a:pt x="6613" y="2480"/>
                  </a:lnTo>
                  <a:lnTo>
                    <a:pt x="6495" y="2067"/>
                  </a:lnTo>
                  <a:lnTo>
                    <a:pt x="6259" y="1653"/>
                  </a:lnTo>
                  <a:lnTo>
                    <a:pt x="6023" y="1299"/>
                  </a:lnTo>
                  <a:lnTo>
                    <a:pt x="5787" y="945"/>
                  </a:lnTo>
                  <a:lnTo>
                    <a:pt x="5433" y="709"/>
                  </a:lnTo>
                  <a:lnTo>
                    <a:pt x="5078" y="473"/>
                  </a:lnTo>
                  <a:lnTo>
                    <a:pt x="4724" y="236"/>
                  </a:lnTo>
                  <a:lnTo>
                    <a:pt x="4311" y="118"/>
                  </a:lnTo>
                  <a:lnTo>
                    <a:pt x="3839" y="59"/>
                  </a:lnTo>
                  <a:lnTo>
                    <a:pt x="3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5488175" y="1008100"/>
              <a:ext cx="112200" cy="165325"/>
            </a:xfrm>
            <a:custGeom>
              <a:avLst/>
              <a:gdLst/>
              <a:ahLst/>
              <a:cxnLst/>
              <a:rect l="l" t="t" r="r" b="b"/>
              <a:pathLst>
                <a:path w="4488" h="6613" extrusionOk="0">
                  <a:moveTo>
                    <a:pt x="119" y="0"/>
                  </a:moveTo>
                  <a:lnTo>
                    <a:pt x="1" y="6494"/>
                  </a:lnTo>
                  <a:lnTo>
                    <a:pt x="4370" y="6612"/>
                  </a:lnTo>
                  <a:lnTo>
                    <a:pt x="4370" y="4959"/>
                  </a:lnTo>
                  <a:lnTo>
                    <a:pt x="2067" y="4900"/>
                  </a:lnTo>
                  <a:lnTo>
                    <a:pt x="2126" y="4015"/>
                  </a:lnTo>
                  <a:lnTo>
                    <a:pt x="4133" y="4015"/>
                  </a:lnTo>
                  <a:lnTo>
                    <a:pt x="4133" y="2480"/>
                  </a:lnTo>
                  <a:lnTo>
                    <a:pt x="2126" y="2480"/>
                  </a:lnTo>
                  <a:lnTo>
                    <a:pt x="2126" y="1653"/>
                  </a:lnTo>
                  <a:lnTo>
                    <a:pt x="4429" y="1712"/>
                  </a:lnTo>
                  <a:lnTo>
                    <a:pt x="4488" y="59"/>
                  </a:lnTo>
                  <a:lnTo>
                    <a:pt x="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5623975" y="1009575"/>
              <a:ext cx="171225" cy="178600"/>
            </a:xfrm>
            <a:custGeom>
              <a:avLst/>
              <a:gdLst/>
              <a:ahLst/>
              <a:cxnLst/>
              <a:rect l="l" t="t" r="r" b="b"/>
              <a:pathLst>
                <a:path w="6849" h="7144" extrusionOk="0">
                  <a:moveTo>
                    <a:pt x="650" y="0"/>
                  </a:moveTo>
                  <a:lnTo>
                    <a:pt x="0" y="6494"/>
                  </a:lnTo>
                  <a:lnTo>
                    <a:pt x="2008" y="6730"/>
                  </a:lnTo>
                  <a:lnTo>
                    <a:pt x="2362" y="3424"/>
                  </a:lnTo>
                  <a:lnTo>
                    <a:pt x="4192" y="6908"/>
                  </a:lnTo>
                  <a:lnTo>
                    <a:pt x="6199" y="7144"/>
                  </a:lnTo>
                  <a:lnTo>
                    <a:pt x="6849" y="649"/>
                  </a:lnTo>
                  <a:lnTo>
                    <a:pt x="4782" y="413"/>
                  </a:lnTo>
                  <a:lnTo>
                    <a:pt x="4487" y="3779"/>
                  </a:lnTo>
                  <a:lnTo>
                    <a:pt x="2657" y="236"/>
                  </a:lnTo>
                  <a:lnTo>
                    <a:pt x="6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5818800" y="1044975"/>
              <a:ext cx="162375" cy="166825"/>
            </a:xfrm>
            <a:custGeom>
              <a:avLst/>
              <a:gdLst/>
              <a:ahLst/>
              <a:cxnLst/>
              <a:rect l="l" t="t" r="r" b="b"/>
              <a:pathLst>
                <a:path w="6495" h="6673" extrusionOk="0">
                  <a:moveTo>
                    <a:pt x="3011" y="1"/>
                  </a:moveTo>
                  <a:lnTo>
                    <a:pt x="2598" y="60"/>
                  </a:lnTo>
                  <a:lnTo>
                    <a:pt x="2185" y="119"/>
                  </a:lnTo>
                  <a:lnTo>
                    <a:pt x="1772" y="296"/>
                  </a:lnTo>
                  <a:lnTo>
                    <a:pt x="1417" y="473"/>
                  </a:lnTo>
                  <a:lnTo>
                    <a:pt x="1122" y="768"/>
                  </a:lnTo>
                  <a:lnTo>
                    <a:pt x="827" y="1064"/>
                  </a:lnTo>
                  <a:lnTo>
                    <a:pt x="532" y="1418"/>
                  </a:lnTo>
                  <a:lnTo>
                    <a:pt x="355" y="1772"/>
                  </a:lnTo>
                  <a:lnTo>
                    <a:pt x="178" y="2185"/>
                  </a:lnTo>
                  <a:lnTo>
                    <a:pt x="59" y="2658"/>
                  </a:lnTo>
                  <a:lnTo>
                    <a:pt x="0" y="3130"/>
                  </a:lnTo>
                  <a:lnTo>
                    <a:pt x="0" y="3602"/>
                  </a:lnTo>
                  <a:lnTo>
                    <a:pt x="0" y="4016"/>
                  </a:lnTo>
                  <a:lnTo>
                    <a:pt x="119" y="4429"/>
                  </a:lnTo>
                  <a:lnTo>
                    <a:pt x="237" y="4842"/>
                  </a:lnTo>
                  <a:lnTo>
                    <a:pt x="473" y="5196"/>
                  </a:lnTo>
                  <a:lnTo>
                    <a:pt x="709" y="5492"/>
                  </a:lnTo>
                  <a:lnTo>
                    <a:pt x="1004" y="5787"/>
                  </a:lnTo>
                  <a:lnTo>
                    <a:pt x="1358" y="6082"/>
                  </a:lnTo>
                  <a:lnTo>
                    <a:pt x="1713" y="6318"/>
                  </a:lnTo>
                  <a:lnTo>
                    <a:pt x="2185" y="6436"/>
                  </a:lnTo>
                  <a:lnTo>
                    <a:pt x="2657" y="6613"/>
                  </a:lnTo>
                  <a:lnTo>
                    <a:pt x="3189" y="6672"/>
                  </a:lnTo>
                  <a:lnTo>
                    <a:pt x="3661" y="6672"/>
                  </a:lnTo>
                  <a:lnTo>
                    <a:pt x="4133" y="6613"/>
                  </a:lnTo>
                  <a:lnTo>
                    <a:pt x="4605" y="6436"/>
                  </a:lnTo>
                  <a:lnTo>
                    <a:pt x="4960" y="6259"/>
                  </a:lnTo>
                  <a:lnTo>
                    <a:pt x="5373" y="6023"/>
                  </a:lnTo>
                  <a:lnTo>
                    <a:pt x="5668" y="5787"/>
                  </a:lnTo>
                  <a:lnTo>
                    <a:pt x="5963" y="5492"/>
                  </a:lnTo>
                  <a:lnTo>
                    <a:pt x="6436" y="3484"/>
                  </a:lnTo>
                  <a:lnTo>
                    <a:pt x="3130" y="2776"/>
                  </a:lnTo>
                  <a:lnTo>
                    <a:pt x="2834" y="4193"/>
                  </a:lnTo>
                  <a:lnTo>
                    <a:pt x="4428" y="4547"/>
                  </a:lnTo>
                  <a:lnTo>
                    <a:pt x="4192" y="4724"/>
                  </a:lnTo>
                  <a:lnTo>
                    <a:pt x="3897" y="4842"/>
                  </a:lnTo>
                  <a:lnTo>
                    <a:pt x="3543" y="4901"/>
                  </a:lnTo>
                  <a:lnTo>
                    <a:pt x="3189" y="4901"/>
                  </a:lnTo>
                  <a:lnTo>
                    <a:pt x="2893" y="4783"/>
                  </a:lnTo>
                  <a:lnTo>
                    <a:pt x="2598" y="4665"/>
                  </a:lnTo>
                  <a:lnTo>
                    <a:pt x="2362" y="4488"/>
                  </a:lnTo>
                  <a:lnTo>
                    <a:pt x="2185" y="4252"/>
                  </a:lnTo>
                  <a:lnTo>
                    <a:pt x="2126" y="4016"/>
                  </a:lnTo>
                  <a:lnTo>
                    <a:pt x="2067" y="3779"/>
                  </a:lnTo>
                  <a:lnTo>
                    <a:pt x="2067" y="3425"/>
                  </a:lnTo>
                  <a:lnTo>
                    <a:pt x="2067" y="3071"/>
                  </a:lnTo>
                  <a:lnTo>
                    <a:pt x="2185" y="2776"/>
                  </a:lnTo>
                  <a:lnTo>
                    <a:pt x="2303" y="2540"/>
                  </a:lnTo>
                  <a:lnTo>
                    <a:pt x="2421" y="2304"/>
                  </a:lnTo>
                  <a:lnTo>
                    <a:pt x="2598" y="2126"/>
                  </a:lnTo>
                  <a:lnTo>
                    <a:pt x="2834" y="2008"/>
                  </a:lnTo>
                  <a:lnTo>
                    <a:pt x="3070" y="1949"/>
                  </a:lnTo>
                  <a:lnTo>
                    <a:pt x="3307" y="1890"/>
                  </a:lnTo>
                  <a:lnTo>
                    <a:pt x="3602" y="1949"/>
                  </a:lnTo>
                  <a:lnTo>
                    <a:pt x="3897" y="2008"/>
                  </a:lnTo>
                  <a:lnTo>
                    <a:pt x="4074" y="2126"/>
                  </a:lnTo>
                  <a:lnTo>
                    <a:pt x="4251" y="2304"/>
                  </a:lnTo>
                  <a:lnTo>
                    <a:pt x="4369" y="2540"/>
                  </a:lnTo>
                  <a:lnTo>
                    <a:pt x="6495" y="2953"/>
                  </a:lnTo>
                  <a:lnTo>
                    <a:pt x="6495" y="2422"/>
                  </a:lnTo>
                  <a:lnTo>
                    <a:pt x="6377" y="1949"/>
                  </a:lnTo>
                  <a:lnTo>
                    <a:pt x="6200" y="1536"/>
                  </a:lnTo>
                  <a:lnTo>
                    <a:pt x="5904" y="1123"/>
                  </a:lnTo>
                  <a:lnTo>
                    <a:pt x="5550" y="768"/>
                  </a:lnTo>
                  <a:lnTo>
                    <a:pt x="5078" y="473"/>
                  </a:lnTo>
                  <a:lnTo>
                    <a:pt x="4546" y="237"/>
                  </a:lnTo>
                  <a:lnTo>
                    <a:pt x="3956" y="119"/>
                  </a:lnTo>
                  <a:lnTo>
                    <a:pt x="34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5984100" y="1075975"/>
              <a:ext cx="95975" cy="171250"/>
            </a:xfrm>
            <a:custGeom>
              <a:avLst/>
              <a:gdLst/>
              <a:ahLst/>
              <a:cxnLst/>
              <a:rect l="l" t="t" r="r" b="b"/>
              <a:pathLst>
                <a:path w="3839" h="6850" extrusionOk="0">
                  <a:moveTo>
                    <a:pt x="1831" y="1"/>
                  </a:moveTo>
                  <a:lnTo>
                    <a:pt x="1" y="6259"/>
                  </a:lnTo>
                  <a:lnTo>
                    <a:pt x="1949" y="6849"/>
                  </a:lnTo>
                  <a:lnTo>
                    <a:pt x="3838" y="591"/>
                  </a:lnTo>
                  <a:lnTo>
                    <a:pt x="18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6062325" y="1102550"/>
              <a:ext cx="205200" cy="208150"/>
            </a:xfrm>
            <a:custGeom>
              <a:avLst/>
              <a:gdLst/>
              <a:ahLst/>
              <a:cxnLst/>
              <a:rect l="l" t="t" r="r" b="b"/>
              <a:pathLst>
                <a:path w="8208" h="8326" extrusionOk="0">
                  <a:moveTo>
                    <a:pt x="2362" y="1"/>
                  </a:moveTo>
                  <a:lnTo>
                    <a:pt x="1" y="6082"/>
                  </a:lnTo>
                  <a:lnTo>
                    <a:pt x="1949" y="6790"/>
                  </a:lnTo>
                  <a:lnTo>
                    <a:pt x="3130" y="3779"/>
                  </a:lnTo>
                  <a:lnTo>
                    <a:pt x="3957" y="7617"/>
                  </a:lnTo>
                  <a:lnTo>
                    <a:pt x="5846" y="8325"/>
                  </a:lnTo>
                  <a:lnTo>
                    <a:pt x="8207" y="2244"/>
                  </a:lnTo>
                  <a:lnTo>
                    <a:pt x="6259" y="1476"/>
                  </a:lnTo>
                  <a:lnTo>
                    <a:pt x="5078" y="4606"/>
                  </a:lnTo>
                  <a:lnTo>
                    <a:pt x="4252" y="709"/>
                  </a:lnTo>
                  <a:lnTo>
                    <a:pt x="23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6236500" y="1177825"/>
              <a:ext cx="169775" cy="194850"/>
            </a:xfrm>
            <a:custGeom>
              <a:avLst/>
              <a:gdLst/>
              <a:ahLst/>
              <a:cxnLst/>
              <a:rect l="l" t="t" r="r" b="b"/>
              <a:pathLst>
                <a:path w="6791" h="7794" extrusionOk="0">
                  <a:moveTo>
                    <a:pt x="2893" y="0"/>
                  </a:moveTo>
                  <a:lnTo>
                    <a:pt x="1" y="5845"/>
                  </a:lnTo>
                  <a:lnTo>
                    <a:pt x="3897" y="7794"/>
                  </a:lnTo>
                  <a:lnTo>
                    <a:pt x="4606" y="6318"/>
                  </a:lnTo>
                  <a:lnTo>
                    <a:pt x="2539" y="5314"/>
                  </a:lnTo>
                  <a:lnTo>
                    <a:pt x="2953" y="4487"/>
                  </a:lnTo>
                  <a:lnTo>
                    <a:pt x="4783" y="5373"/>
                  </a:lnTo>
                  <a:lnTo>
                    <a:pt x="5432" y="4015"/>
                  </a:lnTo>
                  <a:lnTo>
                    <a:pt x="3661" y="3071"/>
                  </a:lnTo>
                  <a:lnTo>
                    <a:pt x="4015" y="2362"/>
                  </a:lnTo>
                  <a:lnTo>
                    <a:pt x="6082" y="3366"/>
                  </a:lnTo>
                  <a:lnTo>
                    <a:pt x="6790" y="1949"/>
                  </a:lnTo>
                  <a:lnTo>
                    <a:pt x="28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6356050" y="1245725"/>
              <a:ext cx="177150" cy="194850"/>
            </a:xfrm>
            <a:custGeom>
              <a:avLst/>
              <a:gdLst/>
              <a:ahLst/>
              <a:cxnLst/>
              <a:rect l="l" t="t" r="r" b="b"/>
              <a:pathLst>
                <a:path w="7086" h="7794" extrusionOk="0">
                  <a:moveTo>
                    <a:pt x="3366" y="0"/>
                  </a:moveTo>
                  <a:lnTo>
                    <a:pt x="1" y="5550"/>
                  </a:lnTo>
                  <a:lnTo>
                    <a:pt x="3779" y="7793"/>
                  </a:lnTo>
                  <a:lnTo>
                    <a:pt x="4606" y="6436"/>
                  </a:lnTo>
                  <a:lnTo>
                    <a:pt x="2598" y="5255"/>
                  </a:lnTo>
                  <a:lnTo>
                    <a:pt x="3071" y="4428"/>
                  </a:lnTo>
                  <a:lnTo>
                    <a:pt x="4842" y="5491"/>
                  </a:lnTo>
                  <a:lnTo>
                    <a:pt x="5609" y="4192"/>
                  </a:lnTo>
                  <a:lnTo>
                    <a:pt x="3897" y="3129"/>
                  </a:lnTo>
                  <a:lnTo>
                    <a:pt x="4311" y="2421"/>
                  </a:lnTo>
                  <a:lnTo>
                    <a:pt x="6259" y="3602"/>
                  </a:lnTo>
                  <a:lnTo>
                    <a:pt x="7085" y="2244"/>
                  </a:lnTo>
                  <a:lnTo>
                    <a:pt x="33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6472650" y="1323950"/>
              <a:ext cx="186000" cy="212550"/>
            </a:xfrm>
            <a:custGeom>
              <a:avLst/>
              <a:gdLst/>
              <a:ahLst/>
              <a:cxnLst/>
              <a:rect l="l" t="t" r="r" b="b"/>
              <a:pathLst>
                <a:path w="7440" h="8502" extrusionOk="0">
                  <a:moveTo>
                    <a:pt x="4488" y="2598"/>
                  </a:moveTo>
                  <a:lnTo>
                    <a:pt x="5137" y="3070"/>
                  </a:lnTo>
                  <a:lnTo>
                    <a:pt x="5314" y="3248"/>
                  </a:lnTo>
                  <a:lnTo>
                    <a:pt x="5373" y="3425"/>
                  </a:lnTo>
                  <a:lnTo>
                    <a:pt x="5373" y="3661"/>
                  </a:lnTo>
                  <a:lnTo>
                    <a:pt x="5255" y="3838"/>
                  </a:lnTo>
                  <a:lnTo>
                    <a:pt x="5078" y="4015"/>
                  </a:lnTo>
                  <a:lnTo>
                    <a:pt x="4901" y="4133"/>
                  </a:lnTo>
                  <a:lnTo>
                    <a:pt x="4724" y="4074"/>
                  </a:lnTo>
                  <a:lnTo>
                    <a:pt x="4488" y="3956"/>
                  </a:lnTo>
                  <a:lnTo>
                    <a:pt x="3838" y="3484"/>
                  </a:lnTo>
                  <a:lnTo>
                    <a:pt x="4488" y="2598"/>
                  </a:lnTo>
                  <a:close/>
                  <a:moveTo>
                    <a:pt x="3838" y="0"/>
                  </a:moveTo>
                  <a:lnTo>
                    <a:pt x="1" y="5255"/>
                  </a:lnTo>
                  <a:lnTo>
                    <a:pt x="1654" y="6495"/>
                  </a:lnTo>
                  <a:lnTo>
                    <a:pt x="3012" y="4605"/>
                  </a:lnTo>
                  <a:lnTo>
                    <a:pt x="2658" y="7203"/>
                  </a:lnTo>
                  <a:lnTo>
                    <a:pt x="4429" y="8502"/>
                  </a:lnTo>
                  <a:lnTo>
                    <a:pt x="4783" y="5668"/>
                  </a:lnTo>
                  <a:lnTo>
                    <a:pt x="5137" y="5727"/>
                  </a:lnTo>
                  <a:lnTo>
                    <a:pt x="5432" y="5786"/>
                  </a:lnTo>
                  <a:lnTo>
                    <a:pt x="5728" y="5786"/>
                  </a:lnTo>
                  <a:lnTo>
                    <a:pt x="6023" y="5668"/>
                  </a:lnTo>
                  <a:lnTo>
                    <a:pt x="6318" y="5550"/>
                  </a:lnTo>
                  <a:lnTo>
                    <a:pt x="6613" y="5432"/>
                  </a:lnTo>
                  <a:lnTo>
                    <a:pt x="6849" y="5196"/>
                  </a:lnTo>
                  <a:lnTo>
                    <a:pt x="7027" y="4960"/>
                  </a:lnTo>
                  <a:lnTo>
                    <a:pt x="7204" y="4723"/>
                  </a:lnTo>
                  <a:lnTo>
                    <a:pt x="7322" y="4487"/>
                  </a:lnTo>
                  <a:lnTo>
                    <a:pt x="7381" y="4192"/>
                  </a:lnTo>
                  <a:lnTo>
                    <a:pt x="7440" y="3897"/>
                  </a:lnTo>
                  <a:lnTo>
                    <a:pt x="7440" y="3661"/>
                  </a:lnTo>
                  <a:lnTo>
                    <a:pt x="7440" y="3366"/>
                  </a:lnTo>
                  <a:lnTo>
                    <a:pt x="7322" y="3070"/>
                  </a:lnTo>
                  <a:lnTo>
                    <a:pt x="7204" y="2834"/>
                  </a:lnTo>
                  <a:lnTo>
                    <a:pt x="7027" y="2539"/>
                  </a:lnTo>
                  <a:lnTo>
                    <a:pt x="6849" y="2244"/>
                  </a:lnTo>
                  <a:lnTo>
                    <a:pt x="6554" y="2008"/>
                  </a:lnTo>
                  <a:lnTo>
                    <a:pt x="6259" y="1772"/>
                  </a:lnTo>
                  <a:lnTo>
                    <a:pt x="3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6639450" y="1464175"/>
              <a:ext cx="186000" cy="153525"/>
            </a:xfrm>
            <a:custGeom>
              <a:avLst/>
              <a:gdLst/>
              <a:ahLst/>
              <a:cxnLst/>
              <a:rect l="l" t="t" r="r" b="b"/>
              <a:pathLst>
                <a:path w="7440" h="6141" extrusionOk="0">
                  <a:moveTo>
                    <a:pt x="4782" y="2598"/>
                  </a:moveTo>
                  <a:lnTo>
                    <a:pt x="5255" y="3011"/>
                  </a:lnTo>
                  <a:lnTo>
                    <a:pt x="5432" y="3188"/>
                  </a:lnTo>
                  <a:lnTo>
                    <a:pt x="5491" y="3424"/>
                  </a:lnTo>
                  <a:lnTo>
                    <a:pt x="5432" y="3661"/>
                  </a:lnTo>
                  <a:lnTo>
                    <a:pt x="5314" y="3838"/>
                  </a:lnTo>
                  <a:lnTo>
                    <a:pt x="5078" y="4015"/>
                  </a:lnTo>
                  <a:lnTo>
                    <a:pt x="4841" y="4074"/>
                  </a:lnTo>
                  <a:lnTo>
                    <a:pt x="4664" y="4015"/>
                  </a:lnTo>
                  <a:lnTo>
                    <a:pt x="4428" y="3838"/>
                  </a:lnTo>
                  <a:lnTo>
                    <a:pt x="4015" y="3483"/>
                  </a:lnTo>
                  <a:lnTo>
                    <a:pt x="4782" y="2598"/>
                  </a:lnTo>
                  <a:close/>
                  <a:moveTo>
                    <a:pt x="4428" y="0"/>
                  </a:moveTo>
                  <a:lnTo>
                    <a:pt x="0" y="4782"/>
                  </a:lnTo>
                  <a:lnTo>
                    <a:pt x="1476" y="6140"/>
                  </a:lnTo>
                  <a:lnTo>
                    <a:pt x="2893" y="4664"/>
                  </a:lnTo>
                  <a:lnTo>
                    <a:pt x="3484" y="5196"/>
                  </a:lnTo>
                  <a:lnTo>
                    <a:pt x="3779" y="5432"/>
                  </a:lnTo>
                  <a:lnTo>
                    <a:pt x="4074" y="5609"/>
                  </a:lnTo>
                  <a:lnTo>
                    <a:pt x="4369" y="5786"/>
                  </a:lnTo>
                  <a:lnTo>
                    <a:pt x="4664" y="5904"/>
                  </a:lnTo>
                  <a:lnTo>
                    <a:pt x="4960" y="5963"/>
                  </a:lnTo>
                  <a:lnTo>
                    <a:pt x="5550" y="5963"/>
                  </a:lnTo>
                  <a:lnTo>
                    <a:pt x="5845" y="5904"/>
                  </a:lnTo>
                  <a:lnTo>
                    <a:pt x="6081" y="5786"/>
                  </a:lnTo>
                  <a:lnTo>
                    <a:pt x="6317" y="5668"/>
                  </a:lnTo>
                  <a:lnTo>
                    <a:pt x="6554" y="5491"/>
                  </a:lnTo>
                  <a:lnTo>
                    <a:pt x="6790" y="5255"/>
                  </a:lnTo>
                  <a:lnTo>
                    <a:pt x="7085" y="4900"/>
                  </a:lnTo>
                  <a:lnTo>
                    <a:pt x="7321" y="4487"/>
                  </a:lnTo>
                  <a:lnTo>
                    <a:pt x="7439" y="4074"/>
                  </a:lnTo>
                  <a:lnTo>
                    <a:pt x="7439" y="3661"/>
                  </a:lnTo>
                  <a:lnTo>
                    <a:pt x="7380" y="3188"/>
                  </a:lnTo>
                  <a:lnTo>
                    <a:pt x="7203" y="2775"/>
                  </a:lnTo>
                  <a:lnTo>
                    <a:pt x="6908" y="2362"/>
                  </a:lnTo>
                  <a:lnTo>
                    <a:pt x="6495" y="1948"/>
                  </a:lnTo>
                  <a:lnTo>
                    <a:pt x="44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6782625" y="1611750"/>
              <a:ext cx="168275" cy="168300"/>
            </a:xfrm>
            <a:custGeom>
              <a:avLst/>
              <a:gdLst/>
              <a:ahLst/>
              <a:cxnLst/>
              <a:rect l="l" t="t" r="r" b="b"/>
              <a:pathLst>
                <a:path w="6731" h="6732" extrusionOk="0">
                  <a:moveTo>
                    <a:pt x="3542" y="1949"/>
                  </a:moveTo>
                  <a:lnTo>
                    <a:pt x="3779" y="2008"/>
                  </a:lnTo>
                  <a:lnTo>
                    <a:pt x="4015" y="2067"/>
                  </a:lnTo>
                  <a:lnTo>
                    <a:pt x="4251" y="2185"/>
                  </a:lnTo>
                  <a:lnTo>
                    <a:pt x="4428" y="2422"/>
                  </a:lnTo>
                  <a:lnTo>
                    <a:pt x="4605" y="2658"/>
                  </a:lnTo>
                  <a:lnTo>
                    <a:pt x="4723" y="2894"/>
                  </a:lnTo>
                  <a:lnTo>
                    <a:pt x="4782" y="3130"/>
                  </a:lnTo>
                  <a:lnTo>
                    <a:pt x="4782" y="3366"/>
                  </a:lnTo>
                  <a:lnTo>
                    <a:pt x="4723" y="3602"/>
                  </a:lnTo>
                  <a:lnTo>
                    <a:pt x="4605" y="3898"/>
                  </a:lnTo>
                  <a:lnTo>
                    <a:pt x="4428" y="4075"/>
                  </a:lnTo>
                  <a:lnTo>
                    <a:pt x="4192" y="4311"/>
                  </a:lnTo>
                  <a:lnTo>
                    <a:pt x="3956" y="4547"/>
                  </a:lnTo>
                  <a:lnTo>
                    <a:pt x="3720" y="4665"/>
                  </a:lnTo>
                  <a:lnTo>
                    <a:pt x="3424" y="4724"/>
                  </a:lnTo>
                  <a:lnTo>
                    <a:pt x="3188" y="4783"/>
                  </a:lnTo>
                  <a:lnTo>
                    <a:pt x="2952" y="4724"/>
                  </a:lnTo>
                  <a:lnTo>
                    <a:pt x="2716" y="4665"/>
                  </a:lnTo>
                  <a:lnTo>
                    <a:pt x="2480" y="4547"/>
                  </a:lnTo>
                  <a:lnTo>
                    <a:pt x="2244" y="4311"/>
                  </a:lnTo>
                  <a:lnTo>
                    <a:pt x="2125" y="4075"/>
                  </a:lnTo>
                  <a:lnTo>
                    <a:pt x="2007" y="3839"/>
                  </a:lnTo>
                  <a:lnTo>
                    <a:pt x="1948" y="3602"/>
                  </a:lnTo>
                  <a:lnTo>
                    <a:pt x="1948" y="3366"/>
                  </a:lnTo>
                  <a:lnTo>
                    <a:pt x="2007" y="3071"/>
                  </a:lnTo>
                  <a:lnTo>
                    <a:pt x="2125" y="2835"/>
                  </a:lnTo>
                  <a:lnTo>
                    <a:pt x="2303" y="2658"/>
                  </a:lnTo>
                  <a:lnTo>
                    <a:pt x="2539" y="2422"/>
                  </a:lnTo>
                  <a:lnTo>
                    <a:pt x="2775" y="2185"/>
                  </a:lnTo>
                  <a:lnTo>
                    <a:pt x="3011" y="2067"/>
                  </a:lnTo>
                  <a:lnTo>
                    <a:pt x="3306" y="2008"/>
                  </a:lnTo>
                  <a:lnTo>
                    <a:pt x="3542" y="1949"/>
                  </a:lnTo>
                  <a:close/>
                  <a:moveTo>
                    <a:pt x="3188" y="1"/>
                  </a:moveTo>
                  <a:lnTo>
                    <a:pt x="2716" y="60"/>
                  </a:lnTo>
                  <a:lnTo>
                    <a:pt x="2303" y="178"/>
                  </a:lnTo>
                  <a:lnTo>
                    <a:pt x="1889" y="296"/>
                  </a:lnTo>
                  <a:lnTo>
                    <a:pt x="1535" y="532"/>
                  </a:lnTo>
                  <a:lnTo>
                    <a:pt x="1122" y="828"/>
                  </a:lnTo>
                  <a:lnTo>
                    <a:pt x="827" y="1182"/>
                  </a:lnTo>
                  <a:lnTo>
                    <a:pt x="531" y="1536"/>
                  </a:lnTo>
                  <a:lnTo>
                    <a:pt x="295" y="1890"/>
                  </a:lnTo>
                  <a:lnTo>
                    <a:pt x="177" y="2304"/>
                  </a:lnTo>
                  <a:lnTo>
                    <a:pt x="59" y="2717"/>
                  </a:lnTo>
                  <a:lnTo>
                    <a:pt x="0" y="3130"/>
                  </a:lnTo>
                  <a:lnTo>
                    <a:pt x="0" y="3602"/>
                  </a:lnTo>
                  <a:lnTo>
                    <a:pt x="59" y="4016"/>
                  </a:lnTo>
                  <a:lnTo>
                    <a:pt x="177" y="4429"/>
                  </a:lnTo>
                  <a:lnTo>
                    <a:pt x="354" y="4842"/>
                  </a:lnTo>
                  <a:lnTo>
                    <a:pt x="531" y="5196"/>
                  </a:lnTo>
                  <a:lnTo>
                    <a:pt x="827" y="5551"/>
                  </a:lnTo>
                  <a:lnTo>
                    <a:pt x="1122" y="5905"/>
                  </a:lnTo>
                  <a:lnTo>
                    <a:pt x="1476" y="6141"/>
                  </a:lnTo>
                  <a:lnTo>
                    <a:pt x="1889" y="6377"/>
                  </a:lnTo>
                  <a:lnTo>
                    <a:pt x="2244" y="6554"/>
                  </a:lnTo>
                  <a:lnTo>
                    <a:pt x="2657" y="6672"/>
                  </a:lnTo>
                  <a:lnTo>
                    <a:pt x="3129" y="6731"/>
                  </a:lnTo>
                  <a:lnTo>
                    <a:pt x="3542" y="6731"/>
                  </a:lnTo>
                  <a:lnTo>
                    <a:pt x="3956" y="6672"/>
                  </a:lnTo>
                  <a:lnTo>
                    <a:pt x="4369" y="6554"/>
                  </a:lnTo>
                  <a:lnTo>
                    <a:pt x="4782" y="6377"/>
                  </a:lnTo>
                  <a:lnTo>
                    <a:pt x="5196" y="6200"/>
                  </a:lnTo>
                  <a:lnTo>
                    <a:pt x="5550" y="5905"/>
                  </a:lnTo>
                  <a:lnTo>
                    <a:pt x="5904" y="5551"/>
                  </a:lnTo>
                  <a:lnTo>
                    <a:pt x="6199" y="5196"/>
                  </a:lnTo>
                  <a:lnTo>
                    <a:pt x="6376" y="4842"/>
                  </a:lnTo>
                  <a:lnTo>
                    <a:pt x="6553" y="4429"/>
                  </a:lnTo>
                  <a:lnTo>
                    <a:pt x="6672" y="4016"/>
                  </a:lnTo>
                  <a:lnTo>
                    <a:pt x="6731" y="3602"/>
                  </a:lnTo>
                  <a:lnTo>
                    <a:pt x="6731" y="3130"/>
                  </a:lnTo>
                  <a:lnTo>
                    <a:pt x="6672" y="2717"/>
                  </a:lnTo>
                  <a:lnTo>
                    <a:pt x="6553" y="2304"/>
                  </a:lnTo>
                  <a:lnTo>
                    <a:pt x="6376" y="1890"/>
                  </a:lnTo>
                  <a:lnTo>
                    <a:pt x="6140" y="1536"/>
                  </a:lnTo>
                  <a:lnTo>
                    <a:pt x="5904" y="1182"/>
                  </a:lnTo>
                  <a:lnTo>
                    <a:pt x="5550" y="828"/>
                  </a:lnTo>
                  <a:lnTo>
                    <a:pt x="5196" y="591"/>
                  </a:lnTo>
                  <a:lnTo>
                    <a:pt x="4841" y="355"/>
                  </a:lnTo>
                  <a:lnTo>
                    <a:pt x="4428" y="178"/>
                  </a:lnTo>
                  <a:lnTo>
                    <a:pt x="4015" y="60"/>
                  </a:lnTo>
                  <a:lnTo>
                    <a:pt x="36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6874125" y="1740175"/>
              <a:ext cx="191900" cy="206650"/>
            </a:xfrm>
            <a:custGeom>
              <a:avLst/>
              <a:gdLst/>
              <a:ahLst/>
              <a:cxnLst/>
              <a:rect l="l" t="t" r="r" b="b"/>
              <a:pathLst>
                <a:path w="7676" h="8266" extrusionOk="0">
                  <a:moveTo>
                    <a:pt x="5137" y="2657"/>
                  </a:moveTo>
                  <a:lnTo>
                    <a:pt x="5609" y="3307"/>
                  </a:lnTo>
                  <a:lnTo>
                    <a:pt x="5727" y="3543"/>
                  </a:lnTo>
                  <a:lnTo>
                    <a:pt x="5727" y="3720"/>
                  </a:lnTo>
                  <a:lnTo>
                    <a:pt x="5668" y="3956"/>
                  </a:lnTo>
                  <a:lnTo>
                    <a:pt x="5491" y="4074"/>
                  </a:lnTo>
                  <a:lnTo>
                    <a:pt x="5255" y="4192"/>
                  </a:lnTo>
                  <a:lnTo>
                    <a:pt x="5078" y="4192"/>
                  </a:lnTo>
                  <a:lnTo>
                    <a:pt x="4842" y="4133"/>
                  </a:lnTo>
                  <a:lnTo>
                    <a:pt x="4665" y="3956"/>
                  </a:lnTo>
                  <a:lnTo>
                    <a:pt x="4192" y="3248"/>
                  </a:lnTo>
                  <a:lnTo>
                    <a:pt x="5137" y="2657"/>
                  </a:lnTo>
                  <a:close/>
                  <a:moveTo>
                    <a:pt x="5314" y="0"/>
                  </a:moveTo>
                  <a:lnTo>
                    <a:pt x="1" y="3720"/>
                  </a:lnTo>
                  <a:lnTo>
                    <a:pt x="1181" y="5373"/>
                  </a:lnTo>
                  <a:lnTo>
                    <a:pt x="3130" y="4074"/>
                  </a:lnTo>
                  <a:lnTo>
                    <a:pt x="1890" y="6436"/>
                  </a:lnTo>
                  <a:lnTo>
                    <a:pt x="3189" y="8266"/>
                  </a:lnTo>
                  <a:lnTo>
                    <a:pt x="4428" y="5668"/>
                  </a:lnTo>
                  <a:lnTo>
                    <a:pt x="4724" y="5845"/>
                  </a:lnTo>
                  <a:lnTo>
                    <a:pt x="5019" y="5963"/>
                  </a:lnTo>
                  <a:lnTo>
                    <a:pt x="5314" y="6081"/>
                  </a:lnTo>
                  <a:lnTo>
                    <a:pt x="5904" y="6081"/>
                  </a:lnTo>
                  <a:lnTo>
                    <a:pt x="6200" y="5963"/>
                  </a:lnTo>
                  <a:lnTo>
                    <a:pt x="6495" y="5904"/>
                  </a:lnTo>
                  <a:lnTo>
                    <a:pt x="6790" y="5727"/>
                  </a:lnTo>
                  <a:lnTo>
                    <a:pt x="7026" y="5550"/>
                  </a:lnTo>
                  <a:lnTo>
                    <a:pt x="7203" y="5314"/>
                  </a:lnTo>
                  <a:lnTo>
                    <a:pt x="7380" y="5078"/>
                  </a:lnTo>
                  <a:lnTo>
                    <a:pt x="7498" y="4842"/>
                  </a:lnTo>
                  <a:lnTo>
                    <a:pt x="7617" y="4605"/>
                  </a:lnTo>
                  <a:lnTo>
                    <a:pt x="7676" y="4310"/>
                  </a:lnTo>
                  <a:lnTo>
                    <a:pt x="7676" y="4015"/>
                  </a:lnTo>
                  <a:lnTo>
                    <a:pt x="7617" y="3720"/>
                  </a:lnTo>
                  <a:lnTo>
                    <a:pt x="7558" y="3425"/>
                  </a:lnTo>
                  <a:lnTo>
                    <a:pt x="7439" y="3070"/>
                  </a:lnTo>
                  <a:lnTo>
                    <a:pt x="7321" y="2775"/>
                  </a:lnTo>
                  <a:lnTo>
                    <a:pt x="7085" y="2480"/>
                  </a:lnTo>
                  <a:lnTo>
                    <a:pt x="53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6983350" y="1877450"/>
              <a:ext cx="187475" cy="162375"/>
            </a:xfrm>
            <a:custGeom>
              <a:avLst/>
              <a:gdLst/>
              <a:ahLst/>
              <a:cxnLst/>
              <a:rect l="l" t="t" r="r" b="b"/>
              <a:pathLst>
                <a:path w="7499" h="6495" extrusionOk="0">
                  <a:moveTo>
                    <a:pt x="4783" y="0"/>
                  </a:moveTo>
                  <a:lnTo>
                    <a:pt x="3366" y="768"/>
                  </a:lnTo>
                  <a:lnTo>
                    <a:pt x="4251" y="2244"/>
                  </a:lnTo>
                  <a:lnTo>
                    <a:pt x="0" y="4723"/>
                  </a:lnTo>
                  <a:lnTo>
                    <a:pt x="1004" y="6494"/>
                  </a:lnTo>
                  <a:lnTo>
                    <a:pt x="5255" y="4015"/>
                  </a:lnTo>
                  <a:lnTo>
                    <a:pt x="6081" y="5550"/>
                  </a:lnTo>
                  <a:lnTo>
                    <a:pt x="7498" y="4723"/>
                  </a:lnTo>
                  <a:lnTo>
                    <a:pt x="47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7039425" y="2028000"/>
              <a:ext cx="196350" cy="129900"/>
            </a:xfrm>
            <a:custGeom>
              <a:avLst/>
              <a:gdLst/>
              <a:ahLst/>
              <a:cxnLst/>
              <a:rect l="l" t="t" r="r" b="b"/>
              <a:pathLst>
                <a:path w="7854" h="5196" extrusionOk="0">
                  <a:moveTo>
                    <a:pt x="5905" y="0"/>
                  </a:moveTo>
                  <a:lnTo>
                    <a:pt x="1" y="2716"/>
                  </a:lnTo>
                  <a:lnTo>
                    <a:pt x="827" y="4605"/>
                  </a:lnTo>
                  <a:lnTo>
                    <a:pt x="3071" y="3542"/>
                  </a:lnTo>
                  <a:lnTo>
                    <a:pt x="3838" y="5195"/>
                  </a:lnTo>
                  <a:lnTo>
                    <a:pt x="5255" y="4546"/>
                  </a:lnTo>
                  <a:lnTo>
                    <a:pt x="4488" y="2893"/>
                  </a:lnTo>
                  <a:lnTo>
                    <a:pt x="5314" y="2539"/>
                  </a:lnTo>
                  <a:lnTo>
                    <a:pt x="6377" y="4841"/>
                  </a:lnTo>
                  <a:lnTo>
                    <a:pt x="7853" y="4133"/>
                  </a:lnTo>
                  <a:lnTo>
                    <a:pt x="59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7117650" y="2185925"/>
              <a:ext cx="168300" cy="168275"/>
            </a:xfrm>
            <a:custGeom>
              <a:avLst/>
              <a:gdLst/>
              <a:ahLst/>
              <a:cxnLst/>
              <a:rect l="l" t="t" r="r" b="b"/>
              <a:pathLst>
                <a:path w="6732" h="6731" extrusionOk="0">
                  <a:moveTo>
                    <a:pt x="3780" y="2067"/>
                  </a:moveTo>
                  <a:lnTo>
                    <a:pt x="4075" y="2126"/>
                  </a:lnTo>
                  <a:lnTo>
                    <a:pt x="4252" y="2244"/>
                  </a:lnTo>
                  <a:lnTo>
                    <a:pt x="4488" y="2421"/>
                  </a:lnTo>
                  <a:lnTo>
                    <a:pt x="4606" y="2598"/>
                  </a:lnTo>
                  <a:lnTo>
                    <a:pt x="4724" y="2893"/>
                  </a:lnTo>
                  <a:lnTo>
                    <a:pt x="4783" y="3188"/>
                  </a:lnTo>
                  <a:lnTo>
                    <a:pt x="4842" y="3424"/>
                  </a:lnTo>
                  <a:lnTo>
                    <a:pt x="4783" y="3661"/>
                  </a:lnTo>
                  <a:lnTo>
                    <a:pt x="4665" y="3897"/>
                  </a:lnTo>
                  <a:lnTo>
                    <a:pt x="4547" y="4133"/>
                  </a:lnTo>
                  <a:lnTo>
                    <a:pt x="4311" y="4310"/>
                  </a:lnTo>
                  <a:lnTo>
                    <a:pt x="4075" y="4428"/>
                  </a:lnTo>
                  <a:lnTo>
                    <a:pt x="3780" y="4546"/>
                  </a:lnTo>
                  <a:lnTo>
                    <a:pt x="3484" y="4664"/>
                  </a:lnTo>
                  <a:lnTo>
                    <a:pt x="2953" y="4664"/>
                  </a:lnTo>
                  <a:lnTo>
                    <a:pt x="2658" y="4605"/>
                  </a:lnTo>
                  <a:lnTo>
                    <a:pt x="2481" y="4487"/>
                  </a:lnTo>
                  <a:lnTo>
                    <a:pt x="2244" y="4310"/>
                  </a:lnTo>
                  <a:lnTo>
                    <a:pt x="2126" y="4133"/>
                  </a:lnTo>
                  <a:lnTo>
                    <a:pt x="2008" y="3838"/>
                  </a:lnTo>
                  <a:lnTo>
                    <a:pt x="1949" y="3543"/>
                  </a:lnTo>
                  <a:lnTo>
                    <a:pt x="1890" y="3306"/>
                  </a:lnTo>
                  <a:lnTo>
                    <a:pt x="1949" y="3070"/>
                  </a:lnTo>
                  <a:lnTo>
                    <a:pt x="2067" y="2834"/>
                  </a:lnTo>
                  <a:lnTo>
                    <a:pt x="2185" y="2598"/>
                  </a:lnTo>
                  <a:lnTo>
                    <a:pt x="2422" y="2421"/>
                  </a:lnTo>
                  <a:lnTo>
                    <a:pt x="2658" y="2303"/>
                  </a:lnTo>
                  <a:lnTo>
                    <a:pt x="2953" y="2185"/>
                  </a:lnTo>
                  <a:lnTo>
                    <a:pt x="3248" y="2067"/>
                  </a:lnTo>
                  <a:close/>
                  <a:moveTo>
                    <a:pt x="3130" y="0"/>
                  </a:moveTo>
                  <a:lnTo>
                    <a:pt x="2717" y="59"/>
                  </a:lnTo>
                  <a:lnTo>
                    <a:pt x="2244" y="177"/>
                  </a:lnTo>
                  <a:lnTo>
                    <a:pt x="1831" y="354"/>
                  </a:lnTo>
                  <a:lnTo>
                    <a:pt x="1418" y="591"/>
                  </a:lnTo>
                  <a:lnTo>
                    <a:pt x="1064" y="886"/>
                  </a:lnTo>
                  <a:lnTo>
                    <a:pt x="768" y="1181"/>
                  </a:lnTo>
                  <a:lnTo>
                    <a:pt x="532" y="1535"/>
                  </a:lnTo>
                  <a:lnTo>
                    <a:pt x="296" y="1949"/>
                  </a:lnTo>
                  <a:lnTo>
                    <a:pt x="178" y="2303"/>
                  </a:lnTo>
                  <a:lnTo>
                    <a:pt x="60" y="2716"/>
                  </a:lnTo>
                  <a:lnTo>
                    <a:pt x="1" y="3188"/>
                  </a:lnTo>
                  <a:lnTo>
                    <a:pt x="1" y="3602"/>
                  </a:lnTo>
                  <a:lnTo>
                    <a:pt x="60" y="4074"/>
                  </a:lnTo>
                  <a:lnTo>
                    <a:pt x="178" y="4487"/>
                  </a:lnTo>
                  <a:lnTo>
                    <a:pt x="355" y="4900"/>
                  </a:lnTo>
                  <a:lnTo>
                    <a:pt x="591" y="5255"/>
                  </a:lnTo>
                  <a:lnTo>
                    <a:pt x="887" y="5609"/>
                  </a:lnTo>
                  <a:lnTo>
                    <a:pt x="1182" y="5904"/>
                  </a:lnTo>
                  <a:lnTo>
                    <a:pt x="1536" y="6199"/>
                  </a:lnTo>
                  <a:lnTo>
                    <a:pt x="1890" y="6376"/>
                  </a:lnTo>
                  <a:lnTo>
                    <a:pt x="2304" y="6554"/>
                  </a:lnTo>
                  <a:lnTo>
                    <a:pt x="2717" y="6672"/>
                  </a:lnTo>
                  <a:lnTo>
                    <a:pt x="3130" y="6731"/>
                  </a:lnTo>
                  <a:lnTo>
                    <a:pt x="3602" y="6731"/>
                  </a:lnTo>
                  <a:lnTo>
                    <a:pt x="4016" y="6672"/>
                  </a:lnTo>
                  <a:lnTo>
                    <a:pt x="4488" y="6495"/>
                  </a:lnTo>
                  <a:lnTo>
                    <a:pt x="4901" y="6317"/>
                  </a:lnTo>
                  <a:lnTo>
                    <a:pt x="5315" y="6140"/>
                  </a:lnTo>
                  <a:lnTo>
                    <a:pt x="5669" y="5845"/>
                  </a:lnTo>
                  <a:lnTo>
                    <a:pt x="5964" y="5550"/>
                  </a:lnTo>
                  <a:lnTo>
                    <a:pt x="6200" y="5196"/>
                  </a:lnTo>
                  <a:lnTo>
                    <a:pt x="6436" y="4782"/>
                  </a:lnTo>
                  <a:lnTo>
                    <a:pt x="6554" y="4428"/>
                  </a:lnTo>
                  <a:lnTo>
                    <a:pt x="6672" y="4015"/>
                  </a:lnTo>
                  <a:lnTo>
                    <a:pt x="6731" y="3543"/>
                  </a:lnTo>
                  <a:lnTo>
                    <a:pt x="6731" y="3129"/>
                  </a:lnTo>
                  <a:lnTo>
                    <a:pt x="6613" y="2716"/>
                  </a:lnTo>
                  <a:lnTo>
                    <a:pt x="6495" y="2244"/>
                  </a:lnTo>
                  <a:lnTo>
                    <a:pt x="6318" y="1830"/>
                  </a:lnTo>
                  <a:lnTo>
                    <a:pt x="6141" y="1476"/>
                  </a:lnTo>
                  <a:lnTo>
                    <a:pt x="5846" y="1122"/>
                  </a:lnTo>
                  <a:lnTo>
                    <a:pt x="5551" y="827"/>
                  </a:lnTo>
                  <a:lnTo>
                    <a:pt x="5196" y="532"/>
                  </a:lnTo>
                  <a:lnTo>
                    <a:pt x="4842" y="295"/>
                  </a:lnTo>
                  <a:lnTo>
                    <a:pt x="4429" y="177"/>
                  </a:lnTo>
                  <a:lnTo>
                    <a:pt x="4016" y="59"/>
                  </a:lnTo>
                  <a:lnTo>
                    <a:pt x="36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7157525" y="2361550"/>
              <a:ext cx="171225" cy="137300"/>
            </a:xfrm>
            <a:custGeom>
              <a:avLst/>
              <a:gdLst/>
              <a:ahLst/>
              <a:cxnLst/>
              <a:rect l="l" t="t" r="r" b="b"/>
              <a:pathLst>
                <a:path w="6849" h="5492" extrusionOk="0">
                  <a:moveTo>
                    <a:pt x="6317" y="1"/>
                  </a:moveTo>
                  <a:lnTo>
                    <a:pt x="0" y="1595"/>
                  </a:lnTo>
                  <a:lnTo>
                    <a:pt x="1004" y="5492"/>
                  </a:lnTo>
                  <a:lnTo>
                    <a:pt x="2480" y="5078"/>
                  </a:lnTo>
                  <a:lnTo>
                    <a:pt x="2007" y="3189"/>
                  </a:lnTo>
                  <a:lnTo>
                    <a:pt x="6849" y="2008"/>
                  </a:lnTo>
                  <a:lnTo>
                    <a:pt x="6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7187025" y="2492925"/>
              <a:ext cx="169775" cy="79725"/>
            </a:xfrm>
            <a:custGeom>
              <a:avLst/>
              <a:gdLst/>
              <a:ahLst/>
              <a:cxnLst/>
              <a:rect l="l" t="t" r="r" b="b"/>
              <a:pathLst>
                <a:path w="6791" h="3189" extrusionOk="0">
                  <a:moveTo>
                    <a:pt x="6377" y="0"/>
                  </a:moveTo>
                  <a:lnTo>
                    <a:pt x="1" y="1181"/>
                  </a:lnTo>
                  <a:lnTo>
                    <a:pt x="355" y="3188"/>
                  </a:lnTo>
                  <a:lnTo>
                    <a:pt x="6790" y="2008"/>
                  </a:lnTo>
                  <a:lnTo>
                    <a:pt x="63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7207700" y="2588850"/>
              <a:ext cx="168275" cy="168300"/>
            </a:xfrm>
            <a:custGeom>
              <a:avLst/>
              <a:gdLst/>
              <a:ahLst/>
              <a:cxnLst/>
              <a:rect l="l" t="t" r="r" b="b"/>
              <a:pathLst>
                <a:path w="6731" h="6732" extrusionOk="0">
                  <a:moveTo>
                    <a:pt x="3543" y="2067"/>
                  </a:moveTo>
                  <a:lnTo>
                    <a:pt x="3838" y="2126"/>
                  </a:lnTo>
                  <a:lnTo>
                    <a:pt x="4133" y="2185"/>
                  </a:lnTo>
                  <a:lnTo>
                    <a:pt x="4369" y="2303"/>
                  </a:lnTo>
                  <a:lnTo>
                    <a:pt x="4546" y="2481"/>
                  </a:lnTo>
                  <a:lnTo>
                    <a:pt x="4664" y="2717"/>
                  </a:lnTo>
                  <a:lnTo>
                    <a:pt x="4783" y="2953"/>
                  </a:lnTo>
                  <a:lnTo>
                    <a:pt x="4842" y="3248"/>
                  </a:lnTo>
                  <a:lnTo>
                    <a:pt x="4842" y="3543"/>
                  </a:lnTo>
                  <a:lnTo>
                    <a:pt x="4783" y="3779"/>
                  </a:lnTo>
                  <a:lnTo>
                    <a:pt x="4664" y="4016"/>
                  </a:lnTo>
                  <a:lnTo>
                    <a:pt x="4546" y="4193"/>
                  </a:lnTo>
                  <a:lnTo>
                    <a:pt x="4310" y="4370"/>
                  </a:lnTo>
                  <a:lnTo>
                    <a:pt x="4074" y="4488"/>
                  </a:lnTo>
                  <a:lnTo>
                    <a:pt x="3838" y="4606"/>
                  </a:lnTo>
                  <a:lnTo>
                    <a:pt x="3484" y="4665"/>
                  </a:lnTo>
                  <a:lnTo>
                    <a:pt x="3189" y="4665"/>
                  </a:lnTo>
                  <a:lnTo>
                    <a:pt x="2893" y="4606"/>
                  </a:lnTo>
                  <a:lnTo>
                    <a:pt x="2657" y="4547"/>
                  </a:lnTo>
                  <a:lnTo>
                    <a:pt x="2421" y="4429"/>
                  </a:lnTo>
                  <a:lnTo>
                    <a:pt x="2244" y="4252"/>
                  </a:lnTo>
                  <a:lnTo>
                    <a:pt x="2067" y="4075"/>
                  </a:lnTo>
                  <a:lnTo>
                    <a:pt x="2008" y="3779"/>
                  </a:lnTo>
                  <a:lnTo>
                    <a:pt x="1949" y="3543"/>
                  </a:lnTo>
                  <a:lnTo>
                    <a:pt x="1949" y="3248"/>
                  </a:lnTo>
                  <a:lnTo>
                    <a:pt x="2008" y="2953"/>
                  </a:lnTo>
                  <a:lnTo>
                    <a:pt x="2067" y="2717"/>
                  </a:lnTo>
                  <a:lnTo>
                    <a:pt x="2244" y="2540"/>
                  </a:lnTo>
                  <a:lnTo>
                    <a:pt x="2421" y="2362"/>
                  </a:lnTo>
                  <a:lnTo>
                    <a:pt x="2657" y="2244"/>
                  </a:lnTo>
                  <a:lnTo>
                    <a:pt x="2952" y="2185"/>
                  </a:lnTo>
                  <a:lnTo>
                    <a:pt x="3248" y="2126"/>
                  </a:lnTo>
                  <a:lnTo>
                    <a:pt x="3543" y="2067"/>
                  </a:lnTo>
                  <a:close/>
                  <a:moveTo>
                    <a:pt x="3484" y="1"/>
                  </a:moveTo>
                  <a:lnTo>
                    <a:pt x="3011" y="60"/>
                  </a:lnTo>
                  <a:lnTo>
                    <a:pt x="2598" y="119"/>
                  </a:lnTo>
                  <a:lnTo>
                    <a:pt x="2126" y="237"/>
                  </a:lnTo>
                  <a:lnTo>
                    <a:pt x="1713" y="414"/>
                  </a:lnTo>
                  <a:lnTo>
                    <a:pt x="1358" y="650"/>
                  </a:lnTo>
                  <a:lnTo>
                    <a:pt x="1004" y="946"/>
                  </a:lnTo>
                  <a:lnTo>
                    <a:pt x="768" y="1241"/>
                  </a:lnTo>
                  <a:lnTo>
                    <a:pt x="473" y="1595"/>
                  </a:lnTo>
                  <a:lnTo>
                    <a:pt x="296" y="2008"/>
                  </a:lnTo>
                  <a:lnTo>
                    <a:pt x="178" y="2421"/>
                  </a:lnTo>
                  <a:lnTo>
                    <a:pt x="59" y="2835"/>
                  </a:lnTo>
                  <a:lnTo>
                    <a:pt x="0" y="3248"/>
                  </a:lnTo>
                  <a:lnTo>
                    <a:pt x="59" y="3720"/>
                  </a:lnTo>
                  <a:lnTo>
                    <a:pt x="118" y="4193"/>
                  </a:lnTo>
                  <a:lnTo>
                    <a:pt x="237" y="4606"/>
                  </a:lnTo>
                  <a:lnTo>
                    <a:pt x="414" y="4960"/>
                  </a:lnTo>
                  <a:lnTo>
                    <a:pt x="650" y="5373"/>
                  </a:lnTo>
                  <a:lnTo>
                    <a:pt x="945" y="5669"/>
                  </a:lnTo>
                  <a:lnTo>
                    <a:pt x="1240" y="5964"/>
                  </a:lnTo>
                  <a:lnTo>
                    <a:pt x="1594" y="6259"/>
                  </a:lnTo>
                  <a:lnTo>
                    <a:pt x="1949" y="6436"/>
                  </a:lnTo>
                  <a:lnTo>
                    <a:pt x="2362" y="6613"/>
                  </a:lnTo>
                  <a:lnTo>
                    <a:pt x="2834" y="6672"/>
                  </a:lnTo>
                  <a:lnTo>
                    <a:pt x="3248" y="6731"/>
                  </a:lnTo>
                  <a:lnTo>
                    <a:pt x="3720" y="6672"/>
                  </a:lnTo>
                  <a:lnTo>
                    <a:pt x="4192" y="6613"/>
                  </a:lnTo>
                  <a:lnTo>
                    <a:pt x="4605" y="6495"/>
                  </a:lnTo>
                  <a:lnTo>
                    <a:pt x="5019" y="6318"/>
                  </a:lnTo>
                  <a:lnTo>
                    <a:pt x="5373" y="6082"/>
                  </a:lnTo>
                  <a:lnTo>
                    <a:pt x="5727" y="5787"/>
                  </a:lnTo>
                  <a:lnTo>
                    <a:pt x="6022" y="5492"/>
                  </a:lnTo>
                  <a:lnTo>
                    <a:pt x="6259" y="5137"/>
                  </a:lnTo>
                  <a:lnTo>
                    <a:pt x="6436" y="4724"/>
                  </a:lnTo>
                  <a:lnTo>
                    <a:pt x="6613" y="4370"/>
                  </a:lnTo>
                  <a:lnTo>
                    <a:pt x="6672" y="3897"/>
                  </a:lnTo>
                  <a:lnTo>
                    <a:pt x="6731" y="3484"/>
                  </a:lnTo>
                  <a:lnTo>
                    <a:pt x="6731" y="3012"/>
                  </a:lnTo>
                  <a:lnTo>
                    <a:pt x="6613" y="2599"/>
                  </a:lnTo>
                  <a:lnTo>
                    <a:pt x="6495" y="2185"/>
                  </a:lnTo>
                  <a:lnTo>
                    <a:pt x="6318" y="1772"/>
                  </a:lnTo>
                  <a:lnTo>
                    <a:pt x="6081" y="1418"/>
                  </a:lnTo>
                  <a:lnTo>
                    <a:pt x="5845" y="1064"/>
                  </a:lnTo>
                  <a:lnTo>
                    <a:pt x="5550" y="768"/>
                  </a:lnTo>
                  <a:lnTo>
                    <a:pt x="5196" y="532"/>
                  </a:lnTo>
                  <a:lnTo>
                    <a:pt x="4783" y="296"/>
                  </a:lnTo>
                  <a:lnTo>
                    <a:pt x="4369" y="119"/>
                  </a:lnTo>
                  <a:lnTo>
                    <a:pt x="3956" y="60"/>
                  </a:lnTo>
                  <a:lnTo>
                    <a:pt x="34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7215075" y="2826500"/>
              <a:ext cx="166800" cy="178600"/>
            </a:xfrm>
            <a:custGeom>
              <a:avLst/>
              <a:gdLst/>
              <a:ahLst/>
              <a:cxnLst/>
              <a:rect l="l" t="t" r="r" b="b"/>
              <a:pathLst>
                <a:path w="6672" h="7144" extrusionOk="0">
                  <a:moveTo>
                    <a:pt x="2657" y="3070"/>
                  </a:moveTo>
                  <a:lnTo>
                    <a:pt x="4488" y="3720"/>
                  </a:lnTo>
                  <a:lnTo>
                    <a:pt x="2657" y="4251"/>
                  </a:lnTo>
                  <a:lnTo>
                    <a:pt x="2657" y="3070"/>
                  </a:lnTo>
                  <a:close/>
                  <a:moveTo>
                    <a:pt x="237" y="0"/>
                  </a:moveTo>
                  <a:lnTo>
                    <a:pt x="178" y="2185"/>
                  </a:lnTo>
                  <a:lnTo>
                    <a:pt x="1181" y="2539"/>
                  </a:lnTo>
                  <a:lnTo>
                    <a:pt x="1063" y="4664"/>
                  </a:lnTo>
                  <a:lnTo>
                    <a:pt x="119" y="4959"/>
                  </a:lnTo>
                  <a:lnTo>
                    <a:pt x="1" y="7144"/>
                  </a:lnTo>
                  <a:lnTo>
                    <a:pt x="1" y="7144"/>
                  </a:lnTo>
                  <a:lnTo>
                    <a:pt x="6613" y="4959"/>
                  </a:lnTo>
                  <a:lnTo>
                    <a:pt x="6672" y="2598"/>
                  </a:lnTo>
                  <a:lnTo>
                    <a:pt x="2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7200325" y="3030175"/>
              <a:ext cx="174175" cy="156475"/>
            </a:xfrm>
            <a:custGeom>
              <a:avLst/>
              <a:gdLst/>
              <a:ahLst/>
              <a:cxnLst/>
              <a:rect l="l" t="t" r="r" b="b"/>
              <a:pathLst>
                <a:path w="6967" h="6259" extrusionOk="0">
                  <a:moveTo>
                    <a:pt x="2480" y="1"/>
                  </a:moveTo>
                  <a:lnTo>
                    <a:pt x="2067" y="60"/>
                  </a:lnTo>
                  <a:lnTo>
                    <a:pt x="1712" y="178"/>
                  </a:lnTo>
                  <a:lnTo>
                    <a:pt x="1358" y="355"/>
                  </a:lnTo>
                  <a:lnTo>
                    <a:pt x="1063" y="532"/>
                  </a:lnTo>
                  <a:lnTo>
                    <a:pt x="827" y="768"/>
                  </a:lnTo>
                  <a:lnTo>
                    <a:pt x="591" y="1063"/>
                  </a:lnTo>
                  <a:lnTo>
                    <a:pt x="413" y="1358"/>
                  </a:lnTo>
                  <a:lnTo>
                    <a:pt x="236" y="1713"/>
                  </a:lnTo>
                  <a:lnTo>
                    <a:pt x="118" y="2067"/>
                  </a:lnTo>
                  <a:lnTo>
                    <a:pt x="59" y="2480"/>
                  </a:lnTo>
                  <a:lnTo>
                    <a:pt x="0" y="2834"/>
                  </a:lnTo>
                  <a:lnTo>
                    <a:pt x="59" y="3248"/>
                  </a:lnTo>
                  <a:lnTo>
                    <a:pt x="59" y="3602"/>
                  </a:lnTo>
                  <a:lnTo>
                    <a:pt x="177" y="4015"/>
                  </a:lnTo>
                  <a:lnTo>
                    <a:pt x="295" y="4310"/>
                  </a:lnTo>
                  <a:lnTo>
                    <a:pt x="532" y="4665"/>
                  </a:lnTo>
                  <a:lnTo>
                    <a:pt x="709" y="4901"/>
                  </a:lnTo>
                  <a:lnTo>
                    <a:pt x="1004" y="5196"/>
                  </a:lnTo>
                  <a:lnTo>
                    <a:pt x="1358" y="5373"/>
                  </a:lnTo>
                  <a:lnTo>
                    <a:pt x="1712" y="5550"/>
                  </a:lnTo>
                  <a:lnTo>
                    <a:pt x="2067" y="5668"/>
                  </a:lnTo>
                  <a:lnTo>
                    <a:pt x="2539" y="5786"/>
                  </a:lnTo>
                  <a:lnTo>
                    <a:pt x="6199" y="6259"/>
                  </a:lnTo>
                  <a:lnTo>
                    <a:pt x="6435" y="4251"/>
                  </a:lnTo>
                  <a:lnTo>
                    <a:pt x="2834" y="3779"/>
                  </a:lnTo>
                  <a:lnTo>
                    <a:pt x="2421" y="3661"/>
                  </a:lnTo>
                  <a:lnTo>
                    <a:pt x="2126" y="3425"/>
                  </a:lnTo>
                  <a:lnTo>
                    <a:pt x="2067" y="3307"/>
                  </a:lnTo>
                  <a:lnTo>
                    <a:pt x="2008" y="3130"/>
                  </a:lnTo>
                  <a:lnTo>
                    <a:pt x="1948" y="2953"/>
                  </a:lnTo>
                  <a:lnTo>
                    <a:pt x="1948" y="2775"/>
                  </a:lnTo>
                  <a:lnTo>
                    <a:pt x="2008" y="2539"/>
                  </a:lnTo>
                  <a:lnTo>
                    <a:pt x="2067" y="2421"/>
                  </a:lnTo>
                  <a:lnTo>
                    <a:pt x="2185" y="2244"/>
                  </a:lnTo>
                  <a:lnTo>
                    <a:pt x="2303" y="2185"/>
                  </a:lnTo>
                  <a:lnTo>
                    <a:pt x="2657" y="2067"/>
                  </a:lnTo>
                  <a:lnTo>
                    <a:pt x="3070" y="2067"/>
                  </a:lnTo>
                  <a:lnTo>
                    <a:pt x="6672" y="2598"/>
                  </a:lnTo>
                  <a:lnTo>
                    <a:pt x="6967" y="591"/>
                  </a:lnTo>
                  <a:lnTo>
                    <a:pt x="3306" y="60"/>
                  </a:lnTo>
                  <a:lnTo>
                    <a:pt x="28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a:off x="7167850" y="3192525"/>
              <a:ext cx="178625" cy="171250"/>
            </a:xfrm>
            <a:custGeom>
              <a:avLst/>
              <a:gdLst/>
              <a:ahLst/>
              <a:cxnLst/>
              <a:rect l="l" t="t" r="r" b="b"/>
              <a:pathLst>
                <a:path w="7145" h="6850" extrusionOk="0">
                  <a:moveTo>
                    <a:pt x="2067" y="2421"/>
                  </a:moveTo>
                  <a:lnTo>
                    <a:pt x="4901" y="3130"/>
                  </a:lnTo>
                  <a:lnTo>
                    <a:pt x="4783" y="3602"/>
                  </a:lnTo>
                  <a:lnTo>
                    <a:pt x="4664" y="3957"/>
                  </a:lnTo>
                  <a:lnTo>
                    <a:pt x="4546" y="4193"/>
                  </a:lnTo>
                  <a:lnTo>
                    <a:pt x="4369" y="4429"/>
                  </a:lnTo>
                  <a:lnTo>
                    <a:pt x="4133" y="4606"/>
                  </a:lnTo>
                  <a:lnTo>
                    <a:pt x="3897" y="4724"/>
                  </a:lnTo>
                  <a:lnTo>
                    <a:pt x="3661" y="4783"/>
                  </a:lnTo>
                  <a:lnTo>
                    <a:pt x="3307" y="4783"/>
                  </a:lnTo>
                  <a:lnTo>
                    <a:pt x="3011" y="4724"/>
                  </a:lnTo>
                  <a:lnTo>
                    <a:pt x="2716" y="4606"/>
                  </a:lnTo>
                  <a:lnTo>
                    <a:pt x="2421" y="4488"/>
                  </a:lnTo>
                  <a:lnTo>
                    <a:pt x="2244" y="4311"/>
                  </a:lnTo>
                  <a:lnTo>
                    <a:pt x="2067" y="4075"/>
                  </a:lnTo>
                  <a:lnTo>
                    <a:pt x="1949" y="3838"/>
                  </a:lnTo>
                  <a:lnTo>
                    <a:pt x="1890" y="3543"/>
                  </a:lnTo>
                  <a:lnTo>
                    <a:pt x="1890" y="3248"/>
                  </a:lnTo>
                  <a:lnTo>
                    <a:pt x="1949" y="2894"/>
                  </a:lnTo>
                  <a:lnTo>
                    <a:pt x="2067" y="2421"/>
                  </a:lnTo>
                  <a:close/>
                  <a:moveTo>
                    <a:pt x="827" y="1"/>
                  </a:moveTo>
                  <a:lnTo>
                    <a:pt x="118" y="2658"/>
                  </a:lnTo>
                  <a:lnTo>
                    <a:pt x="59" y="3130"/>
                  </a:lnTo>
                  <a:lnTo>
                    <a:pt x="0" y="3602"/>
                  </a:lnTo>
                  <a:lnTo>
                    <a:pt x="59" y="4075"/>
                  </a:lnTo>
                  <a:lnTo>
                    <a:pt x="118" y="4488"/>
                  </a:lnTo>
                  <a:lnTo>
                    <a:pt x="296" y="4901"/>
                  </a:lnTo>
                  <a:lnTo>
                    <a:pt x="473" y="5255"/>
                  </a:lnTo>
                  <a:lnTo>
                    <a:pt x="709" y="5610"/>
                  </a:lnTo>
                  <a:lnTo>
                    <a:pt x="1004" y="5905"/>
                  </a:lnTo>
                  <a:lnTo>
                    <a:pt x="1299" y="6200"/>
                  </a:lnTo>
                  <a:lnTo>
                    <a:pt x="1653" y="6436"/>
                  </a:lnTo>
                  <a:lnTo>
                    <a:pt x="2067" y="6613"/>
                  </a:lnTo>
                  <a:lnTo>
                    <a:pt x="2480" y="6731"/>
                  </a:lnTo>
                  <a:lnTo>
                    <a:pt x="2952" y="6849"/>
                  </a:lnTo>
                  <a:lnTo>
                    <a:pt x="3838" y="6849"/>
                  </a:lnTo>
                  <a:lnTo>
                    <a:pt x="4251" y="6731"/>
                  </a:lnTo>
                  <a:lnTo>
                    <a:pt x="4605" y="6613"/>
                  </a:lnTo>
                  <a:lnTo>
                    <a:pt x="5019" y="6377"/>
                  </a:lnTo>
                  <a:lnTo>
                    <a:pt x="5314" y="6141"/>
                  </a:lnTo>
                  <a:lnTo>
                    <a:pt x="5668" y="5846"/>
                  </a:lnTo>
                  <a:lnTo>
                    <a:pt x="5904" y="5492"/>
                  </a:lnTo>
                  <a:lnTo>
                    <a:pt x="6140" y="5137"/>
                  </a:lnTo>
                  <a:lnTo>
                    <a:pt x="6318" y="4724"/>
                  </a:lnTo>
                  <a:lnTo>
                    <a:pt x="6495" y="4252"/>
                  </a:lnTo>
                  <a:lnTo>
                    <a:pt x="7144" y="1595"/>
                  </a:lnTo>
                  <a:lnTo>
                    <a:pt x="8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5"/>
            <p:cNvSpPr/>
            <p:nvPr/>
          </p:nvSpPr>
          <p:spPr>
            <a:xfrm>
              <a:off x="7125050" y="3365225"/>
              <a:ext cx="171225" cy="100400"/>
            </a:xfrm>
            <a:custGeom>
              <a:avLst/>
              <a:gdLst/>
              <a:ahLst/>
              <a:cxnLst/>
              <a:rect l="l" t="t" r="r" b="b"/>
              <a:pathLst>
                <a:path w="6849" h="4016" extrusionOk="0">
                  <a:moveTo>
                    <a:pt x="650" y="0"/>
                  </a:moveTo>
                  <a:lnTo>
                    <a:pt x="0" y="1949"/>
                  </a:lnTo>
                  <a:lnTo>
                    <a:pt x="6199" y="4015"/>
                  </a:lnTo>
                  <a:lnTo>
                    <a:pt x="6849" y="2067"/>
                  </a:lnTo>
                  <a:lnTo>
                    <a:pt x="6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7077800" y="3464125"/>
              <a:ext cx="168300" cy="168275"/>
            </a:xfrm>
            <a:custGeom>
              <a:avLst/>
              <a:gdLst/>
              <a:ahLst/>
              <a:cxnLst/>
              <a:rect l="l" t="t" r="r" b="b"/>
              <a:pathLst>
                <a:path w="6732" h="6731" extrusionOk="0">
                  <a:moveTo>
                    <a:pt x="3248" y="2066"/>
                  </a:moveTo>
                  <a:lnTo>
                    <a:pt x="3543" y="2125"/>
                  </a:lnTo>
                  <a:lnTo>
                    <a:pt x="3838" y="2185"/>
                  </a:lnTo>
                  <a:lnTo>
                    <a:pt x="4134" y="2362"/>
                  </a:lnTo>
                  <a:lnTo>
                    <a:pt x="4370" y="2539"/>
                  </a:lnTo>
                  <a:lnTo>
                    <a:pt x="4547" y="2716"/>
                  </a:lnTo>
                  <a:lnTo>
                    <a:pt x="4724" y="2952"/>
                  </a:lnTo>
                  <a:lnTo>
                    <a:pt x="4783" y="3188"/>
                  </a:lnTo>
                  <a:lnTo>
                    <a:pt x="4783" y="3424"/>
                  </a:lnTo>
                  <a:lnTo>
                    <a:pt x="4783" y="3661"/>
                  </a:lnTo>
                  <a:lnTo>
                    <a:pt x="4665" y="3956"/>
                  </a:lnTo>
                  <a:lnTo>
                    <a:pt x="4547" y="4192"/>
                  </a:lnTo>
                  <a:lnTo>
                    <a:pt x="4370" y="4428"/>
                  </a:lnTo>
                  <a:lnTo>
                    <a:pt x="4193" y="4546"/>
                  </a:lnTo>
                  <a:lnTo>
                    <a:pt x="3957" y="4664"/>
                  </a:lnTo>
                  <a:lnTo>
                    <a:pt x="3720" y="4723"/>
                  </a:lnTo>
                  <a:lnTo>
                    <a:pt x="3425" y="4723"/>
                  </a:lnTo>
                  <a:lnTo>
                    <a:pt x="3130" y="4664"/>
                  </a:lnTo>
                  <a:lnTo>
                    <a:pt x="2835" y="4546"/>
                  </a:lnTo>
                  <a:lnTo>
                    <a:pt x="2540" y="4428"/>
                  </a:lnTo>
                  <a:lnTo>
                    <a:pt x="2362" y="4251"/>
                  </a:lnTo>
                  <a:lnTo>
                    <a:pt x="2126" y="4074"/>
                  </a:lnTo>
                  <a:lnTo>
                    <a:pt x="2008" y="3838"/>
                  </a:lnTo>
                  <a:lnTo>
                    <a:pt x="1949" y="3601"/>
                  </a:lnTo>
                  <a:lnTo>
                    <a:pt x="1890" y="3365"/>
                  </a:lnTo>
                  <a:lnTo>
                    <a:pt x="1949" y="3070"/>
                  </a:lnTo>
                  <a:lnTo>
                    <a:pt x="2008" y="2834"/>
                  </a:lnTo>
                  <a:lnTo>
                    <a:pt x="2126" y="2539"/>
                  </a:lnTo>
                  <a:lnTo>
                    <a:pt x="2303" y="2362"/>
                  </a:lnTo>
                  <a:lnTo>
                    <a:pt x="2540" y="2185"/>
                  </a:lnTo>
                  <a:lnTo>
                    <a:pt x="2776" y="2066"/>
                  </a:lnTo>
                  <a:close/>
                  <a:moveTo>
                    <a:pt x="2894" y="0"/>
                  </a:moveTo>
                  <a:lnTo>
                    <a:pt x="2481" y="118"/>
                  </a:lnTo>
                  <a:lnTo>
                    <a:pt x="2067" y="236"/>
                  </a:lnTo>
                  <a:lnTo>
                    <a:pt x="1654" y="413"/>
                  </a:lnTo>
                  <a:lnTo>
                    <a:pt x="1300" y="709"/>
                  </a:lnTo>
                  <a:lnTo>
                    <a:pt x="1005" y="945"/>
                  </a:lnTo>
                  <a:lnTo>
                    <a:pt x="709" y="1299"/>
                  </a:lnTo>
                  <a:lnTo>
                    <a:pt x="473" y="1653"/>
                  </a:lnTo>
                  <a:lnTo>
                    <a:pt x="237" y="2066"/>
                  </a:lnTo>
                  <a:lnTo>
                    <a:pt x="119" y="2480"/>
                  </a:lnTo>
                  <a:lnTo>
                    <a:pt x="1" y="2893"/>
                  </a:lnTo>
                  <a:lnTo>
                    <a:pt x="1" y="3365"/>
                  </a:lnTo>
                  <a:lnTo>
                    <a:pt x="1" y="3779"/>
                  </a:lnTo>
                  <a:lnTo>
                    <a:pt x="60" y="4192"/>
                  </a:lnTo>
                  <a:lnTo>
                    <a:pt x="237" y="4605"/>
                  </a:lnTo>
                  <a:lnTo>
                    <a:pt x="414" y="5018"/>
                  </a:lnTo>
                  <a:lnTo>
                    <a:pt x="650" y="5373"/>
                  </a:lnTo>
                  <a:lnTo>
                    <a:pt x="887" y="5727"/>
                  </a:lnTo>
                  <a:lnTo>
                    <a:pt x="1241" y="6022"/>
                  </a:lnTo>
                  <a:lnTo>
                    <a:pt x="1595" y="6258"/>
                  </a:lnTo>
                  <a:lnTo>
                    <a:pt x="2067" y="6435"/>
                  </a:lnTo>
                  <a:lnTo>
                    <a:pt x="2481" y="6612"/>
                  </a:lnTo>
                  <a:lnTo>
                    <a:pt x="2894" y="6731"/>
                  </a:lnTo>
                  <a:lnTo>
                    <a:pt x="3779" y="6731"/>
                  </a:lnTo>
                  <a:lnTo>
                    <a:pt x="4252" y="6612"/>
                  </a:lnTo>
                  <a:lnTo>
                    <a:pt x="4606" y="6494"/>
                  </a:lnTo>
                  <a:lnTo>
                    <a:pt x="5019" y="6317"/>
                  </a:lnTo>
                  <a:lnTo>
                    <a:pt x="5374" y="6081"/>
                  </a:lnTo>
                  <a:lnTo>
                    <a:pt x="5669" y="5786"/>
                  </a:lnTo>
                  <a:lnTo>
                    <a:pt x="5964" y="5432"/>
                  </a:lnTo>
                  <a:lnTo>
                    <a:pt x="6200" y="5077"/>
                  </a:lnTo>
                  <a:lnTo>
                    <a:pt x="6436" y="4664"/>
                  </a:lnTo>
                  <a:lnTo>
                    <a:pt x="6554" y="4251"/>
                  </a:lnTo>
                  <a:lnTo>
                    <a:pt x="6672" y="3838"/>
                  </a:lnTo>
                  <a:lnTo>
                    <a:pt x="6731" y="3424"/>
                  </a:lnTo>
                  <a:lnTo>
                    <a:pt x="6672" y="2952"/>
                  </a:lnTo>
                  <a:lnTo>
                    <a:pt x="6613" y="2539"/>
                  </a:lnTo>
                  <a:lnTo>
                    <a:pt x="6495" y="2125"/>
                  </a:lnTo>
                  <a:lnTo>
                    <a:pt x="6318" y="1771"/>
                  </a:lnTo>
                  <a:lnTo>
                    <a:pt x="6082" y="1358"/>
                  </a:lnTo>
                  <a:lnTo>
                    <a:pt x="5787" y="1063"/>
                  </a:lnTo>
                  <a:lnTo>
                    <a:pt x="5433" y="768"/>
                  </a:lnTo>
                  <a:lnTo>
                    <a:pt x="5078" y="472"/>
                  </a:lnTo>
                  <a:lnTo>
                    <a:pt x="4665" y="295"/>
                  </a:lnTo>
                  <a:lnTo>
                    <a:pt x="4193" y="118"/>
                  </a:lnTo>
                  <a:lnTo>
                    <a:pt x="3779" y="59"/>
                  </a:lnTo>
                  <a:lnTo>
                    <a:pt x="33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6964150" y="3658950"/>
              <a:ext cx="194875" cy="175650"/>
            </a:xfrm>
            <a:custGeom>
              <a:avLst/>
              <a:gdLst/>
              <a:ahLst/>
              <a:cxnLst/>
              <a:rect l="l" t="t" r="r" b="b"/>
              <a:pathLst>
                <a:path w="7795" h="7026" extrusionOk="0">
                  <a:moveTo>
                    <a:pt x="2185" y="0"/>
                  </a:moveTo>
                  <a:lnTo>
                    <a:pt x="1" y="3720"/>
                  </a:lnTo>
                  <a:lnTo>
                    <a:pt x="1359" y="4546"/>
                  </a:lnTo>
                  <a:lnTo>
                    <a:pt x="2540" y="2598"/>
                  </a:lnTo>
                  <a:lnTo>
                    <a:pt x="3366" y="3011"/>
                  </a:lnTo>
                  <a:lnTo>
                    <a:pt x="2303" y="4782"/>
                  </a:lnTo>
                  <a:lnTo>
                    <a:pt x="3661" y="5550"/>
                  </a:lnTo>
                  <a:lnTo>
                    <a:pt x="4665" y="3838"/>
                  </a:lnTo>
                  <a:lnTo>
                    <a:pt x="5373" y="4192"/>
                  </a:lnTo>
                  <a:lnTo>
                    <a:pt x="4193" y="6199"/>
                  </a:lnTo>
                  <a:lnTo>
                    <a:pt x="5610" y="7026"/>
                  </a:lnTo>
                  <a:lnTo>
                    <a:pt x="7794" y="3247"/>
                  </a:lnTo>
                  <a:lnTo>
                    <a:pt x="21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6859375" y="3775550"/>
              <a:ext cx="222900" cy="221425"/>
            </a:xfrm>
            <a:custGeom>
              <a:avLst/>
              <a:gdLst/>
              <a:ahLst/>
              <a:cxnLst/>
              <a:rect l="l" t="t" r="r" b="b"/>
              <a:pathLst>
                <a:path w="8916" h="8857" extrusionOk="0">
                  <a:moveTo>
                    <a:pt x="3602" y="0"/>
                  </a:moveTo>
                  <a:lnTo>
                    <a:pt x="2421" y="1653"/>
                  </a:lnTo>
                  <a:lnTo>
                    <a:pt x="5077" y="3543"/>
                  </a:lnTo>
                  <a:lnTo>
                    <a:pt x="5077" y="3543"/>
                  </a:lnTo>
                  <a:lnTo>
                    <a:pt x="1181" y="3425"/>
                  </a:lnTo>
                  <a:lnTo>
                    <a:pt x="0" y="5078"/>
                  </a:lnTo>
                  <a:lnTo>
                    <a:pt x="5255" y="8856"/>
                  </a:lnTo>
                  <a:lnTo>
                    <a:pt x="6494" y="7203"/>
                  </a:lnTo>
                  <a:lnTo>
                    <a:pt x="3779" y="5255"/>
                  </a:lnTo>
                  <a:lnTo>
                    <a:pt x="7734" y="5432"/>
                  </a:lnTo>
                  <a:lnTo>
                    <a:pt x="8915" y="3779"/>
                  </a:lnTo>
                  <a:lnTo>
                    <a:pt x="36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5"/>
            <p:cNvSpPr/>
            <p:nvPr/>
          </p:nvSpPr>
          <p:spPr>
            <a:xfrm>
              <a:off x="6764900" y="3952675"/>
              <a:ext cx="169775" cy="169750"/>
            </a:xfrm>
            <a:custGeom>
              <a:avLst/>
              <a:gdLst/>
              <a:ahLst/>
              <a:cxnLst/>
              <a:rect l="l" t="t" r="r" b="b"/>
              <a:pathLst>
                <a:path w="6791" h="6790" extrusionOk="0">
                  <a:moveTo>
                    <a:pt x="3189" y="0"/>
                  </a:moveTo>
                  <a:lnTo>
                    <a:pt x="2775" y="59"/>
                  </a:lnTo>
                  <a:lnTo>
                    <a:pt x="2362" y="177"/>
                  </a:lnTo>
                  <a:lnTo>
                    <a:pt x="2008" y="354"/>
                  </a:lnTo>
                  <a:lnTo>
                    <a:pt x="1595" y="590"/>
                  </a:lnTo>
                  <a:lnTo>
                    <a:pt x="1240" y="886"/>
                  </a:lnTo>
                  <a:lnTo>
                    <a:pt x="886" y="1181"/>
                  </a:lnTo>
                  <a:lnTo>
                    <a:pt x="532" y="1653"/>
                  </a:lnTo>
                  <a:lnTo>
                    <a:pt x="296" y="2066"/>
                  </a:lnTo>
                  <a:lnTo>
                    <a:pt x="119" y="2539"/>
                  </a:lnTo>
                  <a:lnTo>
                    <a:pt x="1" y="2952"/>
                  </a:lnTo>
                  <a:lnTo>
                    <a:pt x="1" y="3424"/>
                  </a:lnTo>
                  <a:lnTo>
                    <a:pt x="1" y="3838"/>
                  </a:lnTo>
                  <a:lnTo>
                    <a:pt x="60" y="4251"/>
                  </a:lnTo>
                  <a:lnTo>
                    <a:pt x="178" y="4664"/>
                  </a:lnTo>
                  <a:lnTo>
                    <a:pt x="1713" y="6022"/>
                  </a:lnTo>
                  <a:lnTo>
                    <a:pt x="3897" y="3542"/>
                  </a:lnTo>
                  <a:lnTo>
                    <a:pt x="2834" y="2598"/>
                  </a:lnTo>
                  <a:lnTo>
                    <a:pt x="1772" y="3779"/>
                  </a:lnTo>
                  <a:lnTo>
                    <a:pt x="1713" y="3483"/>
                  </a:lnTo>
                  <a:lnTo>
                    <a:pt x="1772" y="3129"/>
                  </a:lnTo>
                  <a:lnTo>
                    <a:pt x="1890" y="2834"/>
                  </a:lnTo>
                  <a:lnTo>
                    <a:pt x="2067" y="2598"/>
                  </a:lnTo>
                  <a:lnTo>
                    <a:pt x="2362" y="2303"/>
                  </a:lnTo>
                  <a:lnTo>
                    <a:pt x="2598" y="2125"/>
                  </a:lnTo>
                  <a:lnTo>
                    <a:pt x="2834" y="2066"/>
                  </a:lnTo>
                  <a:lnTo>
                    <a:pt x="3130" y="2007"/>
                  </a:lnTo>
                  <a:lnTo>
                    <a:pt x="3366" y="2007"/>
                  </a:lnTo>
                  <a:lnTo>
                    <a:pt x="3661" y="2125"/>
                  </a:lnTo>
                  <a:lnTo>
                    <a:pt x="3897" y="2244"/>
                  </a:lnTo>
                  <a:lnTo>
                    <a:pt x="4192" y="2480"/>
                  </a:lnTo>
                  <a:lnTo>
                    <a:pt x="4429" y="2716"/>
                  </a:lnTo>
                  <a:lnTo>
                    <a:pt x="4606" y="2952"/>
                  </a:lnTo>
                  <a:lnTo>
                    <a:pt x="4724" y="3188"/>
                  </a:lnTo>
                  <a:lnTo>
                    <a:pt x="4783" y="3424"/>
                  </a:lnTo>
                  <a:lnTo>
                    <a:pt x="4783" y="3660"/>
                  </a:lnTo>
                  <a:lnTo>
                    <a:pt x="4724" y="3897"/>
                  </a:lnTo>
                  <a:lnTo>
                    <a:pt x="4606" y="4133"/>
                  </a:lnTo>
                  <a:lnTo>
                    <a:pt x="4429" y="4369"/>
                  </a:lnTo>
                  <a:lnTo>
                    <a:pt x="4251" y="4546"/>
                  </a:lnTo>
                  <a:lnTo>
                    <a:pt x="4015" y="4664"/>
                  </a:lnTo>
                  <a:lnTo>
                    <a:pt x="3779" y="4723"/>
                  </a:lnTo>
                  <a:lnTo>
                    <a:pt x="3543" y="4723"/>
                  </a:lnTo>
                  <a:lnTo>
                    <a:pt x="2126" y="6376"/>
                  </a:lnTo>
                  <a:lnTo>
                    <a:pt x="2539" y="6612"/>
                  </a:lnTo>
                  <a:lnTo>
                    <a:pt x="3012" y="6730"/>
                  </a:lnTo>
                  <a:lnTo>
                    <a:pt x="3484" y="6790"/>
                  </a:lnTo>
                  <a:lnTo>
                    <a:pt x="4015" y="6730"/>
                  </a:lnTo>
                  <a:lnTo>
                    <a:pt x="4488" y="6612"/>
                  </a:lnTo>
                  <a:lnTo>
                    <a:pt x="4960" y="6376"/>
                  </a:lnTo>
                  <a:lnTo>
                    <a:pt x="5432" y="6022"/>
                  </a:lnTo>
                  <a:lnTo>
                    <a:pt x="5845" y="5609"/>
                  </a:lnTo>
                  <a:lnTo>
                    <a:pt x="6141" y="5255"/>
                  </a:lnTo>
                  <a:lnTo>
                    <a:pt x="6377" y="4841"/>
                  </a:lnTo>
                  <a:lnTo>
                    <a:pt x="6554" y="4428"/>
                  </a:lnTo>
                  <a:lnTo>
                    <a:pt x="6731" y="4015"/>
                  </a:lnTo>
                  <a:lnTo>
                    <a:pt x="6790" y="3601"/>
                  </a:lnTo>
                  <a:lnTo>
                    <a:pt x="6790" y="3188"/>
                  </a:lnTo>
                  <a:lnTo>
                    <a:pt x="6731" y="2775"/>
                  </a:lnTo>
                  <a:lnTo>
                    <a:pt x="6613" y="2421"/>
                  </a:lnTo>
                  <a:lnTo>
                    <a:pt x="6436" y="2007"/>
                  </a:lnTo>
                  <a:lnTo>
                    <a:pt x="6200" y="1653"/>
                  </a:lnTo>
                  <a:lnTo>
                    <a:pt x="5905" y="1299"/>
                  </a:lnTo>
                  <a:lnTo>
                    <a:pt x="5550" y="945"/>
                  </a:lnTo>
                  <a:lnTo>
                    <a:pt x="5196" y="649"/>
                  </a:lnTo>
                  <a:lnTo>
                    <a:pt x="4842" y="413"/>
                  </a:lnTo>
                  <a:lnTo>
                    <a:pt x="4429" y="236"/>
                  </a:lnTo>
                  <a:lnTo>
                    <a:pt x="4015" y="118"/>
                  </a:lnTo>
                  <a:lnTo>
                    <a:pt x="36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6680775" y="4057450"/>
              <a:ext cx="149100" cy="153525"/>
            </a:xfrm>
            <a:custGeom>
              <a:avLst/>
              <a:gdLst/>
              <a:ahLst/>
              <a:cxnLst/>
              <a:rect l="l" t="t" r="r" b="b"/>
              <a:pathLst>
                <a:path w="5964" h="6141" extrusionOk="0">
                  <a:moveTo>
                    <a:pt x="1476" y="1"/>
                  </a:moveTo>
                  <a:lnTo>
                    <a:pt x="0" y="1418"/>
                  </a:lnTo>
                  <a:lnTo>
                    <a:pt x="4487" y="6141"/>
                  </a:lnTo>
                  <a:lnTo>
                    <a:pt x="5963" y="4724"/>
                  </a:lnTo>
                  <a:lnTo>
                    <a:pt x="14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6537600" y="4115025"/>
              <a:ext cx="224375" cy="225850"/>
            </a:xfrm>
            <a:custGeom>
              <a:avLst/>
              <a:gdLst/>
              <a:ahLst/>
              <a:cxnLst/>
              <a:rect l="l" t="t" r="r" b="b"/>
              <a:pathLst>
                <a:path w="8975" h="9034" extrusionOk="0">
                  <a:moveTo>
                    <a:pt x="4842" y="0"/>
                  </a:moveTo>
                  <a:lnTo>
                    <a:pt x="3248" y="1299"/>
                  </a:lnTo>
                  <a:lnTo>
                    <a:pt x="5373" y="3838"/>
                  </a:lnTo>
                  <a:lnTo>
                    <a:pt x="1595" y="2657"/>
                  </a:lnTo>
                  <a:lnTo>
                    <a:pt x="1" y="3956"/>
                  </a:lnTo>
                  <a:lnTo>
                    <a:pt x="4133" y="9033"/>
                  </a:lnTo>
                  <a:lnTo>
                    <a:pt x="5727" y="7734"/>
                  </a:lnTo>
                  <a:lnTo>
                    <a:pt x="3602" y="5137"/>
                  </a:lnTo>
                  <a:lnTo>
                    <a:pt x="7380" y="6318"/>
                  </a:lnTo>
                  <a:lnTo>
                    <a:pt x="8975" y="5078"/>
                  </a:lnTo>
                  <a:lnTo>
                    <a:pt x="48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6422475" y="4230150"/>
              <a:ext cx="181575" cy="196325"/>
            </a:xfrm>
            <a:custGeom>
              <a:avLst/>
              <a:gdLst/>
              <a:ahLst/>
              <a:cxnLst/>
              <a:rect l="l" t="t" r="r" b="b"/>
              <a:pathLst>
                <a:path w="7263" h="7853" extrusionOk="0">
                  <a:moveTo>
                    <a:pt x="3602" y="0"/>
                  </a:moveTo>
                  <a:lnTo>
                    <a:pt x="0" y="2421"/>
                  </a:lnTo>
                  <a:lnTo>
                    <a:pt x="886" y="3779"/>
                  </a:lnTo>
                  <a:lnTo>
                    <a:pt x="2834" y="2539"/>
                  </a:lnTo>
                  <a:lnTo>
                    <a:pt x="3366" y="3307"/>
                  </a:lnTo>
                  <a:lnTo>
                    <a:pt x="1654" y="4428"/>
                  </a:lnTo>
                  <a:lnTo>
                    <a:pt x="2539" y="5668"/>
                  </a:lnTo>
                  <a:lnTo>
                    <a:pt x="4192" y="4546"/>
                  </a:lnTo>
                  <a:lnTo>
                    <a:pt x="4665" y="5196"/>
                  </a:lnTo>
                  <a:lnTo>
                    <a:pt x="2716" y="6495"/>
                  </a:lnTo>
                  <a:lnTo>
                    <a:pt x="3661" y="7853"/>
                  </a:lnTo>
                  <a:lnTo>
                    <a:pt x="7262" y="5432"/>
                  </a:lnTo>
                  <a:lnTo>
                    <a:pt x="36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6304400" y="4305425"/>
              <a:ext cx="174175" cy="194850"/>
            </a:xfrm>
            <a:custGeom>
              <a:avLst/>
              <a:gdLst/>
              <a:ahLst/>
              <a:cxnLst/>
              <a:rect l="l" t="t" r="r" b="b"/>
              <a:pathLst>
                <a:path w="6967" h="7794" extrusionOk="0">
                  <a:moveTo>
                    <a:pt x="3838" y="0"/>
                  </a:moveTo>
                  <a:lnTo>
                    <a:pt x="0" y="2126"/>
                  </a:lnTo>
                  <a:lnTo>
                    <a:pt x="827" y="3543"/>
                  </a:lnTo>
                  <a:lnTo>
                    <a:pt x="2834" y="2421"/>
                  </a:lnTo>
                  <a:lnTo>
                    <a:pt x="3248" y="3188"/>
                  </a:lnTo>
                  <a:lnTo>
                    <a:pt x="1476" y="4192"/>
                  </a:lnTo>
                  <a:lnTo>
                    <a:pt x="2244" y="5550"/>
                  </a:lnTo>
                  <a:lnTo>
                    <a:pt x="4015" y="4546"/>
                  </a:lnTo>
                  <a:lnTo>
                    <a:pt x="4428" y="5255"/>
                  </a:lnTo>
                  <a:lnTo>
                    <a:pt x="2421" y="6377"/>
                  </a:lnTo>
                  <a:lnTo>
                    <a:pt x="3188" y="7794"/>
                  </a:lnTo>
                  <a:lnTo>
                    <a:pt x="6967" y="5668"/>
                  </a:lnTo>
                  <a:lnTo>
                    <a:pt x="3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5"/>
            <p:cNvSpPr/>
            <p:nvPr/>
          </p:nvSpPr>
          <p:spPr>
            <a:xfrm>
              <a:off x="6155325" y="4370375"/>
              <a:ext cx="191900" cy="187475"/>
            </a:xfrm>
            <a:custGeom>
              <a:avLst/>
              <a:gdLst/>
              <a:ahLst/>
              <a:cxnLst/>
              <a:rect l="l" t="t" r="r" b="b"/>
              <a:pathLst>
                <a:path w="7676" h="7499" extrusionOk="0">
                  <a:moveTo>
                    <a:pt x="4664" y="4192"/>
                  </a:moveTo>
                  <a:lnTo>
                    <a:pt x="5137" y="5196"/>
                  </a:lnTo>
                  <a:lnTo>
                    <a:pt x="4369" y="5550"/>
                  </a:lnTo>
                  <a:lnTo>
                    <a:pt x="4133" y="5609"/>
                  </a:lnTo>
                  <a:lnTo>
                    <a:pt x="3956" y="5609"/>
                  </a:lnTo>
                  <a:lnTo>
                    <a:pt x="3779" y="5491"/>
                  </a:lnTo>
                  <a:lnTo>
                    <a:pt x="3602" y="5255"/>
                  </a:lnTo>
                  <a:lnTo>
                    <a:pt x="3543" y="5018"/>
                  </a:lnTo>
                  <a:lnTo>
                    <a:pt x="3602" y="4841"/>
                  </a:lnTo>
                  <a:lnTo>
                    <a:pt x="3720" y="4664"/>
                  </a:lnTo>
                  <a:lnTo>
                    <a:pt x="3956" y="4546"/>
                  </a:lnTo>
                  <a:lnTo>
                    <a:pt x="4664" y="4192"/>
                  </a:lnTo>
                  <a:close/>
                  <a:moveTo>
                    <a:pt x="5019" y="0"/>
                  </a:moveTo>
                  <a:lnTo>
                    <a:pt x="3189" y="827"/>
                  </a:lnTo>
                  <a:lnTo>
                    <a:pt x="4133" y="2952"/>
                  </a:lnTo>
                  <a:lnTo>
                    <a:pt x="2067" y="1358"/>
                  </a:lnTo>
                  <a:lnTo>
                    <a:pt x="0" y="2244"/>
                  </a:lnTo>
                  <a:lnTo>
                    <a:pt x="2303" y="3956"/>
                  </a:lnTo>
                  <a:lnTo>
                    <a:pt x="2067" y="4192"/>
                  </a:lnTo>
                  <a:lnTo>
                    <a:pt x="1890" y="4487"/>
                  </a:lnTo>
                  <a:lnTo>
                    <a:pt x="1713" y="4723"/>
                  </a:lnTo>
                  <a:lnTo>
                    <a:pt x="1653" y="5018"/>
                  </a:lnTo>
                  <a:lnTo>
                    <a:pt x="1594" y="5373"/>
                  </a:lnTo>
                  <a:lnTo>
                    <a:pt x="1594" y="5668"/>
                  </a:lnTo>
                  <a:lnTo>
                    <a:pt x="1653" y="5963"/>
                  </a:lnTo>
                  <a:lnTo>
                    <a:pt x="1772" y="6258"/>
                  </a:lnTo>
                  <a:lnTo>
                    <a:pt x="1949" y="6494"/>
                  </a:lnTo>
                  <a:lnTo>
                    <a:pt x="2067" y="6731"/>
                  </a:lnTo>
                  <a:lnTo>
                    <a:pt x="2303" y="6967"/>
                  </a:lnTo>
                  <a:lnTo>
                    <a:pt x="2480" y="7144"/>
                  </a:lnTo>
                  <a:lnTo>
                    <a:pt x="2716" y="7262"/>
                  </a:lnTo>
                  <a:lnTo>
                    <a:pt x="3011" y="7380"/>
                  </a:lnTo>
                  <a:lnTo>
                    <a:pt x="3248" y="7439"/>
                  </a:lnTo>
                  <a:lnTo>
                    <a:pt x="3602" y="7498"/>
                  </a:lnTo>
                  <a:lnTo>
                    <a:pt x="3897" y="7498"/>
                  </a:lnTo>
                  <a:lnTo>
                    <a:pt x="4251" y="7439"/>
                  </a:lnTo>
                  <a:lnTo>
                    <a:pt x="4546" y="7321"/>
                  </a:lnTo>
                  <a:lnTo>
                    <a:pt x="4901" y="7203"/>
                  </a:lnTo>
                  <a:lnTo>
                    <a:pt x="7675" y="5963"/>
                  </a:lnTo>
                  <a:lnTo>
                    <a:pt x="50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5"/>
            <p:cNvSpPr/>
            <p:nvPr/>
          </p:nvSpPr>
          <p:spPr>
            <a:xfrm>
              <a:off x="5988525" y="4451550"/>
              <a:ext cx="146150" cy="180075"/>
            </a:xfrm>
            <a:custGeom>
              <a:avLst/>
              <a:gdLst/>
              <a:ahLst/>
              <a:cxnLst/>
              <a:rect l="l" t="t" r="r" b="b"/>
              <a:pathLst>
                <a:path w="5846" h="7203" extrusionOk="0">
                  <a:moveTo>
                    <a:pt x="3071" y="4133"/>
                  </a:moveTo>
                  <a:lnTo>
                    <a:pt x="3425" y="5255"/>
                  </a:lnTo>
                  <a:lnTo>
                    <a:pt x="2894" y="5432"/>
                  </a:lnTo>
                  <a:lnTo>
                    <a:pt x="2599" y="5491"/>
                  </a:lnTo>
                  <a:lnTo>
                    <a:pt x="2363" y="5432"/>
                  </a:lnTo>
                  <a:lnTo>
                    <a:pt x="2244" y="5255"/>
                  </a:lnTo>
                  <a:lnTo>
                    <a:pt x="2126" y="5019"/>
                  </a:lnTo>
                  <a:lnTo>
                    <a:pt x="2067" y="4782"/>
                  </a:lnTo>
                  <a:lnTo>
                    <a:pt x="2126" y="4546"/>
                  </a:lnTo>
                  <a:lnTo>
                    <a:pt x="2303" y="4369"/>
                  </a:lnTo>
                  <a:lnTo>
                    <a:pt x="2540" y="4251"/>
                  </a:lnTo>
                  <a:lnTo>
                    <a:pt x="3071" y="4133"/>
                  </a:lnTo>
                  <a:close/>
                  <a:moveTo>
                    <a:pt x="3957" y="0"/>
                  </a:moveTo>
                  <a:lnTo>
                    <a:pt x="2008" y="591"/>
                  </a:lnTo>
                  <a:lnTo>
                    <a:pt x="2599" y="2539"/>
                  </a:lnTo>
                  <a:lnTo>
                    <a:pt x="1831" y="2775"/>
                  </a:lnTo>
                  <a:lnTo>
                    <a:pt x="1477" y="2952"/>
                  </a:lnTo>
                  <a:lnTo>
                    <a:pt x="1182" y="3070"/>
                  </a:lnTo>
                  <a:lnTo>
                    <a:pt x="887" y="3247"/>
                  </a:lnTo>
                  <a:lnTo>
                    <a:pt x="650" y="3484"/>
                  </a:lnTo>
                  <a:lnTo>
                    <a:pt x="414" y="3720"/>
                  </a:lnTo>
                  <a:lnTo>
                    <a:pt x="296" y="3956"/>
                  </a:lnTo>
                  <a:lnTo>
                    <a:pt x="178" y="4192"/>
                  </a:lnTo>
                  <a:lnTo>
                    <a:pt x="60" y="4487"/>
                  </a:lnTo>
                  <a:lnTo>
                    <a:pt x="1" y="4782"/>
                  </a:lnTo>
                  <a:lnTo>
                    <a:pt x="1" y="5078"/>
                  </a:lnTo>
                  <a:lnTo>
                    <a:pt x="60" y="5373"/>
                  </a:lnTo>
                  <a:lnTo>
                    <a:pt x="119" y="5668"/>
                  </a:lnTo>
                  <a:lnTo>
                    <a:pt x="296" y="6081"/>
                  </a:lnTo>
                  <a:lnTo>
                    <a:pt x="532" y="6495"/>
                  </a:lnTo>
                  <a:lnTo>
                    <a:pt x="827" y="6790"/>
                  </a:lnTo>
                  <a:lnTo>
                    <a:pt x="1182" y="7026"/>
                  </a:lnTo>
                  <a:lnTo>
                    <a:pt x="1654" y="7144"/>
                  </a:lnTo>
                  <a:lnTo>
                    <a:pt x="2067" y="7203"/>
                  </a:lnTo>
                  <a:lnTo>
                    <a:pt x="2599" y="7203"/>
                  </a:lnTo>
                  <a:lnTo>
                    <a:pt x="3130" y="7085"/>
                  </a:lnTo>
                  <a:lnTo>
                    <a:pt x="5846" y="6199"/>
                  </a:lnTo>
                  <a:lnTo>
                    <a:pt x="3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5792225" y="4507625"/>
              <a:ext cx="168300" cy="168300"/>
            </a:xfrm>
            <a:custGeom>
              <a:avLst/>
              <a:gdLst/>
              <a:ahLst/>
              <a:cxnLst/>
              <a:rect l="l" t="t" r="r" b="b"/>
              <a:pathLst>
                <a:path w="6732" h="6732" extrusionOk="0">
                  <a:moveTo>
                    <a:pt x="3602" y="1949"/>
                  </a:moveTo>
                  <a:lnTo>
                    <a:pt x="3897" y="2008"/>
                  </a:lnTo>
                  <a:lnTo>
                    <a:pt x="4074" y="2185"/>
                  </a:lnTo>
                  <a:lnTo>
                    <a:pt x="4252" y="2362"/>
                  </a:lnTo>
                  <a:lnTo>
                    <a:pt x="4429" y="2539"/>
                  </a:lnTo>
                  <a:lnTo>
                    <a:pt x="4547" y="2835"/>
                  </a:lnTo>
                  <a:lnTo>
                    <a:pt x="4606" y="3130"/>
                  </a:lnTo>
                  <a:lnTo>
                    <a:pt x="4665" y="3425"/>
                  </a:lnTo>
                  <a:lnTo>
                    <a:pt x="4665" y="3720"/>
                  </a:lnTo>
                  <a:lnTo>
                    <a:pt x="4606" y="4015"/>
                  </a:lnTo>
                  <a:lnTo>
                    <a:pt x="4488" y="4252"/>
                  </a:lnTo>
                  <a:lnTo>
                    <a:pt x="4370" y="4429"/>
                  </a:lnTo>
                  <a:lnTo>
                    <a:pt x="4133" y="4606"/>
                  </a:lnTo>
                  <a:lnTo>
                    <a:pt x="3897" y="4724"/>
                  </a:lnTo>
                  <a:lnTo>
                    <a:pt x="3661" y="4783"/>
                  </a:lnTo>
                  <a:lnTo>
                    <a:pt x="3366" y="4842"/>
                  </a:lnTo>
                  <a:lnTo>
                    <a:pt x="3071" y="4842"/>
                  </a:lnTo>
                  <a:lnTo>
                    <a:pt x="2835" y="4724"/>
                  </a:lnTo>
                  <a:lnTo>
                    <a:pt x="2657" y="4606"/>
                  </a:lnTo>
                  <a:lnTo>
                    <a:pt x="2480" y="4429"/>
                  </a:lnTo>
                  <a:lnTo>
                    <a:pt x="2303" y="4193"/>
                  </a:lnTo>
                  <a:lnTo>
                    <a:pt x="2185" y="3956"/>
                  </a:lnTo>
                  <a:lnTo>
                    <a:pt x="2126" y="3602"/>
                  </a:lnTo>
                  <a:lnTo>
                    <a:pt x="2067" y="3307"/>
                  </a:lnTo>
                  <a:lnTo>
                    <a:pt x="2067" y="3012"/>
                  </a:lnTo>
                  <a:lnTo>
                    <a:pt x="2126" y="2776"/>
                  </a:lnTo>
                  <a:lnTo>
                    <a:pt x="2244" y="2539"/>
                  </a:lnTo>
                  <a:lnTo>
                    <a:pt x="2362" y="2303"/>
                  </a:lnTo>
                  <a:lnTo>
                    <a:pt x="2539" y="2185"/>
                  </a:lnTo>
                  <a:lnTo>
                    <a:pt x="2776" y="2067"/>
                  </a:lnTo>
                  <a:lnTo>
                    <a:pt x="3071" y="1949"/>
                  </a:lnTo>
                  <a:close/>
                  <a:moveTo>
                    <a:pt x="3602" y="1"/>
                  </a:moveTo>
                  <a:lnTo>
                    <a:pt x="3130" y="60"/>
                  </a:lnTo>
                  <a:lnTo>
                    <a:pt x="2717" y="119"/>
                  </a:lnTo>
                  <a:lnTo>
                    <a:pt x="2303" y="178"/>
                  </a:lnTo>
                  <a:lnTo>
                    <a:pt x="1890" y="355"/>
                  </a:lnTo>
                  <a:lnTo>
                    <a:pt x="1477" y="591"/>
                  </a:lnTo>
                  <a:lnTo>
                    <a:pt x="1122" y="827"/>
                  </a:lnTo>
                  <a:lnTo>
                    <a:pt x="827" y="1122"/>
                  </a:lnTo>
                  <a:lnTo>
                    <a:pt x="591" y="1477"/>
                  </a:lnTo>
                  <a:lnTo>
                    <a:pt x="355" y="1831"/>
                  </a:lnTo>
                  <a:lnTo>
                    <a:pt x="178" y="2244"/>
                  </a:lnTo>
                  <a:lnTo>
                    <a:pt x="60" y="2657"/>
                  </a:lnTo>
                  <a:lnTo>
                    <a:pt x="1" y="3130"/>
                  </a:lnTo>
                  <a:lnTo>
                    <a:pt x="1" y="3543"/>
                  </a:lnTo>
                  <a:lnTo>
                    <a:pt x="60" y="4015"/>
                  </a:lnTo>
                  <a:lnTo>
                    <a:pt x="178" y="4488"/>
                  </a:lnTo>
                  <a:lnTo>
                    <a:pt x="355" y="4901"/>
                  </a:lnTo>
                  <a:lnTo>
                    <a:pt x="591" y="5255"/>
                  </a:lnTo>
                  <a:lnTo>
                    <a:pt x="827" y="5609"/>
                  </a:lnTo>
                  <a:lnTo>
                    <a:pt x="1122" y="5964"/>
                  </a:lnTo>
                  <a:lnTo>
                    <a:pt x="1477" y="6200"/>
                  </a:lnTo>
                  <a:lnTo>
                    <a:pt x="1831" y="6377"/>
                  </a:lnTo>
                  <a:lnTo>
                    <a:pt x="2244" y="6554"/>
                  </a:lnTo>
                  <a:lnTo>
                    <a:pt x="2657" y="6672"/>
                  </a:lnTo>
                  <a:lnTo>
                    <a:pt x="3130" y="6731"/>
                  </a:lnTo>
                  <a:lnTo>
                    <a:pt x="3543" y="6731"/>
                  </a:lnTo>
                  <a:lnTo>
                    <a:pt x="4015" y="6672"/>
                  </a:lnTo>
                  <a:lnTo>
                    <a:pt x="4429" y="6554"/>
                  </a:lnTo>
                  <a:lnTo>
                    <a:pt x="4842" y="6377"/>
                  </a:lnTo>
                  <a:lnTo>
                    <a:pt x="5196" y="6200"/>
                  </a:lnTo>
                  <a:lnTo>
                    <a:pt x="5550" y="5905"/>
                  </a:lnTo>
                  <a:lnTo>
                    <a:pt x="5905" y="5609"/>
                  </a:lnTo>
                  <a:lnTo>
                    <a:pt x="6141" y="5255"/>
                  </a:lnTo>
                  <a:lnTo>
                    <a:pt x="6377" y="4901"/>
                  </a:lnTo>
                  <a:lnTo>
                    <a:pt x="6554" y="4488"/>
                  </a:lnTo>
                  <a:lnTo>
                    <a:pt x="6672" y="4074"/>
                  </a:lnTo>
                  <a:lnTo>
                    <a:pt x="6731" y="3661"/>
                  </a:lnTo>
                  <a:lnTo>
                    <a:pt x="6731" y="3189"/>
                  </a:lnTo>
                  <a:lnTo>
                    <a:pt x="6672" y="2717"/>
                  </a:lnTo>
                  <a:lnTo>
                    <a:pt x="6554" y="2303"/>
                  </a:lnTo>
                  <a:lnTo>
                    <a:pt x="6377" y="1890"/>
                  </a:lnTo>
                  <a:lnTo>
                    <a:pt x="6141" y="1477"/>
                  </a:lnTo>
                  <a:lnTo>
                    <a:pt x="5905" y="1122"/>
                  </a:lnTo>
                  <a:lnTo>
                    <a:pt x="5550" y="827"/>
                  </a:lnTo>
                  <a:lnTo>
                    <a:pt x="5196" y="591"/>
                  </a:lnTo>
                  <a:lnTo>
                    <a:pt x="4842" y="355"/>
                  </a:lnTo>
                  <a:lnTo>
                    <a:pt x="4429" y="178"/>
                  </a:lnTo>
                  <a:lnTo>
                    <a:pt x="4015" y="60"/>
                  </a:lnTo>
                  <a:lnTo>
                    <a:pt x="36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5615125" y="4529775"/>
              <a:ext cx="153525" cy="169750"/>
            </a:xfrm>
            <a:custGeom>
              <a:avLst/>
              <a:gdLst/>
              <a:ahLst/>
              <a:cxnLst/>
              <a:rect l="l" t="t" r="r" b="b"/>
              <a:pathLst>
                <a:path w="6141" h="6790" extrusionOk="0">
                  <a:moveTo>
                    <a:pt x="3838" y="3897"/>
                  </a:moveTo>
                  <a:lnTo>
                    <a:pt x="3956" y="5019"/>
                  </a:lnTo>
                  <a:lnTo>
                    <a:pt x="3129" y="5078"/>
                  </a:lnTo>
                  <a:lnTo>
                    <a:pt x="2893" y="5078"/>
                  </a:lnTo>
                  <a:lnTo>
                    <a:pt x="2657" y="4960"/>
                  </a:lnTo>
                  <a:lnTo>
                    <a:pt x="2539" y="4782"/>
                  </a:lnTo>
                  <a:lnTo>
                    <a:pt x="2480" y="4546"/>
                  </a:lnTo>
                  <a:lnTo>
                    <a:pt x="2480" y="4310"/>
                  </a:lnTo>
                  <a:lnTo>
                    <a:pt x="2598" y="4133"/>
                  </a:lnTo>
                  <a:lnTo>
                    <a:pt x="2775" y="4015"/>
                  </a:lnTo>
                  <a:lnTo>
                    <a:pt x="3011" y="3956"/>
                  </a:lnTo>
                  <a:lnTo>
                    <a:pt x="3838" y="3897"/>
                  </a:lnTo>
                  <a:close/>
                  <a:moveTo>
                    <a:pt x="5550" y="0"/>
                  </a:moveTo>
                  <a:lnTo>
                    <a:pt x="3483" y="177"/>
                  </a:lnTo>
                  <a:lnTo>
                    <a:pt x="3719" y="2539"/>
                  </a:lnTo>
                  <a:lnTo>
                    <a:pt x="2244" y="296"/>
                  </a:lnTo>
                  <a:lnTo>
                    <a:pt x="0" y="532"/>
                  </a:lnTo>
                  <a:lnTo>
                    <a:pt x="1653" y="2893"/>
                  </a:lnTo>
                  <a:lnTo>
                    <a:pt x="1358" y="3011"/>
                  </a:lnTo>
                  <a:lnTo>
                    <a:pt x="1063" y="3247"/>
                  </a:lnTo>
                  <a:lnTo>
                    <a:pt x="886" y="3425"/>
                  </a:lnTo>
                  <a:lnTo>
                    <a:pt x="708" y="3720"/>
                  </a:lnTo>
                  <a:lnTo>
                    <a:pt x="531" y="3956"/>
                  </a:lnTo>
                  <a:lnTo>
                    <a:pt x="472" y="4251"/>
                  </a:lnTo>
                  <a:lnTo>
                    <a:pt x="413" y="4546"/>
                  </a:lnTo>
                  <a:lnTo>
                    <a:pt x="413" y="4901"/>
                  </a:lnTo>
                  <a:lnTo>
                    <a:pt x="472" y="5196"/>
                  </a:lnTo>
                  <a:lnTo>
                    <a:pt x="531" y="5432"/>
                  </a:lnTo>
                  <a:lnTo>
                    <a:pt x="649" y="5727"/>
                  </a:lnTo>
                  <a:lnTo>
                    <a:pt x="827" y="5963"/>
                  </a:lnTo>
                  <a:lnTo>
                    <a:pt x="1004" y="6140"/>
                  </a:lnTo>
                  <a:lnTo>
                    <a:pt x="1181" y="6317"/>
                  </a:lnTo>
                  <a:lnTo>
                    <a:pt x="1417" y="6495"/>
                  </a:lnTo>
                  <a:lnTo>
                    <a:pt x="1712" y="6613"/>
                  </a:lnTo>
                  <a:lnTo>
                    <a:pt x="2007" y="6731"/>
                  </a:lnTo>
                  <a:lnTo>
                    <a:pt x="2362" y="6790"/>
                  </a:lnTo>
                  <a:lnTo>
                    <a:pt x="3070" y="6790"/>
                  </a:lnTo>
                  <a:lnTo>
                    <a:pt x="6140" y="6495"/>
                  </a:lnTo>
                  <a:lnTo>
                    <a:pt x="55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p:nvPr/>
          </p:nvSpPr>
          <p:spPr>
            <a:xfrm>
              <a:off x="5461600" y="4543050"/>
              <a:ext cx="138775" cy="163850"/>
            </a:xfrm>
            <a:custGeom>
              <a:avLst/>
              <a:gdLst/>
              <a:ahLst/>
              <a:cxnLst/>
              <a:rect l="l" t="t" r="r" b="b"/>
              <a:pathLst>
                <a:path w="5551" h="6554" extrusionOk="0">
                  <a:moveTo>
                    <a:pt x="1831" y="1"/>
                  </a:moveTo>
                  <a:lnTo>
                    <a:pt x="1772" y="4901"/>
                  </a:lnTo>
                  <a:lnTo>
                    <a:pt x="60" y="4842"/>
                  </a:lnTo>
                  <a:lnTo>
                    <a:pt x="1" y="6495"/>
                  </a:lnTo>
                  <a:lnTo>
                    <a:pt x="5492" y="6554"/>
                  </a:lnTo>
                  <a:lnTo>
                    <a:pt x="5551" y="4960"/>
                  </a:lnTo>
                  <a:lnTo>
                    <a:pt x="3838" y="4901"/>
                  </a:lnTo>
                  <a:lnTo>
                    <a:pt x="3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p:nvPr/>
          </p:nvSpPr>
          <p:spPr>
            <a:xfrm>
              <a:off x="5315500" y="4537150"/>
              <a:ext cx="128425" cy="166800"/>
            </a:xfrm>
            <a:custGeom>
              <a:avLst/>
              <a:gdLst/>
              <a:ahLst/>
              <a:cxnLst/>
              <a:rect l="l" t="t" r="r" b="b"/>
              <a:pathLst>
                <a:path w="5137" h="6672" extrusionOk="0">
                  <a:moveTo>
                    <a:pt x="3070" y="1"/>
                  </a:moveTo>
                  <a:lnTo>
                    <a:pt x="2893" y="2480"/>
                  </a:lnTo>
                  <a:lnTo>
                    <a:pt x="1063" y="2303"/>
                  </a:lnTo>
                  <a:lnTo>
                    <a:pt x="886" y="3838"/>
                  </a:lnTo>
                  <a:lnTo>
                    <a:pt x="2716" y="3956"/>
                  </a:lnTo>
                  <a:lnTo>
                    <a:pt x="2657" y="4901"/>
                  </a:lnTo>
                  <a:lnTo>
                    <a:pt x="118" y="4665"/>
                  </a:lnTo>
                  <a:lnTo>
                    <a:pt x="0" y="6259"/>
                  </a:lnTo>
                  <a:lnTo>
                    <a:pt x="4546" y="6672"/>
                  </a:lnTo>
                  <a:lnTo>
                    <a:pt x="5136" y="178"/>
                  </a:lnTo>
                  <a:lnTo>
                    <a:pt x="3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5128050" y="4512050"/>
              <a:ext cx="168275" cy="166825"/>
            </a:xfrm>
            <a:custGeom>
              <a:avLst/>
              <a:gdLst/>
              <a:ahLst/>
              <a:cxnLst/>
              <a:rect l="l" t="t" r="r" b="b"/>
              <a:pathLst>
                <a:path w="6731" h="6673" extrusionOk="0">
                  <a:moveTo>
                    <a:pt x="3306" y="1890"/>
                  </a:moveTo>
                  <a:lnTo>
                    <a:pt x="3601" y="1949"/>
                  </a:lnTo>
                  <a:lnTo>
                    <a:pt x="3897" y="2008"/>
                  </a:lnTo>
                  <a:lnTo>
                    <a:pt x="4133" y="2126"/>
                  </a:lnTo>
                  <a:lnTo>
                    <a:pt x="4310" y="2303"/>
                  </a:lnTo>
                  <a:lnTo>
                    <a:pt x="4487" y="2480"/>
                  </a:lnTo>
                  <a:lnTo>
                    <a:pt x="4546" y="2717"/>
                  </a:lnTo>
                  <a:lnTo>
                    <a:pt x="4605" y="3012"/>
                  </a:lnTo>
                  <a:lnTo>
                    <a:pt x="4664" y="3248"/>
                  </a:lnTo>
                  <a:lnTo>
                    <a:pt x="4605" y="3602"/>
                  </a:lnTo>
                  <a:lnTo>
                    <a:pt x="4546" y="3897"/>
                  </a:lnTo>
                  <a:lnTo>
                    <a:pt x="4428" y="4193"/>
                  </a:lnTo>
                  <a:lnTo>
                    <a:pt x="4251" y="4370"/>
                  </a:lnTo>
                  <a:lnTo>
                    <a:pt x="4074" y="4547"/>
                  </a:lnTo>
                  <a:lnTo>
                    <a:pt x="3897" y="4724"/>
                  </a:lnTo>
                  <a:lnTo>
                    <a:pt x="3601" y="4783"/>
                  </a:lnTo>
                  <a:lnTo>
                    <a:pt x="3365" y="4842"/>
                  </a:lnTo>
                  <a:lnTo>
                    <a:pt x="3070" y="4783"/>
                  </a:lnTo>
                  <a:lnTo>
                    <a:pt x="2775" y="4724"/>
                  </a:lnTo>
                  <a:lnTo>
                    <a:pt x="2539" y="4606"/>
                  </a:lnTo>
                  <a:lnTo>
                    <a:pt x="2362" y="4429"/>
                  </a:lnTo>
                  <a:lnTo>
                    <a:pt x="2244" y="4252"/>
                  </a:lnTo>
                  <a:lnTo>
                    <a:pt x="2125" y="4016"/>
                  </a:lnTo>
                  <a:lnTo>
                    <a:pt x="2066" y="3720"/>
                  </a:lnTo>
                  <a:lnTo>
                    <a:pt x="2066" y="3425"/>
                  </a:lnTo>
                  <a:lnTo>
                    <a:pt x="2066" y="3130"/>
                  </a:lnTo>
                  <a:lnTo>
                    <a:pt x="2185" y="2835"/>
                  </a:lnTo>
                  <a:lnTo>
                    <a:pt x="2303" y="2540"/>
                  </a:lnTo>
                  <a:lnTo>
                    <a:pt x="2421" y="2303"/>
                  </a:lnTo>
                  <a:lnTo>
                    <a:pt x="2598" y="2126"/>
                  </a:lnTo>
                  <a:lnTo>
                    <a:pt x="2834" y="2008"/>
                  </a:lnTo>
                  <a:lnTo>
                    <a:pt x="3070" y="1949"/>
                  </a:lnTo>
                  <a:lnTo>
                    <a:pt x="3306" y="1890"/>
                  </a:lnTo>
                  <a:close/>
                  <a:moveTo>
                    <a:pt x="3070" y="1"/>
                  </a:moveTo>
                  <a:lnTo>
                    <a:pt x="2657" y="60"/>
                  </a:lnTo>
                  <a:lnTo>
                    <a:pt x="2244" y="178"/>
                  </a:lnTo>
                  <a:lnTo>
                    <a:pt x="1830" y="355"/>
                  </a:lnTo>
                  <a:lnTo>
                    <a:pt x="1417" y="532"/>
                  </a:lnTo>
                  <a:lnTo>
                    <a:pt x="1122" y="827"/>
                  </a:lnTo>
                  <a:lnTo>
                    <a:pt x="827" y="1123"/>
                  </a:lnTo>
                  <a:lnTo>
                    <a:pt x="531" y="1477"/>
                  </a:lnTo>
                  <a:lnTo>
                    <a:pt x="354" y="1890"/>
                  </a:lnTo>
                  <a:lnTo>
                    <a:pt x="177" y="2303"/>
                  </a:lnTo>
                  <a:lnTo>
                    <a:pt x="59" y="2776"/>
                  </a:lnTo>
                  <a:lnTo>
                    <a:pt x="0" y="3189"/>
                  </a:lnTo>
                  <a:lnTo>
                    <a:pt x="0" y="3661"/>
                  </a:lnTo>
                  <a:lnTo>
                    <a:pt x="59" y="4075"/>
                  </a:lnTo>
                  <a:lnTo>
                    <a:pt x="177" y="4547"/>
                  </a:lnTo>
                  <a:lnTo>
                    <a:pt x="354" y="4901"/>
                  </a:lnTo>
                  <a:lnTo>
                    <a:pt x="590" y="5314"/>
                  </a:lnTo>
                  <a:lnTo>
                    <a:pt x="827" y="5610"/>
                  </a:lnTo>
                  <a:lnTo>
                    <a:pt x="1181" y="5905"/>
                  </a:lnTo>
                  <a:lnTo>
                    <a:pt x="1535" y="6200"/>
                  </a:lnTo>
                  <a:lnTo>
                    <a:pt x="1889" y="6377"/>
                  </a:lnTo>
                  <a:lnTo>
                    <a:pt x="2303" y="6554"/>
                  </a:lnTo>
                  <a:lnTo>
                    <a:pt x="2716" y="6672"/>
                  </a:lnTo>
                  <a:lnTo>
                    <a:pt x="3601" y="6672"/>
                  </a:lnTo>
                  <a:lnTo>
                    <a:pt x="4074" y="6613"/>
                  </a:lnTo>
                  <a:lnTo>
                    <a:pt x="4487" y="6554"/>
                  </a:lnTo>
                  <a:lnTo>
                    <a:pt x="4900" y="6377"/>
                  </a:lnTo>
                  <a:lnTo>
                    <a:pt x="5255" y="6141"/>
                  </a:lnTo>
                  <a:lnTo>
                    <a:pt x="5609" y="5905"/>
                  </a:lnTo>
                  <a:lnTo>
                    <a:pt x="5904" y="5551"/>
                  </a:lnTo>
                  <a:lnTo>
                    <a:pt x="6140" y="5196"/>
                  </a:lnTo>
                  <a:lnTo>
                    <a:pt x="6376" y="4842"/>
                  </a:lnTo>
                  <a:lnTo>
                    <a:pt x="6553" y="4429"/>
                  </a:lnTo>
                  <a:lnTo>
                    <a:pt x="6671" y="3956"/>
                  </a:lnTo>
                  <a:lnTo>
                    <a:pt x="6731" y="3484"/>
                  </a:lnTo>
                  <a:lnTo>
                    <a:pt x="6671" y="3071"/>
                  </a:lnTo>
                  <a:lnTo>
                    <a:pt x="6612" y="2599"/>
                  </a:lnTo>
                  <a:lnTo>
                    <a:pt x="6494" y="2185"/>
                  </a:lnTo>
                  <a:lnTo>
                    <a:pt x="6317" y="1772"/>
                  </a:lnTo>
                  <a:lnTo>
                    <a:pt x="6140" y="1418"/>
                  </a:lnTo>
                  <a:lnTo>
                    <a:pt x="5845" y="1064"/>
                  </a:lnTo>
                  <a:lnTo>
                    <a:pt x="5550" y="768"/>
                  </a:lnTo>
                  <a:lnTo>
                    <a:pt x="5196" y="532"/>
                  </a:lnTo>
                  <a:lnTo>
                    <a:pt x="4782" y="296"/>
                  </a:lnTo>
                  <a:lnTo>
                    <a:pt x="4369" y="178"/>
                  </a:lnTo>
                  <a:lnTo>
                    <a:pt x="3956" y="60"/>
                  </a:lnTo>
                  <a:lnTo>
                    <a:pt x="34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5012925" y="4464825"/>
              <a:ext cx="106275" cy="184525"/>
            </a:xfrm>
            <a:custGeom>
              <a:avLst/>
              <a:gdLst/>
              <a:ahLst/>
              <a:cxnLst/>
              <a:rect l="l" t="t" r="r" b="b"/>
              <a:pathLst>
                <a:path w="4251" h="7381" extrusionOk="0">
                  <a:moveTo>
                    <a:pt x="413" y="1"/>
                  </a:moveTo>
                  <a:lnTo>
                    <a:pt x="0" y="1477"/>
                  </a:lnTo>
                  <a:lnTo>
                    <a:pt x="1889" y="2067"/>
                  </a:lnTo>
                  <a:lnTo>
                    <a:pt x="531" y="6849"/>
                  </a:lnTo>
                  <a:lnTo>
                    <a:pt x="2480" y="7380"/>
                  </a:lnTo>
                  <a:lnTo>
                    <a:pt x="4251" y="1122"/>
                  </a:lnTo>
                  <a:lnTo>
                    <a:pt x="4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4897775" y="4439725"/>
              <a:ext cx="101875" cy="171250"/>
            </a:xfrm>
            <a:custGeom>
              <a:avLst/>
              <a:gdLst/>
              <a:ahLst/>
              <a:cxnLst/>
              <a:rect l="l" t="t" r="r" b="b"/>
              <a:pathLst>
                <a:path w="4075" h="6850" extrusionOk="0">
                  <a:moveTo>
                    <a:pt x="2185" y="1"/>
                  </a:moveTo>
                  <a:lnTo>
                    <a:pt x="1" y="6141"/>
                  </a:lnTo>
                  <a:lnTo>
                    <a:pt x="1949" y="6849"/>
                  </a:lnTo>
                  <a:lnTo>
                    <a:pt x="4075" y="709"/>
                  </a:lnTo>
                  <a:lnTo>
                    <a:pt x="21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4732475" y="4389550"/>
              <a:ext cx="168300" cy="168300"/>
            </a:xfrm>
            <a:custGeom>
              <a:avLst/>
              <a:gdLst/>
              <a:ahLst/>
              <a:cxnLst/>
              <a:rect l="l" t="t" r="r" b="b"/>
              <a:pathLst>
                <a:path w="6732" h="6732" extrusionOk="0">
                  <a:moveTo>
                    <a:pt x="3425" y="1890"/>
                  </a:moveTo>
                  <a:lnTo>
                    <a:pt x="3720" y="1949"/>
                  </a:lnTo>
                  <a:lnTo>
                    <a:pt x="3956" y="2067"/>
                  </a:lnTo>
                  <a:lnTo>
                    <a:pt x="4192" y="2185"/>
                  </a:lnTo>
                  <a:lnTo>
                    <a:pt x="4428" y="2362"/>
                  </a:lnTo>
                  <a:lnTo>
                    <a:pt x="4547" y="2539"/>
                  </a:lnTo>
                  <a:lnTo>
                    <a:pt x="4665" y="2775"/>
                  </a:lnTo>
                  <a:lnTo>
                    <a:pt x="4724" y="3071"/>
                  </a:lnTo>
                  <a:lnTo>
                    <a:pt x="4724" y="3307"/>
                  </a:lnTo>
                  <a:lnTo>
                    <a:pt x="4665" y="3602"/>
                  </a:lnTo>
                  <a:lnTo>
                    <a:pt x="4547" y="3897"/>
                  </a:lnTo>
                  <a:lnTo>
                    <a:pt x="4428" y="4192"/>
                  </a:lnTo>
                  <a:lnTo>
                    <a:pt x="4251" y="4429"/>
                  </a:lnTo>
                  <a:lnTo>
                    <a:pt x="4015" y="4606"/>
                  </a:lnTo>
                  <a:lnTo>
                    <a:pt x="3838" y="4724"/>
                  </a:lnTo>
                  <a:lnTo>
                    <a:pt x="3602" y="4783"/>
                  </a:lnTo>
                  <a:lnTo>
                    <a:pt x="3307" y="4842"/>
                  </a:lnTo>
                  <a:lnTo>
                    <a:pt x="3071" y="4783"/>
                  </a:lnTo>
                  <a:lnTo>
                    <a:pt x="2775" y="4724"/>
                  </a:lnTo>
                  <a:lnTo>
                    <a:pt x="2539" y="4547"/>
                  </a:lnTo>
                  <a:lnTo>
                    <a:pt x="2362" y="4369"/>
                  </a:lnTo>
                  <a:lnTo>
                    <a:pt x="2185" y="4192"/>
                  </a:lnTo>
                  <a:lnTo>
                    <a:pt x="2067" y="3956"/>
                  </a:lnTo>
                  <a:lnTo>
                    <a:pt x="2067" y="3720"/>
                  </a:lnTo>
                  <a:lnTo>
                    <a:pt x="2067" y="3425"/>
                  </a:lnTo>
                  <a:lnTo>
                    <a:pt x="2126" y="3130"/>
                  </a:lnTo>
                  <a:lnTo>
                    <a:pt x="2244" y="2834"/>
                  </a:lnTo>
                  <a:lnTo>
                    <a:pt x="2362" y="2598"/>
                  </a:lnTo>
                  <a:lnTo>
                    <a:pt x="2539" y="2362"/>
                  </a:lnTo>
                  <a:lnTo>
                    <a:pt x="2716" y="2185"/>
                  </a:lnTo>
                  <a:lnTo>
                    <a:pt x="2953" y="2008"/>
                  </a:lnTo>
                  <a:lnTo>
                    <a:pt x="3189" y="1949"/>
                  </a:lnTo>
                  <a:lnTo>
                    <a:pt x="3425" y="1890"/>
                  </a:lnTo>
                  <a:close/>
                  <a:moveTo>
                    <a:pt x="3012" y="1"/>
                  </a:moveTo>
                  <a:lnTo>
                    <a:pt x="2598" y="60"/>
                  </a:lnTo>
                  <a:lnTo>
                    <a:pt x="2185" y="237"/>
                  </a:lnTo>
                  <a:lnTo>
                    <a:pt x="1772" y="414"/>
                  </a:lnTo>
                  <a:lnTo>
                    <a:pt x="1417" y="591"/>
                  </a:lnTo>
                  <a:lnTo>
                    <a:pt x="1063" y="886"/>
                  </a:lnTo>
                  <a:lnTo>
                    <a:pt x="768" y="1240"/>
                  </a:lnTo>
                  <a:lnTo>
                    <a:pt x="532" y="1595"/>
                  </a:lnTo>
                  <a:lnTo>
                    <a:pt x="296" y="2008"/>
                  </a:lnTo>
                  <a:lnTo>
                    <a:pt x="178" y="2421"/>
                  </a:lnTo>
                  <a:lnTo>
                    <a:pt x="60" y="2894"/>
                  </a:lnTo>
                  <a:lnTo>
                    <a:pt x="1" y="3307"/>
                  </a:lnTo>
                  <a:lnTo>
                    <a:pt x="60" y="3779"/>
                  </a:lnTo>
                  <a:lnTo>
                    <a:pt x="119" y="4192"/>
                  </a:lnTo>
                  <a:lnTo>
                    <a:pt x="237" y="4606"/>
                  </a:lnTo>
                  <a:lnTo>
                    <a:pt x="414" y="4960"/>
                  </a:lnTo>
                  <a:lnTo>
                    <a:pt x="650" y="5373"/>
                  </a:lnTo>
                  <a:lnTo>
                    <a:pt x="945" y="5668"/>
                  </a:lnTo>
                  <a:lnTo>
                    <a:pt x="1240" y="5964"/>
                  </a:lnTo>
                  <a:lnTo>
                    <a:pt x="1595" y="6200"/>
                  </a:lnTo>
                  <a:lnTo>
                    <a:pt x="2008" y="6436"/>
                  </a:lnTo>
                  <a:lnTo>
                    <a:pt x="2421" y="6554"/>
                  </a:lnTo>
                  <a:lnTo>
                    <a:pt x="2893" y="6672"/>
                  </a:lnTo>
                  <a:lnTo>
                    <a:pt x="3307" y="6731"/>
                  </a:lnTo>
                  <a:lnTo>
                    <a:pt x="3720" y="6731"/>
                  </a:lnTo>
                  <a:lnTo>
                    <a:pt x="4192" y="6672"/>
                  </a:lnTo>
                  <a:lnTo>
                    <a:pt x="4606" y="6554"/>
                  </a:lnTo>
                  <a:lnTo>
                    <a:pt x="4960" y="6377"/>
                  </a:lnTo>
                  <a:lnTo>
                    <a:pt x="5314" y="6141"/>
                  </a:lnTo>
                  <a:lnTo>
                    <a:pt x="5668" y="5845"/>
                  </a:lnTo>
                  <a:lnTo>
                    <a:pt x="5964" y="5491"/>
                  </a:lnTo>
                  <a:lnTo>
                    <a:pt x="6259" y="5137"/>
                  </a:lnTo>
                  <a:lnTo>
                    <a:pt x="6436" y="4724"/>
                  </a:lnTo>
                  <a:lnTo>
                    <a:pt x="6613" y="4310"/>
                  </a:lnTo>
                  <a:lnTo>
                    <a:pt x="6731" y="3838"/>
                  </a:lnTo>
                  <a:lnTo>
                    <a:pt x="6731" y="3425"/>
                  </a:lnTo>
                  <a:lnTo>
                    <a:pt x="6731" y="2953"/>
                  </a:lnTo>
                  <a:lnTo>
                    <a:pt x="6672" y="2539"/>
                  </a:lnTo>
                  <a:lnTo>
                    <a:pt x="6554" y="2126"/>
                  </a:lnTo>
                  <a:lnTo>
                    <a:pt x="6318" y="1772"/>
                  </a:lnTo>
                  <a:lnTo>
                    <a:pt x="6082" y="1358"/>
                  </a:lnTo>
                  <a:lnTo>
                    <a:pt x="5845" y="1063"/>
                  </a:lnTo>
                  <a:lnTo>
                    <a:pt x="5491" y="768"/>
                  </a:lnTo>
                  <a:lnTo>
                    <a:pt x="5137" y="532"/>
                  </a:lnTo>
                  <a:lnTo>
                    <a:pt x="4724" y="296"/>
                  </a:lnTo>
                  <a:lnTo>
                    <a:pt x="4310" y="178"/>
                  </a:lnTo>
                  <a:lnTo>
                    <a:pt x="3897" y="60"/>
                  </a:lnTo>
                  <a:lnTo>
                    <a:pt x="34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4531750" y="4241950"/>
              <a:ext cx="187475" cy="200750"/>
            </a:xfrm>
            <a:custGeom>
              <a:avLst/>
              <a:gdLst/>
              <a:ahLst/>
              <a:cxnLst/>
              <a:rect l="l" t="t" r="r" b="b"/>
              <a:pathLst>
                <a:path w="7499" h="8030" extrusionOk="0">
                  <a:moveTo>
                    <a:pt x="2657" y="3720"/>
                  </a:moveTo>
                  <a:lnTo>
                    <a:pt x="3661" y="4311"/>
                  </a:lnTo>
                  <a:lnTo>
                    <a:pt x="2185" y="5550"/>
                  </a:lnTo>
                  <a:lnTo>
                    <a:pt x="2657" y="3720"/>
                  </a:lnTo>
                  <a:close/>
                  <a:moveTo>
                    <a:pt x="1417" y="1"/>
                  </a:moveTo>
                  <a:lnTo>
                    <a:pt x="0" y="6790"/>
                  </a:lnTo>
                  <a:lnTo>
                    <a:pt x="2008" y="8030"/>
                  </a:lnTo>
                  <a:lnTo>
                    <a:pt x="7498" y="3779"/>
                  </a:lnTo>
                  <a:lnTo>
                    <a:pt x="5668" y="2598"/>
                  </a:lnTo>
                  <a:lnTo>
                    <a:pt x="4900" y="3307"/>
                  </a:lnTo>
                  <a:lnTo>
                    <a:pt x="3011" y="2126"/>
                  </a:lnTo>
                  <a:lnTo>
                    <a:pt x="3247" y="1122"/>
                  </a:lnTo>
                  <a:lnTo>
                    <a:pt x="14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4339875" y="4168150"/>
              <a:ext cx="188950" cy="191900"/>
            </a:xfrm>
            <a:custGeom>
              <a:avLst/>
              <a:gdLst/>
              <a:ahLst/>
              <a:cxnLst/>
              <a:rect l="l" t="t" r="r" b="b"/>
              <a:pathLst>
                <a:path w="7558" h="7676" extrusionOk="0">
                  <a:moveTo>
                    <a:pt x="4251" y="1"/>
                  </a:moveTo>
                  <a:lnTo>
                    <a:pt x="3897" y="60"/>
                  </a:lnTo>
                  <a:lnTo>
                    <a:pt x="3542" y="178"/>
                  </a:lnTo>
                  <a:lnTo>
                    <a:pt x="3188" y="355"/>
                  </a:lnTo>
                  <a:lnTo>
                    <a:pt x="2893" y="591"/>
                  </a:lnTo>
                  <a:lnTo>
                    <a:pt x="2598" y="886"/>
                  </a:lnTo>
                  <a:lnTo>
                    <a:pt x="2303" y="1241"/>
                  </a:lnTo>
                  <a:lnTo>
                    <a:pt x="0" y="4133"/>
                  </a:lnTo>
                  <a:lnTo>
                    <a:pt x="1594" y="5373"/>
                  </a:lnTo>
                  <a:lnTo>
                    <a:pt x="3897" y="2480"/>
                  </a:lnTo>
                  <a:lnTo>
                    <a:pt x="4192" y="2185"/>
                  </a:lnTo>
                  <a:lnTo>
                    <a:pt x="4487" y="2008"/>
                  </a:lnTo>
                  <a:lnTo>
                    <a:pt x="4664" y="2008"/>
                  </a:lnTo>
                  <a:lnTo>
                    <a:pt x="4841" y="2067"/>
                  </a:lnTo>
                  <a:lnTo>
                    <a:pt x="4959" y="2126"/>
                  </a:lnTo>
                  <a:lnTo>
                    <a:pt x="5137" y="2244"/>
                  </a:lnTo>
                  <a:lnTo>
                    <a:pt x="5314" y="2362"/>
                  </a:lnTo>
                  <a:lnTo>
                    <a:pt x="5432" y="2539"/>
                  </a:lnTo>
                  <a:lnTo>
                    <a:pt x="5491" y="2657"/>
                  </a:lnTo>
                  <a:lnTo>
                    <a:pt x="5491" y="2835"/>
                  </a:lnTo>
                  <a:lnTo>
                    <a:pt x="5432" y="3189"/>
                  </a:lnTo>
                  <a:lnTo>
                    <a:pt x="5196" y="3484"/>
                  </a:lnTo>
                  <a:lnTo>
                    <a:pt x="2952" y="6436"/>
                  </a:lnTo>
                  <a:lnTo>
                    <a:pt x="4546" y="7676"/>
                  </a:lnTo>
                  <a:lnTo>
                    <a:pt x="6849" y="4783"/>
                  </a:lnTo>
                  <a:lnTo>
                    <a:pt x="7085" y="4370"/>
                  </a:lnTo>
                  <a:lnTo>
                    <a:pt x="7262" y="4015"/>
                  </a:lnTo>
                  <a:lnTo>
                    <a:pt x="7439" y="3661"/>
                  </a:lnTo>
                  <a:lnTo>
                    <a:pt x="7498" y="3307"/>
                  </a:lnTo>
                  <a:lnTo>
                    <a:pt x="7557" y="2953"/>
                  </a:lnTo>
                  <a:lnTo>
                    <a:pt x="7557" y="2598"/>
                  </a:lnTo>
                  <a:lnTo>
                    <a:pt x="7439" y="2244"/>
                  </a:lnTo>
                  <a:lnTo>
                    <a:pt x="7321" y="1890"/>
                  </a:lnTo>
                  <a:lnTo>
                    <a:pt x="7144" y="1595"/>
                  </a:lnTo>
                  <a:lnTo>
                    <a:pt x="6967" y="1300"/>
                  </a:lnTo>
                  <a:lnTo>
                    <a:pt x="6672" y="1004"/>
                  </a:lnTo>
                  <a:lnTo>
                    <a:pt x="6376" y="709"/>
                  </a:lnTo>
                  <a:lnTo>
                    <a:pt x="6081" y="473"/>
                  </a:lnTo>
                  <a:lnTo>
                    <a:pt x="5727" y="296"/>
                  </a:lnTo>
                  <a:lnTo>
                    <a:pt x="5373" y="178"/>
                  </a:lnTo>
                  <a:lnTo>
                    <a:pt x="5018" y="60"/>
                  </a:lnTo>
                  <a:lnTo>
                    <a:pt x="46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4227700" y="4050075"/>
              <a:ext cx="190425" cy="190425"/>
            </a:xfrm>
            <a:custGeom>
              <a:avLst/>
              <a:gdLst/>
              <a:ahLst/>
              <a:cxnLst/>
              <a:rect l="l" t="t" r="r" b="b"/>
              <a:pathLst>
                <a:path w="7617" h="7617" extrusionOk="0">
                  <a:moveTo>
                    <a:pt x="3483" y="2008"/>
                  </a:moveTo>
                  <a:lnTo>
                    <a:pt x="3779" y="2067"/>
                  </a:lnTo>
                  <a:lnTo>
                    <a:pt x="4015" y="2126"/>
                  </a:lnTo>
                  <a:lnTo>
                    <a:pt x="4310" y="2303"/>
                  </a:lnTo>
                  <a:lnTo>
                    <a:pt x="4546" y="2480"/>
                  </a:lnTo>
                  <a:lnTo>
                    <a:pt x="4900" y="2834"/>
                  </a:lnTo>
                  <a:lnTo>
                    <a:pt x="2893" y="4901"/>
                  </a:lnTo>
                  <a:lnTo>
                    <a:pt x="2539" y="4606"/>
                  </a:lnTo>
                  <a:lnTo>
                    <a:pt x="2303" y="4369"/>
                  </a:lnTo>
                  <a:lnTo>
                    <a:pt x="2126" y="4074"/>
                  </a:lnTo>
                  <a:lnTo>
                    <a:pt x="2066" y="3838"/>
                  </a:lnTo>
                  <a:lnTo>
                    <a:pt x="2007" y="3543"/>
                  </a:lnTo>
                  <a:lnTo>
                    <a:pt x="2007" y="3307"/>
                  </a:lnTo>
                  <a:lnTo>
                    <a:pt x="2126" y="3012"/>
                  </a:lnTo>
                  <a:lnTo>
                    <a:pt x="2244" y="2775"/>
                  </a:lnTo>
                  <a:lnTo>
                    <a:pt x="2480" y="2480"/>
                  </a:lnTo>
                  <a:lnTo>
                    <a:pt x="2716" y="2303"/>
                  </a:lnTo>
                  <a:lnTo>
                    <a:pt x="2952" y="2126"/>
                  </a:lnTo>
                  <a:lnTo>
                    <a:pt x="3247" y="2008"/>
                  </a:lnTo>
                  <a:close/>
                  <a:moveTo>
                    <a:pt x="3247" y="1"/>
                  </a:moveTo>
                  <a:lnTo>
                    <a:pt x="2834" y="60"/>
                  </a:lnTo>
                  <a:lnTo>
                    <a:pt x="2421" y="119"/>
                  </a:lnTo>
                  <a:lnTo>
                    <a:pt x="2007" y="296"/>
                  </a:lnTo>
                  <a:lnTo>
                    <a:pt x="1653" y="473"/>
                  </a:lnTo>
                  <a:lnTo>
                    <a:pt x="1299" y="768"/>
                  </a:lnTo>
                  <a:lnTo>
                    <a:pt x="945" y="1063"/>
                  </a:lnTo>
                  <a:lnTo>
                    <a:pt x="650" y="1418"/>
                  </a:lnTo>
                  <a:lnTo>
                    <a:pt x="413" y="1772"/>
                  </a:lnTo>
                  <a:lnTo>
                    <a:pt x="236" y="2185"/>
                  </a:lnTo>
                  <a:lnTo>
                    <a:pt x="118" y="2539"/>
                  </a:lnTo>
                  <a:lnTo>
                    <a:pt x="0" y="2953"/>
                  </a:lnTo>
                  <a:lnTo>
                    <a:pt x="0" y="3366"/>
                  </a:lnTo>
                  <a:lnTo>
                    <a:pt x="59" y="3779"/>
                  </a:lnTo>
                  <a:lnTo>
                    <a:pt x="177" y="4192"/>
                  </a:lnTo>
                  <a:lnTo>
                    <a:pt x="295" y="4606"/>
                  </a:lnTo>
                  <a:lnTo>
                    <a:pt x="531" y="5019"/>
                  </a:lnTo>
                  <a:lnTo>
                    <a:pt x="827" y="5373"/>
                  </a:lnTo>
                  <a:lnTo>
                    <a:pt x="1181" y="5727"/>
                  </a:lnTo>
                  <a:lnTo>
                    <a:pt x="3129" y="7617"/>
                  </a:lnTo>
                  <a:lnTo>
                    <a:pt x="7616" y="2953"/>
                  </a:lnTo>
                  <a:lnTo>
                    <a:pt x="5668" y="1063"/>
                  </a:lnTo>
                  <a:lnTo>
                    <a:pt x="5314" y="709"/>
                  </a:lnTo>
                  <a:lnTo>
                    <a:pt x="4900" y="473"/>
                  </a:lnTo>
                  <a:lnTo>
                    <a:pt x="4487" y="237"/>
                  </a:lnTo>
                  <a:lnTo>
                    <a:pt x="4074" y="119"/>
                  </a:lnTo>
                  <a:lnTo>
                    <a:pt x="3661" y="60"/>
                  </a:lnTo>
                  <a:lnTo>
                    <a:pt x="32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4136175" y="3958575"/>
              <a:ext cx="156475" cy="147625"/>
            </a:xfrm>
            <a:custGeom>
              <a:avLst/>
              <a:gdLst/>
              <a:ahLst/>
              <a:cxnLst/>
              <a:rect l="l" t="t" r="r" b="b"/>
              <a:pathLst>
                <a:path w="6259" h="5905" extrusionOk="0">
                  <a:moveTo>
                    <a:pt x="4901" y="0"/>
                  </a:moveTo>
                  <a:lnTo>
                    <a:pt x="1" y="4369"/>
                  </a:lnTo>
                  <a:lnTo>
                    <a:pt x="1359" y="5904"/>
                  </a:lnTo>
                  <a:lnTo>
                    <a:pt x="6259" y="1535"/>
                  </a:lnTo>
                  <a:lnTo>
                    <a:pt x="49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4038775" y="3839025"/>
              <a:ext cx="169750" cy="168275"/>
            </a:xfrm>
            <a:custGeom>
              <a:avLst/>
              <a:gdLst/>
              <a:ahLst/>
              <a:cxnLst/>
              <a:rect l="l" t="t" r="r" b="b"/>
              <a:pathLst>
                <a:path w="6790" h="6731" extrusionOk="0">
                  <a:moveTo>
                    <a:pt x="3897" y="2007"/>
                  </a:moveTo>
                  <a:lnTo>
                    <a:pt x="4133" y="2125"/>
                  </a:lnTo>
                  <a:lnTo>
                    <a:pt x="4369" y="2303"/>
                  </a:lnTo>
                  <a:lnTo>
                    <a:pt x="4546" y="2480"/>
                  </a:lnTo>
                  <a:lnTo>
                    <a:pt x="4723" y="2775"/>
                  </a:lnTo>
                  <a:lnTo>
                    <a:pt x="4782" y="3011"/>
                  </a:lnTo>
                  <a:lnTo>
                    <a:pt x="4841" y="3247"/>
                  </a:lnTo>
                  <a:lnTo>
                    <a:pt x="4782" y="3483"/>
                  </a:lnTo>
                  <a:lnTo>
                    <a:pt x="4723" y="3719"/>
                  </a:lnTo>
                  <a:lnTo>
                    <a:pt x="4605" y="3956"/>
                  </a:lnTo>
                  <a:lnTo>
                    <a:pt x="4428" y="4192"/>
                  </a:lnTo>
                  <a:lnTo>
                    <a:pt x="4192" y="4369"/>
                  </a:lnTo>
                  <a:lnTo>
                    <a:pt x="3897" y="4546"/>
                  </a:lnTo>
                  <a:lnTo>
                    <a:pt x="3661" y="4664"/>
                  </a:lnTo>
                  <a:lnTo>
                    <a:pt x="3365" y="4782"/>
                  </a:lnTo>
                  <a:lnTo>
                    <a:pt x="3129" y="4782"/>
                  </a:lnTo>
                  <a:lnTo>
                    <a:pt x="2893" y="4723"/>
                  </a:lnTo>
                  <a:lnTo>
                    <a:pt x="2657" y="4605"/>
                  </a:lnTo>
                  <a:lnTo>
                    <a:pt x="2421" y="4487"/>
                  </a:lnTo>
                  <a:lnTo>
                    <a:pt x="2244" y="4251"/>
                  </a:lnTo>
                  <a:lnTo>
                    <a:pt x="2066" y="4015"/>
                  </a:lnTo>
                  <a:lnTo>
                    <a:pt x="2007" y="3779"/>
                  </a:lnTo>
                  <a:lnTo>
                    <a:pt x="1948" y="3542"/>
                  </a:lnTo>
                  <a:lnTo>
                    <a:pt x="1948" y="3247"/>
                  </a:lnTo>
                  <a:lnTo>
                    <a:pt x="2066" y="3011"/>
                  </a:lnTo>
                  <a:lnTo>
                    <a:pt x="2185" y="2775"/>
                  </a:lnTo>
                  <a:lnTo>
                    <a:pt x="2362" y="2598"/>
                  </a:lnTo>
                  <a:lnTo>
                    <a:pt x="2598" y="2362"/>
                  </a:lnTo>
                  <a:lnTo>
                    <a:pt x="2893" y="2184"/>
                  </a:lnTo>
                  <a:lnTo>
                    <a:pt x="3129" y="2066"/>
                  </a:lnTo>
                  <a:lnTo>
                    <a:pt x="3424" y="2007"/>
                  </a:lnTo>
                  <a:close/>
                  <a:moveTo>
                    <a:pt x="3011" y="0"/>
                  </a:moveTo>
                  <a:lnTo>
                    <a:pt x="2598" y="118"/>
                  </a:lnTo>
                  <a:lnTo>
                    <a:pt x="2185" y="236"/>
                  </a:lnTo>
                  <a:lnTo>
                    <a:pt x="1771" y="472"/>
                  </a:lnTo>
                  <a:lnTo>
                    <a:pt x="1358" y="708"/>
                  </a:lnTo>
                  <a:lnTo>
                    <a:pt x="1004" y="1004"/>
                  </a:lnTo>
                  <a:lnTo>
                    <a:pt x="709" y="1358"/>
                  </a:lnTo>
                  <a:lnTo>
                    <a:pt x="472" y="1712"/>
                  </a:lnTo>
                  <a:lnTo>
                    <a:pt x="295" y="2125"/>
                  </a:lnTo>
                  <a:lnTo>
                    <a:pt x="118" y="2539"/>
                  </a:lnTo>
                  <a:lnTo>
                    <a:pt x="59" y="2952"/>
                  </a:lnTo>
                  <a:lnTo>
                    <a:pt x="0" y="3365"/>
                  </a:lnTo>
                  <a:lnTo>
                    <a:pt x="59" y="3779"/>
                  </a:lnTo>
                  <a:lnTo>
                    <a:pt x="118" y="4192"/>
                  </a:lnTo>
                  <a:lnTo>
                    <a:pt x="295" y="4605"/>
                  </a:lnTo>
                  <a:lnTo>
                    <a:pt x="472" y="5018"/>
                  </a:lnTo>
                  <a:lnTo>
                    <a:pt x="709" y="5373"/>
                  </a:lnTo>
                  <a:lnTo>
                    <a:pt x="1004" y="5727"/>
                  </a:lnTo>
                  <a:lnTo>
                    <a:pt x="1358" y="6022"/>
                  </a:lnTo>
                  <a:lnTo>
                    <a:pt x="1712" y="6258"/>
                  </a:lnTo>
                  <a:lnTo>
                    <a:pt x="2066" y="6494"/>
                  </a:lnTo>
                  <a:lnTo>
                    <a:pt x="2480" y="6612"/>
                  </a:lnTo>
                  <a:lnTo>
                    <a:pt x="2893" y="6730"/>
                  </a:lnTo>
                  <a:lnTo>
                    <a:pt x="3779" y="6730"/>
                  </a:lnTo>
                  <a:lnTo>
                    <a:pt x="4192" y="6671"/>
                  </a:lnTo>
                  <a:lnTo>
                    <a:pt x="4605" y="6494"/>
                  </a:lnTo>
                  <a:lnTo>
                    <a:pt x="5018" y="6317"/>
                  </a:lnTo>
                  <a:lnTo>
                    <a:pt x="5432" y="6081"/>
                  </a:lnTo>
                  <a:lnTo>
                    <a:pt x="5786" y="5727"/>
                  </a:lnTo>
                  <a:lnTo>
                    <a:pt x="6081" y="5432"/>
                  </a:lnTo>
                  <a:lnTo>
                    <a:pt x="6317" y="5077"/>
                  </a:lnTo>
                  <a:lnTo>
                    <a:pt x="6494" y="4664"/>
                  </a:lnTo>
                  <a:lnTo>
                    <a:pt x="6672" y="4251"/>
                  </a:lnTo>
                  <a:lnTo>
                    <a:pt x="6731" y="3838"/>
                  </a:lnTo>
                  <a:lnTo>
                    <a:pt x="6790" y="3365"/>
                  </a:lnTo>
                  <a:lnTo>
                    <a:pt x="6731" y="2952"/>
                  </a:lnTo>
                  <a:lnTo>
                    <a:pt x="6672" y="2539"/>
                  </a:lnTo>
                  <a:lnTo>
                    <a:pt x="6494" y="2125"/>
                  </a:lnTo>
                  <a:lnTo>
                    <a:pt x="6317" y="1712"/>
                  </a:lnTo>
                  <a:lnTo>
                    <a:pt x="6081" y="1358"/>
                  </a:lnTo>
                  <a:lnTo>
                    <a:pt x="5786" y="1004"/>
                  </a:lnTo>
                  <a:lnTo>
                    <a:pt x="5432" y="708"/>
                  </a:lnTo>
                  <a:lnTo>
                    <a:pt x="5077" y="472"/>
                  </a:lnTo>
                  <a:lnTo>
                    <a:pt x="4723" y="295"/>
                  </a:lnTo>
                  <a:lnTo>
                    <a:pt x="4310" y="118"/>
                  </a:lnTo>
                  <a:lnTo>
                    <a:pt x="3897" y="59"/>
                  </a:lnTo>
                  <a:lnTo>
                    <a:pt x="34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3904450" y="3650100"/>
              <a:ext cx="194850" cy="175650"/>
            </a:xfrm>
            <a:custGeom>
              <a:avLst/>
              <a:gdLst/>
              <a:ahLst/>
              <a:cxnLst/>
              <a:rect l="l" t="t" r="r" b="b"/>
              <a:pathLst>
                <a:path w="7794" h="7026" extrusionOk="0">
                  <a:moveTo>
                    <a:pt x="5609" y="0"/>
                  </a:moveTo>
                  <a:lnTo>
                    <a:pt x="4192" y="827"/>
                  </a:lnTo>
                  <a:lnTo>
                    <a:pt x="5373" y="2834"/>
                  </a:lnTo>
                  <a:lnTo>
                    <a:pt x="4547" y="3247"/>
                  </a:lnTo>
                  <a:lnTo>
                    <a:pt x="3543" y="1535"/>
                  </a:lnTo>
                  <a:lnTo>
                    <a:pt x="2244" y="2303"/>
                  </a:lnTo>
                  <a:lnTo>
                    <a:pt x="3248" y="4015"/>
                  </a:lnTo>
                  <a:lnTo>
                    <a:pt x="2539" y="4428"/>
                  </a:lnTo>
                  <a:lnTo>
                    <a:pt x="1358" y="2421"/>
                  </a:lnTo>
                  <a:lnTo>
                    <a:pt x="1" y="3247"/>
                  </a:lnTo>
                  <a:lnTo>
                    <a:pt x="2126" y="7026"/>
                  </a:lnTo>
                  <a:lnTo>
                    <a:pt x="7794" y="3779"/>
                  </a:lnTo>
                  <a:lnTo>
                    <a:pt x="56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3818850" y="3484775"/>
              <a:ext cx="212550" cy="209625"/>
            </a:xfrm>
            <a:custGeom>
              <a:avLst/>
              <a:gdLst/>
              <a:ahLst/>
              <a:cxnLst/>
              <a:rect l="l" t="t" r="r" b="b"/>
              <a:pathLst>
                <a:path w="8502" h="8385" extrusionOk="0">
                  <a:moveTo>
                    <a:pt x="5904" y="1"/>
                  </a:moveTo>
                  <a:lnTo>
                    <a:pt x="0" y="2716"/>
                  </a:lnTo>
                  <a:lnTo>
                    <a:pt x="827" y="4606"/>
                  </a:lnTo>
                  <a:lnTo>
                    <a:pt x="3897" y="3189"/>
                  </a:lnTo>
                  <a:lnTo>
                    <a:pt x="1771" y="6554"/>
                  </a:lnTo>
                  <a:lnTo>
                    <a:pt x="2598" y="8384"/>
                  </a:lnTo>
                  <a:lnTo>
                    <a:pt x="8502" y="5727"/>
                  </a:lnTo>
                  <a:lnTo>
                    <a:pt x="7675" y="3838"/>
                  </a:lnTo>
                  <a:lnTo>
                    <a:pt x="4723" y="5196"/>
                  </a:lnTo>
                  <a:lnTo>
                    <a:pt x="4723" y="5196"/>
                  </a:lnTo>
                  <a:lnTo>
                    <a:pt x="6790" y="1890"/>
                  </a:lnTo>
                  <a:lnTo>
                    <a:pt x="5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3770125" y="3323900"/>
              <a:ext cx="168300" cy="168275"/>
            </a:xfrm>
            <a:custGeom>
              <a:avLst/>
              <a:gdLst/>
              <a:ahLst/>
              <a:cxnLst/>
              <a:rect l="l" t="t" r="r" b="b"/>
              <a:pathLst>
                <a:path w="6732" h="6731" extrusionOk="0">
                  <a:moveTo>
                    <a:pt x="3898" y="0"/>
                  </a:moveTo>
                  <a:lnTo>
                    <a:pt x="1949" y="650"/>
                  </a:lnTo>
                  <a:lnTo>
                    <a:pt x="2953" y="3838"/>
                  </a:lnTo>
                  <a:lnTo>
                    <a:pt x="4370" y="3366"/>
                  </a:lnTo>
                  <a:lnTo>
                    <a:pt x="3838" y="1831"/>
                  </a:lnTo>
                  <a:lnTo>
                    <a:pt x="4134" y="1949"/>
                  </a:lnTo>
                  <a:lnTo>
                    <a:pt x="4429" y="2126"/>
                  </a:lnTo>
                  <a:lnTo>
                    <a:pt x="4606" y="2421"/>
                  </a:lnTo>
                  <a:lnTo>
                    <a:pt x="4724" y="2716"/>
                  </a:lnTo>
                  <a:lnTo>
                    <a:pt x="4842" y="3070"/>
                  </a:lnTo>
                  <a:lnTo>
                    <a:pt x="4842" y="3366"/>
                  </a:lnTo>
                  <a:lnTo>
                    <a:pt x="4842" y="3661"/>
                  </a:lnTo>
                  <a:lnTo>
                    <a:pt x="4724" y="3897"/>
                  </a:lnTo>
                  <a:lnTo>
                    <a:pt x="4606" y="4074"/>
                  </a:lnTo>
                  <a:lnTo>
                    <a:pt x="4370" y="4310"/>
                  </a:lnTo>
                  <a:lnTo>
                    <a:pt x="4075" y="4428"/>
                  </a:lnTo>
                  <a:lnTo>
                    <a:pt x="3779" y="4605"/>
                  </a:lnTo>
                  <a:lnTo>
                    <a:pt x="3484" y="4664"/>
                  </a:lnTo>
                  <a:lnTo>
                    <a:pt x="2894" y="4664"/>
                  </a:lnTo>
                  <a:lnTo>
                    <a:pt x="2658" y="4605"/>
                  </a:lnTo>
                  <a:lnTo>
                    <a:pt x="2481" y="4487"/>
                  </a:lnTo>
                  <a:lnTo>
                    <a:pt x="2244" y="4310"/>
                  </a:lnTo>
                  <a:lnTo>
                    <a:pt x="2126" y="4133"/>
                  </a:lnTo>
                  <a:lnTo>
                    <a:pt x="2008" y="3838"/>
                  </a:lnTo>
                  <a:lnTo>
                    <a:pt x="1949" y="3543"/>
                  </a:lnTo>
                  <a:lnTo>
                    <a:pt x="1949" y="3307"/>
                  </a:lnTo>
                  <a:lnTo>
                    <a:pt x="2008" y="3070"/>
                  </a:lnTo>
                  <a:lnTo>
                    <a:pt x="2126" y="2893"/>
                  </a:lnTo>
                  <a:lnTo>
                    <a:pt x="1477" y="827"/>
                  </a:lnTo>
                  <a:lnTo>
                    <a:pt x="1005" y="1122"/>
                  </a:lnTo>
                  <a:lnTo>
                    <a:pt x="650" y="1417"/>
                  </a:lnTo>
                  <a:lnTo>
                    <a:pt x="355" y="1831"/>
                  </a:lnTo>
                  <a:lnTo>
                    <a:pt x="178" y="2303"/>
                  </a:lnTo>
                  <a:lnTo>
                    <a:pt x="60" y="2775"/>
                  </a:lnTo>
                  <a:lnTo>
                    <a:pt x="1" y="3307"/>
                  </a:lnTo>
                  <a:lnTo>
                    <a:pt x="60" y="3838"/>
                  </a:lnTo>
                  <a:lnTo>
                    <a:pt x="237" y="4428"/>
                  </a:lnTo>
                  <a:lnTo>
                    <a:pt x="414" y="4901"/>
                  </a:lnTo>
                  <a:lnTo>
                    <a:pt x="650" y="5314"/>
                  </a:lnTo>
                  <a:lnTo>
                    <a:pt x="887" y="5668"/>
                  </a:lnTo>
                  <a:lnTo>
                    <a:pt x="1182" y="5963"/>
                  </a:lnTo>
                  <a:lnTo>
                    <a:pt x="1477" y="6259"/>
                  </a:lnTo>
                  <a:lnTo>
                    <a:pt x="1831" y="6436"/>
                  </a:lnTo>
                  <a:lnTo>
                    <a:pt x="2244" y="6613"/>
                  </a:lnTo>
                  <a:lnTo>
                    <a:pt x="2658" y="6731"/>
                  </a:lnTo>
                  <a:lnTo>
                    <a:pt x="3484" y="6731"/>
                  </a:lnTo>
                  <a:lnTo>
                    <a:pt x="3957" y="6672"/>
                  </a:lnTo>
                  <a:lnTo>
                    <a:pt x="4429" y="6554"/>
                  </a:lnTo>
                  <a:lnTo>
                    <a:pt x="4842" y="6377"/>
                  </a:lnTo>
                  <a:lnTo>
                    <a:pt x="5255" y="6140"/>
                  </a:lnTo>
                  <a:lnTo>
                    <a:pt x="5610" y="5904"/>
                  </a:lnTo>
                  <a:lnTo>
                    <a:pt x="5905" y="5609"/>
                  </a:lnTo>
                  <a:lnTo>
                    <a:pt x="6200" y="5314"/>
                  </a:lnTo>
                  <a:lnTo>
                    <a:pt x="6377" y="4960"/>
                  </a:lnTo>
                  <a:lnTo>
                    <a:pt x="6554" y="4546"/>
                  </a:lnTo>
                  <a:lnTo>
                    <a:pt x="6672" y="4192"/>
                  </a:lnTo>
                  <a:lnTo>
                    <a:pt x="6731" y="3720"/>
                  </a:lnTo>
                  <a:lnTo>
                    <a:pt x="6731" y="3307"/>
                  </a:lnTo>
                  <a:lnTo>
                    <a:pt x="6672" y="2834"/>
                  </a:lnTo>
                  <a:lnTo>
                    <a:pt x="6495" y="2362"/>
                  </a:lnTo>
                  <a:lnTo>
                    <a:pt x="6318" y="1831"/>
                  </a:lnTo>
                  <a:lnTo>
                    <a:pt x="6082" y="1417"/>
                  </a:lnTo>
                  <a:lnTo>
                    <a:pt x="5787" y="1063"/>
                  </a:lnTo>
                  <a:lnTo>
                    <a:pt x="5433" y="709"/>
                  </a:lnTo>
                  <a:lnTo>
                    <a:pt x="5078" y="473"/>
                  </a:lnTo>
                  <a:lnTo>
                    <a:pt x="4665" y="296"/>
                  </a:lnTo>
                  <a:lnTo>
                    <a:pt x="4311" y="118"/>
                  </a:lnTo>
                  <a:lnTo>
                    <a:pt x="38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3731750" y="3235350"/>
              <a:ext cx="171250" cy="88575"/>
            </a:xfrm>
            <a:custGeom>
              <a:avLst/>
              <a:gdLst/>
              <a:ahLst/>
              <a:cxnLst/>
              <a:rect l="l" t="t" r="r" b="b"/>
              <a:pathLst>
                <a:path w="6850" h="3543" extrusionOk="0">
                  <a:moveTo>
                    <a:pt x="6377" y="0"/>
                  </a:moveTo>
                  <a:lnTo>
                    <a:pt x="1" y="1535"/>
                  </a:lnTo>
                  <a:lnTo>
                    <a:pt x="532" y="3542"/>
                  </a:lnTo>
                  <a:lnTo>
                    <a:pt x="6849" y="2007"/>
                  </a:lnTo>
                  <a:lnTo>
                    <a:pt x="63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3696325" y="3050850"/>
              <a:ext cx="186000" cy="181550"/>
            </a:xfrm>
            <a:custGeom>
              <a:avLst/>
              <a:gdLst/>
              <a:ahLst/>
              <a:cxnLst/>
              <a:rect l="l" t="t" r="r" b="b"/>
              <a:pathLst>
                <a:path w="7440" h="7262" extrusionOk="0">
                  <a:moveTo>
                    <a:pt x="6436" y="0"/>
                  </a:moveTo>
                  <a:lnTo>
                    <a:pt x="1" y="1063"/>
                  </a:lnTo>
                  <a:lnTo>
                    <a:pt x="355" y="3070"/>
                  </a:lnTo>
                  <a:lnTo>
                    <a:pt x="3602" y="2539"/>
                  </a:lnTo>
                  <a:lnTo>
                    <a:pt x="3602" y="2539"/>
                  </a:lnTo>
                  <a:lnTo>
                    <a:pt x="709" y="5196"/>
                  </a:lnTo>
                  <a:lnTo>
                    <a:pt x="1005" y="7262"/>
                  </a:lnTo>
                  <a:lnTo>
                    <a:pt x="7440" y="6199"/>
                  </a:lnTo>
                  <a:lnTo>
                    <a:pt x="7145" y="4192"/>
                  </a:lnTo>
                  <a:lnTo>
                    <a:pt x="3898" y="4723"/>
                  </a:lnTo>
                  <a:lnTo>
                    <a:pt x="6790" y="2066"/>
                  </a:lnTo>
                  <a:lnTo>
                    <a:pt x="64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3686000" y="2913575"/>
              <a:ext cx="169775" cy="118100"/>
            </a:xfrm>
            <a:custGeom>
              <a:avLst/>
              <a:gdLst/>
              <a:ahLst/>
              <a:cxnLst/>
              <a:rect l="l" t="t" r="r" b="b"/>
              <a:pathLst>
                <a:path w="6791" h="4724" extrusionOk="0">
                  <a:moveTo>
                    <a:pt x="6495" y="0"/>
                  </a:moveTo>
                  <a:lnTo>
                    <a:pt x="4842" y="119"/>
                  </a:lnTo>
                  <a:lnTo>
                    <a:pt x="5019" y="2362"/>
                  </a:lnTo>
                  <a:lnTo>
                    <a:pt x="4074" y="2421"/>
                  </a:lnTo>
                  <a:lnTo>
                    <a:pt x="3956" y="414"/>
                  </a:lnTo>
                  <a:lnTo>
                    <a:pt x="2421" y="532"/>
                  </a:lnTo>
                  <a:lnTo>
                    <a:pt x="2539" y="2539"/>
                  </a:lnTo>
                  <a:lnTo>
                    <a:pt x="1772" y="2598"/>
                  </a:lnTo>
                  <a:lnTo>
                    <a:pt x="1595" y="296"/>
                  </a:lnTo>
                  <a:lnTo>
                    <a:pt x="1" y="414"/>
                  </a:lnTo>
                  <a:lnTo>
                    <a:pt x="296" y="4724"/>
                  </a:lnTo>
                  <a:lnTo>
                    <a:pt x="6790" y="4310"/>
                  </a:lnTo>
                  <a:lnTo>
                    <a:pt x="64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3684525" y="2774825"/>
              <a:ext cx="165350" cy="112200"/>
            </a:xfrm>
            <a:custGeom>
              <a:avLst/>
              <a:gdLst/>
              <a:ahLst/>
              <a:cxnLst/>
              <a:rect l="l" t="t" r="r" b="b"/>
              <a:pathLst>
                <a:path w="6614" h="4488" extrusionOk="0">
                  <a:moveTo>
                    <a:pt x="60" y="1"/>
                  </a:moveTo>
                  <a:lnTo>
                    <a:pt x="1" y="4370"/>
                  </a:lnTo>
                  <a:lnTo>
                    <a:pt x="6554" y="4488"/>
                  </a:lnTo>
                  <a:lnTo>
                    <a:pt x="6613" y="119"/>
                  </a:lnTo>
                  <a:lnTo>
                    <a:pt x="4960" y="60"/>
                  </a:lnTo>
                  <a:lnTo>
                    <a:pt x="4901" y="2362"/>
                  </a:lnTo>
                  <a:lnTo>
                    <a:pt x="4015" y="2362"/>
                  </a:lnTo>
                  <a:lnTo>
                    <a:pt x="4015" y="355"/>
                  </a:lnTo>
                  <a:lnTo>
                    <a:pt x="2480" y="296"/>
                  </a:lnTo>
                  <a:lnTo>
                    <a:pt x="2480" y="2362"/>
                  </a:lnTo>
                  <a:lnTo>
                    <a:pt x="1654" y="2362"/>
                  </a:lnTo>
                  <a:lnTo>
                    <a:pt x="1713" y="60"/>
                  </a:lnTo>
                  <a:lnTo>
                    <a:pt x="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3687475" y="2602150"/>
              <a:ext cx="177150" cy="149100"/>
            </a:xfrm>
            <a:custGeom>
              <a:avLst/>
              <a:gdLst/>
              <a:ahLst/>
              <a:cxnLst/>
              <a:rect l="l" t="t" r="r" b="b"/>
              <a:pathLst>
                <a:path w="7086" h="5964" extrusionOk="0">
                  <a:moveTo>
                    <a:pt x="2658" y="2126"/>
                  </a:moveTo>
                  <a:lnTo>
                    <a:pt x="2894" y="2185"/>
                  </a:lnTo>
                  <a:lnTo>
                    <a:pt x="3012" y="2303"/>
                  </a:lnTo>
                  <a:lnTo>
                    <a:pt x="3130" y="2480"/>
                  </a:lnTo>
                  <a:lnTo>
                    <a:pt x="3130" y="2716"/>
                  </a:lnTo>
                  <a:lnTo>
                    <a:pt x="3012" y="3543"/>
                  </a:lnTo>
                  <a:lnTo>
                    <a:pt x="1949" y="3425"/>
                  </a:lnTo>
                  <a:lnTo>
                    <a:pt x="2008" y="2598"/>
                  </a:lnTo>
                  <a:lnTo>
                    <a:pt x="2067" y="2362"/>
                  </a:lnTo>
                  <a:lnTo>
                    <a:pt x="2185" y="2185"/>
                  </a:lnTo>
                  <a:lnTo>
                    <a:pt x="2421" y="2126"/>
                  </a:lnTo>
                  <a:close/>
                  <a:moveTo>
                    <a:pt x="2421" y="0"/>
                  </a:moveTo>
                  <a:lnTo>
                    <a:pt x="2126" y="59"/>
                  </a:lnTo>
                  <a:lnTo>
                    <a:pt x="1831" y="118"/>
                  </a:lnTo>
                  <a:lnTo>
                    <a:pt x="1595" y="177"/>
                  </a:lnTo>
                  <a:lnTo>
                    <a:pt x="1359" y="354"/>
                  </a:lnTo>
                  <a:lnTo>
                    <a:pt x="1122" y="473"/>
                  </a:lnTo>
                  <a:lnTo>
                    <a:pt x="945" y="709"/>
                  </a:lnTo>
                  <a:lnTo>
                    <a:pt x="768" y="945"/>
                  </a:lnTo>
                  <a:lnTo>
                    <a:pt x="591" y="1240"/>
                  </a:lnTo>
                  <a:lnTo>
                    <a:pt x="473" y="1535"/>
                  </a:lnTo>
                  <a:lnTo>
                    <a:pt x="414" y="1889"/>
                  </a:lnTo>
                  <a:lnTo>
                    <a:pt x="355" y="2244"/>
                  </a:lnTo>
                  <a:lnTo>
                    <a:pt x="1" y="5314"/>
                  </a:lnTo>
                  <a:lnTo>
                    <a:pt x="6495" y="5963"/>
                  </a:lnTo>
                  <a:lnTo>
                    <a:pt x="6731" y="3897"/>
                  </a:lnTo>
                  <a:lnTo>
                    <a:pt x="4370" y="3661"/>
                  </a:lnTo>
                  <a:lnTo>
                    <a:pt x="6849" y="2716"/>
                  </a:lnTo>
                  <a:lnTo>
                    <a:pt x="7085" y="473"/>
                  </a:lnTo>
                  <a:lnTo>
                    <a:pt x="4429" y="1594"/>
                  </a:lnTo>
                  <a:lnTo>
                    <a:pt x="4370" y="1299"/>
                  </a:lnTo>
                  <a:lnTo>
                    <a:pt x="4193" y="1004"/>
                  </a:lnTo>
                  <a:lnTo>
                    <a:pt x="4015" y="709"/>
                  </a:lnTo>
                  <a:lnTo>
                    <a:pt x="3838" y="473"/>
                  </a:lnTo>
                  <a:lnTo>
                    <a:pt x="3602" y="295"/>
                  </a:lnTo>
                  <a:lnTo>
                    <a:pt x="3307" y="177"/>
                  </a:lnTo>
                  <a:lnTo>
                    <a:pt x="3012" y="59"/>
                  </a:lnTo>
                  <a:lnTo>
                    <a:pt x="27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3717000" y="2388125"/>
              <a:ext cx="171250" cy="155000"/>
            </a:xfrm>
            <a:custGeom>
              <a:avLst/>
              <a:gdLst/>
              <a:ahLst/>
              <a:cxnLst/>
              <a:rect l="l" t="t" r="r" b="b"/>
              <a:pathLst>
                <a:path w="6850" h="6200" extrusionOk="0">
                  <a:moveTo>
                    <a:pt x="2952" y="2067"/>
                  </a:moveTo>
                  <a:lnTo>
                    <a:pt x="3189" y="2185"/>
                  </a:lnTo>
                  <a:lnTo>
                    <a:pt x="3307" y="2303"/>
                  </a:lnTo>
                  <a:lnTo>
                    <a:pt x="3425" y="2539"/>
                  </a:lnTo>
                  <a:lnTo>
                    <a:pt x="3366" y="2834"/>
                  </a:lnTo>
                  <a:lnTo>
                    <a:pt x="3248" y="3366"/>
                  </a:lnTo>
                  <a:lnTo>
                    <a:pt x="2067" y="3130"/>
                  </a:lnTo>
                  <a:lnTo>
                    <a:pt x="2185" y="2539"/>
                  </a:lnTo>
                  <a:lnTo>
                    <a:pt x="2303" y="2303"/>
                  </a:lnTo>
                  <a:lnTo>
                    <a:pt x="2480" y="2126"/>
                  </a:lnTo>
                  <a:lnTo>
                    <a:pt x="2657" y="2067"/>
                  </a:lnTo>
                  <a:close/>
                  <a:moveTo>
                    <a:pt x="2480" y="1"/>
                  </a:moveTo>
                  <a:lnTo>
                    <a:pt x="2067" y="119"/>
                  </a:lnTo>
                  <a:lnTo>
                    <a:pt x="1654" y="296"/>
                  </a:lnTo>
                  <a:lnTo>
                    <a:pt x="1299" y="591"/>
                  </a:lnTo>
                  <a:lnTo>
                    <a:pt x="1063" y="945"/>
                  </a:lnTo>
                  <a:lnTo>
                    <a:pt x="827" y="1418"/>
                  </a:lnTo>
                  <a:lnTo>
                    <a:pt x="650" y="1949"/>
                  </a:lnTo>
                  <a:lnTo>
                    <a:pt x="1" y="4724"/>
                  </a:lnTo>
                  <a:lnTo>
                    <a:pt x="6377" y="6200"/>
                  </a:lnTo>
                  <a:lnTo>
                    <a:pt x="6849" y="4192"/>
                  </a:lnTo>
                  <a:lnTo>
                    <a:pt x="4842" y="3720"/>
                  </a:lnTo>
                  <a:lnTo>
                    <a:pt x="5019" y="2953"/>
                  </a:lnTo>
                  <a:lnTo>
                    <a:pt x="5078" y="2598"/>
                  </a:lnTo>
                  <a:lnTo>
                    <a:pt x="5078" y="2244"/>
                  </a:lnTo>
                  <a:lnTo>
                    <a:pt x="5078" y="1890"/>
                  </a:lnTo>
                  <a:lnTo>
                    <a:pt x="5019" y="1595"/>
                  </a:lnTo>
                  <a:lnTo>
                    <a:pt x="4901" y="1299"/>
                  </a:lnTo>
                  <a:lnTo>
                    <a:pt x="4783" y="1004"/>
                  </a:lnTo>
                  <a:lnTo>
                    <a:pt x="4606" y="768"/>
                  </a:lnTo>
                  <a:lnTo>
                    <a:pt x="4428" y="591"/>
                  </a:lnTo>
                  <a:lnTo>
                    <a:pt x="4192" y="414"/>
                  </a:lnTo>
                  <a:lnTo>
                    <a:pt x="3956" y="237"/>
                  </a:lnTo>
                  <a:lnTo>
                    <a:pt x="3661" y="119"/>
                  </a:lnTo>
                  <a:lnTo>
                    <a:pt x="3366" y="60"/>
                  </a:lnTo>
                  <a:lnTo>
                    <a:pt x="28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3776050" y="2205100"/>
              <a:ext cx="166800" cy="168300"/>
            </a:xfrm>
            <a:custGeom>
              <a:avLst/>
              <a:gdLst/>
              <a:ahLst/>
              <a:cxnLst/>
              <a:rect l="l" t="t" r="r" b="b"/>
              <a:pathLst>
                <a:path w="6672" h="6732" extrusionOk="0">
                  <a:moveTo>
                    <a:pt x="3424" y="2067"/>
                  </a:moveTo>
                  <a:lnTo>
                    <a:pt x="3779" y="2126"/>
                  </a:lnTo>
                  <a:lnTo>
                    <a:pt x="4015" y="2303"/>
                  </a:lnTo>
                  <a:lnTo>
                    <a:pt x="4310" y="2421"/>
                  </a:lnTo>
                  <a:lnTo>
                    <a:pt x="4487" y="2598"/>
                  </a:lnTo>
                  <a:lnTo>
                    <a:pt x="4664" y="2835"/>
                  </a:lnTo>
                  <a:lnTo>
                    <a:pt x="4723" y="3012"/>
                  </a:lnTo>
                  <a:lnTo>
                    <a:pt x="4782" y="3307"/>
                  </a:lnTo>
                  <a:lnTo>
                    <a:pt x="4782" y="3543"/>
                  </a:lnTo>
                  <a:lnTo>
                    <a:pt x="4723" y="3838"/>
                  </a:lnTo>
                  <a:lnTo>
                    <a:pt x="4605" y="4074"/>
                  </a:lnTo>
                  <a:lnTo>
                    <a:pt x="4428" y="4311"/>
                  </a:lnTo>
                  <a:lnTo>
                    <a:pt x="4251" y="4488"/>
                  </a:lnTo>
                  <a:lnTo>
                    <a:pt x="4015" y="4606"/>
                  </a:lnTo>
                  <a:lnTo>
                    <a:pt x="3779" y="4665"/>
                  </a:lnTo>
                  <a:lnTo>
                    <a:pt x="3247" y="4665"/>
                  </a:lnTo>
                  <a:lnTo>
                    <a:pt x="2952" y="4547"/>
                  </a:lnTo>
                  <a:lnTo>
                    <a:pt x="2657" y="4429"/>
                  </a:lnTo>
                  <a:lnTo>
                    <a:pt x="2362" y="4311"/>
                  </a:lnTo>
                  <a:lnTo>
                    <a:pt x="2185" y="4133"/>
                  </a:lnTo>
                  <a:lnTo>
                    <a:pt x="2007" y="3897"/>
                  </a:lnTo>
                  <a:lnTo>
                    <a:pt x="1948" y="3661"/>
                  </a:lnTo>
                  <a:lnTo>
                    <a:pt x="1889" y="3425"/>
                  </a:lnTo>
                  <a:lnTo>
                    <a:pt x="1889" y="3189"/>
                  </a:lnTo>
                  <a:lnTo>
                    <a:pt x="1948" y="2894"/>
                  </a:lnTo>
                  <a:lnTo>
                    <a:pt x="2066" y="2598"/>
                  </a:lnTo>
                  <a:lnTo>
                    <a:pt x="2244" y="2421"/>
                  </a:lnTo>
                  <a:lnTo>
                    <a:pt x="2421" y="2244"/>
                  </a:lnTo>
                  <a:lnTo>
                    <a:pt x="2657" y="2126"/>
                  </a:lnTo>
                  <a:lnTo>
                    <a:pt x="2893" y="2067"/>
                  </a:lnTo>
                  <a:close/>
                  <a:moveTo>
                    <a:pt x="3070" y="1"/>
                  </a:moveTo>
                  <a:lnTo>
                    <a:pt x="2657" y="60"/>
                  </a:lnTo>
                  <a:lnTo>
                    <a:pt x="2244" y="178"/>
                  </a:lnTo>
                  <a:lnTo>
                    <a:pt x="1830" y="355"/>
                  </a:lnTo>
                  <a:lnTo>
                    <a:pt x="1476" y="532"/>
                  </a:lnTo>
                  <a:lnTo>
                    <a:pt x="1122" y="827"/>
                  </a:lnTo>
                  <a:lnTo>
                    <a:pt x="827" y="1122"/>
                  </a:lnTo>
                  <a:lnTo>
                    <a:pt x="531" y="1477"/>
                  </a:lnTo>
                  <a:lnTo>
                    <a:pt x="354" y="1890"/>
                  </a:lnTo>
                  <a:lnTo>
                    <a:pt x="177" y="2303"/>
                  </a:lnTo>
                  <a:lnTo>
                    <a:pt x="59" y="2717"/>
                  </a:lnTo>
                  <a:lnTo>
                    <a:pt x="0" y="3130"/>
                  </a:lnTo>
                  <a:lnTo>
                    <a:pt x="0" y="3602"/>
                  </a:lnTo>
                  <a:lnTo>
                    <a:pt x="59" y="4015"/>
                  </a:lnTo>
                  <a:lnTo>
                    <a:pt x="118" y="4429"/>
                  </a:lnTo>
                  <a:lnTo>
                    <a:pt x="295" y="4842"/>
                  </a:lnTo>
                  <a:lnTo>
                    <a:pt x="531" y="5196"/>
                  </a:lnTo>
                  <a:lnTo>
                    <a:pt x="768" y="5550"/>
                  </a:lnTo>
                  <a:lnTo>
                    <a:pt x="1063" y="5846"/>
                  </a:lnTo>
                  <a:lnTo>
                    <a:pt x="1417" y="6141"/>
                  </a:lnTo>
                  <a:lnTo>
                    <a:pt x="1830" y="6377"/>
                  </a:lnTo>
                  <a:lnTo>
                    <a:pt x="2244" y="6554"/>
                  </a:lnTo>
                  <a:lnTo>
                    <a:pt x="2716" y="6672"/>
                  </a:lnTo>
                  <a:lnTo>
                    <a:pt x="3188" y="6731"/>
                  </a:lnTo>
                  <a:lnTo>
                    <a:pt x="3601" y="6731"/>
                  </a:lnTo>
                  <a:lnTo>
                    <a:pt x="4015" y="6672"/>
                  </a:lnTo>
                  <a:lnTo>
                    <a:pt x="4487" y="6554"/>
                  </a:lnTo>
                  <a:lnTo>
                    <a:pt x="4841" y="6377"/>
                  </a:lnTo>
                  <a:lnTo>
                    <a:pt x="5196" y="6141"/>
                  </a:lnTo>
                  <a:lnTo>
                    <a:pt x="5550" y="5905"/>
                  </a:lnTo>
                  <a:lnTo>
                    <a:pt x="5845" y="5609"/>
                  </a:lnTo>
                  <a:lnTo>
                    <a:pt x="6140" y="5255"/>
                  </a:lnTo>
                  <a:lnTo>
                    <a:pt x="6317" y="4842"/>
                  </a:lnTo>
                  <a:lnTo>
                    <a:pt x="6494" y="4429"/>
                  </a:lnTo>
                  <a:lnTo>
                    <a:pt x="6613" y="4015"/>
                  </a:lnTo>
                  <a:lnTo>
                    <a:pt x="6672" y="3543"/>
                  </a:lnTo>
                  <a:lnTo>
                    <a:pt x="6672" y="3130"/>
                  </a:lnTo>
                  <a:lnTo>
                    <a:pt x="6672" y="2717"/>
                  </a:lnTo>
                  <a:lnTo>
                    <a:pt x="6553" y="2303"/>
                  </a:lnTo>
                  <a:lnTo>
                    <a:pt x="6376" y="1890"/>
                  </a:lnTo>
                  <a:lnTo>
                    <a:pt x="6140" y="1536"/>
                  </a:lnTo>
                  <a:lnTo>
                    <a:pt x="5904" y="1182"/>
                  </a:lnTo>
                  <a:lnTo>
                    <a:pt x="5609" y="827"/>
                  </a:lnTo>
                  <a:lnTo>
                    <a:pt x="5255" y="591"/>
                  </a:lnTo>
                  <a:lnTo>
                    <a:pt x="4841" y="355"/>
                  </a:lnTo>
                  <a:lnTo>
                    <a:pt x="4428" y="178"/>
                  </a:lnTo>
                  <a:lnTo>
                    <a:pt x="3956" y="60"/>
                  </a:lnTo>
                  <a:lnTo>
                    <a:pt x="35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3826225" y="2036850"/>
              <a:ext cx="206650" cy="177125"/>
            </a:xfrm>
            <a:custGeom>
              <a:avLst/>
              <a:gdLst/>
              <a:ahLst/>
              <a:cxnLst/>
              <a:rect l="l" t="t" r="r" b="b"/>
              <a:pathLst>
                <a:path w="8266" h="7085" extrusionOk="0">
                  <a:moveTo>
                    <a:pt x="3307" y="2067"/>
                  </a:moveTo>
                  <a:lnTo>
                    <a:pt x="3484" y="2126"/>
                  </a:lnTo>
                  <a:lnTo>
                    <a:pt x="3720" y="2303"/>
                  </a:lnTo>
                  <a:lnTo>
                    <a:pt x="3838" y="2480"/>
                  </a:lnTo>
                  <a:lnTo>
                    <a:pt x="3838" y="2657"/>
                  </a:lnTo>
                  <a:lnTo>
                    <a:pt x="3779" y="2893"/>
                  </a:lnTo>
                  <a:lnTo>
                    <a:pt x="3425" y="3661"/>
                  </a:lnTo>
                  <a:lnTo>
                    <a:pt x="2421" y="3188"/>
                  </a:lnTo>
                  <a:lnTo>
                    <a:pt x="2775" y="2480"/>
                  </a:lnTo>
                  <a:lnTo>
                    <a:pt x="2893" y="2244"/>
                  </a:lnTo>
                  <a:lnTo>
                    <a:pt x="3070" y="2126"/>
                  </a:lnTo>
                  <a:lnTo>
                    <a:pt x="3307" y="2067"/>
                  </a:lnTo>
                  <a:close/>
                  <a:moveTo>
                    <a:pt x="3130" y="0"/>
                  </a:moveTo>
                  <a:lnTo>
                    <a:pt x="2893" y="59"/>
                  </a:lnTo>
                  <a:lnTo>
                    <a:pt x="2598" y="177"/>
                  </a:lnTo>
                  <a:lnTo>
                    <a:pt x="2362" y="295"/>
                  </a:lnTo>
                  <a:lnTo>
                    <a:pt x="2067" y="473"/>
                  </a:lnTo>
                  <a:lnTo>
                    <a:pt x="1890" y="709"/>
                  </a:lnTo>
                  <a:lnTo>
                    <a:pt x="1654" y="945"/>
                  </a:lnTo>
                  <a:lnTo>
                    <a:pt x="1476" y="1240"/>
                  </a:lnTo>
                  <a:lnTo>
                    <a:pt x="1299" y="1594"/>
                  </a:lnTo>
                  <a:lnTo>
                    <a:pt x="0" y="4310"/>
                  </a:lnTo>
                  <a:lnTo>
                    <a:pt x="5904" y="7085"/>
                  </a:lnTo>
                  <a:lnTo>
                    <a:pt x="6790" y="5196"/>
                  </a:lnTo>
                  <a:lnTo>
                    <a:pt x="4665" y="4251"/>
                  </a:lnTo>
                  <a:lnTo>
                    <a:pt x="4665" y="4192"/>
                  </a:lnTo>
                  <a:lnTo>
                    <a:pt x="7321" y="4074"/>
                  </a:lnTo>
                  <a:lnTo>
                    <a:pt x="8266" y="2067"/>
                  </a:lnTo>
                  <a:lnTo>
                    <a:pt x="5373" y="2303"/>
                  </a:lnTo>
                  <a:lnTo>
                    <a:pt x="5373" y="1949"/>
                  </a:lnTo>
                  <a:lnTo>
                    <a:pt x="5373" y="1594"/>
                  </a:lnTo>
                  <a:lnTo>
                    <a:pt x="5255" y="1299"/>
                  </a:lnTo>
                  <a:lnTo>
                    <a:pt x="5137" y="1004"/>
                  </a:lnTo>
                  <a:lnTo>
                    <a:pt x="4960" y="768"/>
                  </a:lnTo>
                  <a:lnTo>
                    <a:pt x="4783" y="532"/>
                  </a:lnTo>
                  <a:lnTo>
                    <a:pt x="4546" y="354"/>
                  </a:lnTo>
                  <a:lnTo>
                    <a:pt x="4251" y="236"/>
                  </a:lnTo>
                  <a:lnTo>
                    <a:pt x="3956" y="118"/>
                  </a:lnTo>
                  <a:lnTo>
                    <a:pt x="3720" y="59"/>
                  </a:lnTo>
                  <a:lnTo>
                    <a:pt x="3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3897075" y="1875950"/>
              <a:ext cx="188950" cy="162400"/>
            </a:xfrm>
            <a:custGeom>
              <a:avLst/>
              <a:gdLst/>
              <a:ahLst/>
              <a:cxnLst/>
              <a:rect l="l" t="t" r="r" b="b"/>
              <a:pathLst>
                <a:path w="7558" h="6496" extrusionOk="0">
                  <a:moveTo>
                    <a:pt x="2775" y="1"/>
                  </a:moveTo>
                  <a:lnTo>
                    <a:pt x="0" y="4724"/>
                  </a:lnTo>
                  <a:lnTo>
                    <a:pt x="1417" y="5551"/>
                  </a:lnTo>
                  <a:lnTo>
                    <a:pt x="2303" y="4075"/>
                  </a:lnTo>
                  <a:lnTo>
                    <a:pt x="6495" y="6495"/>
                  </a:lnTo>
                  <a:lnTo>
                    <a:pt x="7557" y="4724"/>
                  </a:lnTo>
                  <a:lnTo>
                    <a:pt x="3307" y="2304"/>
                  </a:lnTo>
                  <a:lnTo>
                    <a:pt x="4192" y="769"/>
                  </a:lnTo>
                  <a:lnTo>
                    <a:pt x="27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3985625" y="1751975"/>
              <a:ext cx="162375" cy="187475"/>
            </a:xfrm>
            <a:custGeom>
              <a:avLst/>
              <a:gdLst/>
              <a:ahLst/>
              <a:cxnLst/>
              <a:rect l="l" t="t" r="r" b="b"/>
              <a:pathLst>
                <a:path w="6495" h="7499" extrusionOk="0">
                  <a:moveTo>
                    <a:pt x="2598" y="1"/>
                  </a:moveTo>
                  <a:lnTo>
                    <a:pt x="1" y="3779"/>
                  </a:lnTo>
                  <a:lnTo>
                    <a:pt x="5314" y="7499"/>
                  </a:lnTo>
                  <a:lnTo>
                    <a:pt x="6495" y="5787"/>
                  </a:lnTo>
                  <a:lnTo>
                    <a:pt x="4488" y="4429"/>
                  </a:lnTo>
                  <a:lnTo>
                    <a:pt x="5550" y="2894"/>
                  </a:lnTo>
                  <a:lnTo>
                    <a:pt x="4311" y="2008"/>
                  </a:lnTo>
                  <a:lnTo>
                    <a:pt x="3248" y="3543"/>
                  </a:lnTo>
                  <a:lnTo>
                    <a:pt x="2480" y="3012"/>
                  </a:lnTo>
                  <a:lnTo>
                    <a:pt x="3956" y="886"/>
                  </a:lnTo>
                  <a:lnTo>
                    <a:pt x="25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4103700" y="1626525"/>
              <a:ext cx="168300" cy="169750"/>
            </a:xfrm>
            <a:custGeom>
              <a:avLst/>
              <a:gdLst/>
              <a:ahLst/>
              <a:cxnLst/>
              <a:rect l="l" t="t" r="r" b="b"/>
              <a:pathLst>
                <a:path w="6732" h="6790" extrusionOk="0">
                  <a:moveTo>
                    <a:pt x="3425" y="2008"/>
                  </a:moveTo>
                  <a:lnTo>
                    <a:pt x="3661" y="2126"/>
                  </a:lnTo>
                  <a:lnTo>
                    <a:pt x="3956" y="2244"/>
                  </a:lnTo>
                  <a:lnTo>
                    <a:pt x="4193" y="2421"/>
                  </a:lnTo>
                  <a:lnTo>
                    <a:pt x="4429" y="2657"/>
                  </a:lnTo>
                  <a:lnTo>
                    <a:pt x="4606" y="2893"/>
                  </a:lnTo>
                  <a:lnTo>
                    <a:pt x="4724" y="3129"/>
                  </a:lnTo>
                  <a:lnTo>
                    <a:pt x="4783" y="3366"/>
                  </a:lnTo>
                  <a:lnTo>
                    <a:pt x="4783" y="3602"/>
                  </a:lnTo>
                  <a:lnTo>
                    <a:pt x="4724" y="3838"/>
                  </a:lnTo>
                  <a:lnTo>
                    <a:pt x="4665" y="4074"/>
                  </a:lnTo>
                  <a:lnTo>
                    <a:pt x="4488" y="4310"/>
                  </a:lnTo>
                  <a:lnTo>
                    <a:pt x="4252" y="4546"/>
                  </a:lnTo>
                  <a:lnTo>
                    <a:pt x="4075" y="4664"/>
                  </a:lnTo>
                  <a:lnTo>
                    <a:pt x="3838" y="4783"/>
                  </a:lnTo>
                  <a:lnTo>
                    <a:pt x="3307" y="4783"/>
                  </a:lnTo>
                  <a:lnTo>
                    <a:pt x="3071" y="4664"/>
                  </a:lnTo>
                  <a:lnTo>
                    <a:pt x="2776" y="4546"/>
                  </a:lnTo>
                  <a:lnTo>
                    <a:pt x="2540" y="4369"/>
                  </a:lnTo>
                  <a:lnTo>
                    <a:pt x="2303" y="4133"/>
                  </a:lnTo>
                  <a:lnTo>
                    <a:pt x="2126" y="3897"/>
                  </a:lnTo>
                  <a:lnTo>
                    <a:pt x="2008" y="3661"/>
                  </a:lnTo>
                  <a:lnTo>
                    <a:pt x="1949" y="3425"/>
                  </a:lnTo>
                  <a:lnTo>
                    <a:pt x="1949" y="3189"/>
                  </a:lnTo>
                  <a:lnTo>
                    <a:pt x="2008" y="2952"/>
                  </a:lnTo>
                  <a:lnTo>
                    <a:pt x="2067" y="2716"/>
                  </a:lnTo>
                  <a:lnTo>
                    <a:pt x="2244" y="2421"/>
                  </a:lnTo>
                  <a:lnTo>
                    <a:pt x="2480" y="2244"/>
                  </a:lnTo>
                  <a:lnTo>
                    <a:pt x="2717" y="2126"/>
                  </a:lnTo>
                  <a:lnTo>
                    <a:pt x="2953" y="2008"/>
                  </a:lnTo>
                  <a:close/>
                  <a:moveTo>
                    <a:pt x="3484" y="0"/>
                  </a:moveTo>
                  <a:lnTo>
                    <a:pt x="3071" y="59"/>
                  </a:lnTo>
                  <a:lnTo>
                    <a:pt x="2658" y="118"/>
                  </a:lnTo>
                  <a:lnTo>
                    <a:pt x="2244" y="237"/>
                  </a:lnTo>
                  <a:lnTo>
                    <a:pt x="1831" y="414"/>
                  </a:lnTo>
                  <a:lnTo>
                    <a:pt x="1477" y="650"/>
                  </a:lnTo>
                  <a:lnTo>
                    <a:pt x="1123" y="886"/>
                  </a:lnTo>
                  <a:lnTo>
                    <a:pt x="827" y="1240"/>
                  </a:lnTo>
                  <a:lnTo>
                    <a:pt x="532" y="1594"/>
                  </a:lnTo>
                  <a:lnTo>
                    <a:pt x="355" y="1949"/>
                  </a:lnTo>
                  <a:lnTo>
                    <a:pt x="178" y="2362"/>
                  </a:lnTo>
                  <a:lnTo>
                    <a:pt x="60" y="2775"/>
                  </a:lnTo>
                  <a:lnTo>
                    <a:pt x="1" y="3248"/>
                  </a:lnTo>
                  <a:lnTo>
                    <a:pt x="1" y="3661"/>
                  </a:lnTo>
                  <a:lnTo>
                    <a:pt x="60" y="4074"/>
                  </a:lnTo>
                  <a:lnTo>
                    <a:pt x="178" y="4487"/>
                  </a:lnTo>
                  <a:lnTo>
                    <a:pt x="355" y="4901"/>
                  </a:lnTo>
                  <a:lnTo>
                    <a:pt x="591" y="5255"/>
                  </a:lnTo>
                  <a:lnTo>
                    <a:pt x="827" y="5609"/>
                  </a:lnTo>
                  <a:lnTo>
                    <a:pt x="1182" y="5963"/>
                  </a:lnTo>
                  <a:lnTo>
                    <a:pt x="1595" y="6259"/>
                  </a:lnTo>
                  <a:lnTo>
                    <a:pt x="1949" y="6436"/>
                  </a:lnTo>
                  <a:lnTo>
                    <a:pt x="2362" y="6613"/>
                  </a:lnTo>
                  <a:lnTo>
                    <a:pt x="2776" y="6731"/>
                  </a:lnTo>
                  <a:lnTo>
                    <a:pt x="3248" y="6790"/>
                  </a:lnTo>
                  <a:lnTo>
                    <a:pt x="3661" y="6790"/>
                  </a:lnTo>
                  <a:lnTo>
                    <a:pt x="4075" y="6672"/>
                  </a:lnTo>
                  <a:lnTo>
                    <a:pt x="4488" y="6554"/>
                  </a:lnTo>
                  <a:lnTo>
                    <a:pt x="4901" y="6377"/>
                  </a:lnTo>
                  <a:lnTo>
                    <a:pt x="5255" y="6140"/>
                  </a:lnTo>
                  <a:lnTo>
                    <a:pt x="5610" y="5904"/>
                  </a:lnTo>
                  <a:lnTo>
                    <a:pt x="5905" y="5550"/>
                  </a:lnTo>
                  <a:lnTo>
                    <a:pt x="6200" y="5196"/>
                  </a:lnTo>
                  <a:lnTo>
                    <a:pt x="6436" y="4842"/>
                  </a:lnTo>
                  <a:lnTo>
                    <a:pt x="6554" y="4428"/>
                  </a:lnTo>
                  <a:lnTo>
                    <a:pt x="6672" y="4015"/>
                  </a:lnTo>
                  <a:lnTo>
                    <a:pt x="6731" y="3602"/>
                  </a:lnTo>
                  <a:lnTo>
                    <a:pt x="6731" y="3129"/>
                  </a:lnTo>
                  <a:lnTo>
                    <a:pt x="6672" y="2716"/>
                  </a:lnTo>
                  <a:lnTo>
                    <a:pt x="6554" y="2303"/>
                  </a:lnTo>
                  <a:lnTo>
                    <a:pt x="6377" y="1890"/>
                  </a:lnTo>
                  <a:lnTo>
                    <a:pt x="6141" y="1535"/>
                  </a:lnTo>
                  <a:lnTo>
                    <a:pt x="5905" y="1181"/>
                  </a:lnTo>
                  <a:lnTo>
                    <a:pt x="5551" y="827"/>
                  </a:lnTo>
                  <a:lnTo>
                    <a:pt x="5196" y="591"/>
                  </a:lnTo>
                  <a:lnTo>
                    <a:pt x="4783" y="355"/>
                  </a:lnTo>
                  <a:lnTo>
                    <a:pt x="4370" y="178"/>
                  </a:lnTo>
                  <a:lnTo>
                    <a:pt x="3956" y="59"/>
                  </a:lnTo>
                  <a:lnTo>
                    <a:pt x="34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4209975" y="1530575"/>
              <a:ext cx="186000" cy="153525"/>
            </a:xfrm>
            <a:custGeom>
              <a:avLst/>
              <a:gdLst/>
              <a:ahLst/>
              <a:cxnLst/>
              <a:rect l="l" t="t" r="r" b="b"/>
              <a:pathLst>
                <a:path w="7440" h="6141" extrusionOk="0">
                  <a:moveTo>
                    <a:pt x="1477" y="1"/>
                  </a:moveTo>
                  <a:lnTo>
                    <a:pt x="1" y="1477"/>
                  </a:lnTo>
                  <a:lnTo>
                    <a:pt x="4547" y="6141"/>
                  </a:lnTo>
                  <a:lnTo>
                    <a:pt x="7440" y="3307"/>
                  </a:lnTo>
                  <a:lnTo>
                    <a:pt x="6318" y="2185"/>
                  </a:lnTo>
                  <a:lnTo>
                    <a:pt x="4901" y="3602"/>
                  </a:lnTo>
                  <a:lnTo>
                    <a:pt x="1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4307400" y="1440550"/>
              <a:ext cx="144675" cy="156475"/>
            </a:xfrm>
            <a:custGeom>
              <a:avLst/>
              <a:gdLst/>
              <a:ahLst/>
              <a:cxnLst/>
              <a:rect l="l" t="t" r="r" b="b"/>
              <a:pathLst>
                <a:path w="5787" h="6259" extrusionOk="0">
                  <a:moveTo>
                    <a:pt x="1535" y="0"/>
                  </a:moveTo>
                  <a:lnTo>
                    <a:pt x="0" y="1358"/>
                  </a:lnTo>
                  <a:lnTo>
                    <a:pt x="4251" y="6259"/>
                  </a:lnTo>
                  <a:lnTo>
                    <a:pt x="5786" y="4960"/>
                  </a:lnTo>
                  <a:lnTo>
                    <a:pt x="15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4406275" y="1346075"/>
              <a:ext cx="168300" cy="168300"/>
            </a:xfrm>
            <a:custGeom>
              <a:avLst/>
              <a:gdLst/>
              <a:ahLst/>
              <a:cxnLst/>
              <a:rect l="l" t="t" r="r" b="b"/>
              <a:pathLst>
                <a:path w="6732" h="6732" extrusionOk="0">
                  <a:moveTo>
                    <a:pt x="3484" y="1949"/>
                  </a:moveTo>
                  <a:lnTo>
                    <a:pt x="3720" y="2067"/>
                  </a:lnTo>
                  <a:lnTo>
                    <a:pt x="3956" y="2185"/>
                  </a:lnTo>
                  <a:lnTo>
                    <a:pt x="4193" y="2363"/>
                  </a:lnTo>
                  <a:lnTo>
                    <a:pt x="4429" y="2599"/>
                  </a:lnTo>
                  <a:lnTo>
                    <a:pt x="4547" y="2894"/>
                  </a:lnTo>
                  <a:lnTo>
                    <a:pt x="4665" y="3130"/>
                  </a:lnTo>
                  <a:lnTo>
                    <a:pt x="4724" y="3425"/>
                  </a:lnTo>
                  <a:lnTo>
                    <a:pt x="4783" y="3661"/>
                  </a:lnTo>
                  <a:lnTo>
                    <a:pt x="4724" y="3898"/>
                  </a:lnTo>
                  <a:lnTo>
                    <a:pt x="4606" y="4134"/>
                  </a:lnTo>
                  <a:lnTo>
                    <a:pt x="4429" y="4370"/>
                  </a:lnTo>
                  <a:lnTo>
                    <a:pt x="4252" y="4547"/>
                  </a:lnTo>
                  <a:lnTo>
                    <a:pt x="3956" y="4665"/>
                  </a:lnTo>
                  <a:lnTo>
                    <a:pt x="3720" y="4783"/>
                  </a:lnTo>
                  <a:lnTo>
                    <a:pt x="3248" y="4783"/>
                  </a:lnTo>
                  <a:lnTo>
                    <a:pt x="3012" y="4665"/>
                  </a:lnTo>
                  <a:lnTo>
                    <a:pt x="2776" y="4547"/>
                  </a:lnTo>
                  <a:lnTo>
                    <a:pt x="2540" y="4370"/>
                  </a:lnTo>
                  <a:lnTo>
                    <a:pt x="2362" y="4134"/>
                  </a:lnTo>
                  <a:lnTo>
                    <a:pt x="2185" y="3838"/>
                  </a:lnTo>
                  <a:lnTo>
                    <a:pt x="2067" y="3602"/>
                  </a:lnTo>
                  <a:lnTo>
                    <a:pt x="2008" y="3307"/>
                  </a:lnTo>
                  <a:lnTo>
                    <a:pt x="2008" y="3071"/>
                  </a:lnTo>
                  <a:lnTo>
                    <a:pt x="2008" y="2835"/>
                  </a:lnTo>
                  <a:lnTo>
                    <a:pt x="2126" y="2599"/>
                  </a:lnTo>
                  <a:lnTo>
                    <a:pt x="2303" y="2363"/>
                  </a:lnTo>
                  <a:lnTo>
                    <a:pt x="2540" y="2185"/>
                  </a:lnTo>
                  <a:lnTo>
                    <a:pt x="2776" y="2067"/>
                  </a:lnTo>
                  <a:lnTo>
                    <a:pt x="3012" y="1949"/>
                  </a:lnTo>
                  <a:close/>
                  <a:moveTo>
                    <a:pt x="3012" y="1"/>
                  </a:moveTo>
                  <a:lnTo>
                    <a:pt x="2599" y="119"/>
                  </a:lnTo>
                  <a:lnTo>
                    <a:pt x="2185" y="237"/>
                  </a:lnTo>
                  <a:lnTo>
                    <a:pt x="1772" y="414"/>
                  </a:lnTo>
                  <a:lnTo>
                    <a:pt x="1418" y="650"/>
                  </a:lnTo>
                  <a:lnTo>
                    <a:pt x="1064" y="946"/>
                  </a:lnTo>
                  <a:lnTo>
                    <a:pt x="768" y="1300"/>
                  </a:lnTo>
                  <a:lnTo>
                    <a:pt x="473" y="1654"/>
                  </a:lnTo>
                  <a:lnTo>
                    <a:pt x="296" y="2008"/>
                  </a:lnTo>
                  <a:lnTo>
                    <a:pt x="119" y="2422"/>
                  </a:lnTo>
                  <a:lnTo>
                    <a:pt x="60" y="2835"/>
                  </a:lnTo>
                  <a:lnTo>
                    <a:pt x="1" y="3248"/>
                  </a:lnTo>
                  <a:lnTo>
                    <a:pt x="1" y="3720"/>
                  </a:lnTo>
                  <a:lnTo>
                    <a:pt x="60" y="4134"/>
                  </a:lnTo>
                  <a:lnTo>
                    <a:pt x="237" y="4547"/>
                  </a:lnTo>
                  <a:lnTo>
                    <a:pt x="414" y="4960"/>
                  </a:lnTo>
                  <a:lnTo>
                    <a:pt x="650" y="5374"/>
                  </a:lnTo>
                  <a:lnTo>
                    <a:pt x="945" y="5728"/>
                  </a:lnTo>
                  <a:lnTo>
                    <a:pt x="1300" y="6023"/>
                  </a:lnTo>
                  <a:lnTo>
                    <a:pt x="1654" y="6259"/>
                  </a:lnTo>
                  <a:lnTo>
                    <a:pt x="2067" y="6495"/>
                  </a:lnTo>
                  <a:lnTo>
                    <a:pt x="2481" y="6613"/>
                  </a:lnTo>
                  <a:lnTo>
                    <a:pt x="2894" y="6731"/>
                  </a:lnTo>
                  <a:lnTo>
                    <a:pt x="3720" y="6731"/>
                  </a:lnTo>
                  <a:lnTo>
                    <a:pt x="4193" y="6613"/>
                  </a:lnTo>
                  <a:lnTo>
                    <a:pt x="4606" y="6495"/>
                  </a:lnTo>
                  <a:lnTo>
                    <a:pt x="4960" y="6318"/>
                  </a:lnTo>
                  <a:lnTo>
                    <a:pt x="5373" y="6082"/>
                  </a:lnTo>
                  <a:lnTo>
                    <a:pt x="5728" y="5787"/>
                  </a:lnTo>
                  <a:lnTo>
                    <a:pt x="6023" y="5492"/>
                  </a:lnTo>
                  <a:lnTo>
                    <a:pt x="6259" y="5137"/>
                  </a:lnTo>
                  <a:lnTo>
                    <a:pt x="6436" y="4724"/>
                  </a:lnTo>
                  <a:lnTo>
                    <a:pt x="6613" y="4311"/>
                  </a:lnTo>
                  <a:lnTo>
                    <a:pt x="6731" y="3898"/>
                  </a:lnTo>
                  <a:lnTo>
                    <a:pt x="6731" y="3484"/>
                  </a:lnTo>
                  <a:lnTo>
                    <a:pt x="6731" y="3071"/>
                  </a:lnTo>
                  <a:lnTo>
                    <a:pt x="6672" y="2599"/>
                  </a:lnTo>
                  <a:lnTo>
                    <a:pt x="6495" y="2185"/>
                  </a:lnTo>
                  <a:lnTo>
                    <a:pt x="6318" y="1772"/>
                  </a:lnTo>
                  <a:lnTo>
                    <a:pt x="6082" y="1418"/>
                  </a:lnTo>
                  <a:lnTo>
                    <a:pt x="5787" y="1005"/>
                  </a:lnTo>
                  <a:lnTo>
                    <a:pt x="5432" y="709"/>
                  </a:lnTo>
                  <a:lnTo>
                    <a:pt x="5078" y="473"/>
                  </a:lnTo>
                  <a:lnTo>
                    <a:pt x="4724" y="296"/>
                  </a:lnTo>
                  <a:lnTo>
                    <a:pt x="4311" y="119"/>
                  </a:lnTo>
                  <a:lnTo>
                    <a:pt x="38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5"/>
          <p:cNvGrpSpPr/>
          <p:nvPr/>
        </p:nvGrpSpPr>
        <p:grpSpPr>
          <a:xfrm>
            <a:off x="504914" y="555253"/>
            <a:ext cx="599510" cy="352226"/>
            <a:chOff x="-1861775" y="1644025"/>
            <a:chExt cx="1612018" cy="947100"/>
          </a:xfrm>
        </p:grpSpPr>
        <p:sp>
          <p:nvSpPr>
            <p:cNvPr id="253" name="Google Shape;253;p5"/>
            <p:cNvSpPr/>
            <p:nvPr/>
          </p:nvSpPr>
          <p:spPr>
            <a:xfrm>
              <a:off x="-1861775" y="1879738"/>
              <a:ext cx="105300" cy="475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1693475" y="1748150"/>
              <a:ext cx="105300" cy="7389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1525175" y="1644025"/>
              <a:ext cx="105300" cy="947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1356875" y="1748150"/>
              <a:ext cx="105300" cy="7389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1188575" y="1879738"/>
              <a:ext cx="105300" cy="475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1028257" y="1879738"/>
              <a:ext cx="105300" cy="475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859957" y="1748150"/>
              <a:ext cx="105300" cy="7389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691657" y="1644025"/>
              <a:ext cx="105300" cy="947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a:off x="-523357" y="1748150"/>
              <a:ext cx="105300" cy="7389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355057" y="1879738"/>
              <a:ext cx="105300" cy="475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5"/>
          <p:cNvGrpSpPr/>
          <p:nvPr/>
        </p:nvGrpSpPr>
        <p:grpSpPr>
          <a:xfrm>
            <a:off x="371382" y="4742470"/>
            <a:ext cx="8401240" cy="202500"/>
            <a:chOff x="480920" y="4742470"/>
            <a:chExt cx="8401240" cy="202500"/>
          </a:xfrm>
        </p:grpSpPr>
        <p:grpSp>
          <p:nvGrpSpPr>
            <p:cNvPr id="264" name="Google Shape;264;p5"/>
            <p:cNvGrpSpPr/>
            <p:nvPr/>
          </p:nvGrpSpPr>
          <p:grpSpPr>
            <a:xfrm rot="-5400000">
              <a:off x="6549675" y="2612485"/>
              <a:ext cx="202500" cy="4462470"/>
              <a:chOff x="214325" y="317672"/>
              <a:chExt cx="202500" cy="4462470"/>
            </a:xfrm>
          </p:grpSpPr>
          <p:sp>
            <p:nvSpPr>
              <p:cNvPr id="265" name="Google Shape;265;p5"/>
              <p:cNvSpPr/>
              <p:nvPr/>
            </p:nvSpPr>
            <p:spPr>
              <a:xfrm>
                <a:off x="214325" y="2309827"/>
                <a:ext cx="2025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214325" y="2585715"/>
                <a:ext cx="1191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214325" y="2759031"/>
                <a:ext cx="2025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214325" y="3525485"/>
                <a:ext cx="1191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214325" y="4054106"/>
                <a:ext cx="202500" cy="39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214325" y="4741142"/>
                <a:ext cx="2025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214325" y="317672"/>
                <a:ext cx="1191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214325" y="846294"/>
                <a:ext cx="2025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214325" y="1533330"/>
                <a:ext cx="202500" cy="39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5"/>
            <p:cNvSpPr/>
            <p:nvPr/>
          </p:nvSpPr>
          <p:spPr>
            <a:xfrm rot="-5400000">
              <a:off x="399170" y="4824220"/>
              <a:ext cx="2025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rot="-5400000">
              <a:off x="716758" y="4865920"/>
              <a:ext cx="1191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rot="-5400000">
              <a:off x="848374" y="4824220"/>
              <a:ext cx="2025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rot="-5400000">
              <a:off x="1656527" y="4865920"/>
              <a:ext cx="119100" cy="39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rot="-5400000">
              <a:off x="2143449" y="4824220"/>
              <a:ext cx="202500" cy="39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rot="-5400000">
              <a:off x="2830485" y="4824220"/>
              <a:ext cx="2025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0"/>
        <p:cNvGrpSpPr/>
        <p:nvPr/>
      </p:nvGrpSpPr>
      <p:grpSpPr>
        <a:xfrm>
          <a:off x="0" y="0"/>
          <a:ext cx="0" cy="0"/>
          <a:chOff x="0" y="0"/>
          <a:chExt cx="0" cy="0"/>
        </a:xfrm>
      </p:grpSpPr>
      <p:sp>
        <p:nvSpPr>
          <p:cNvPr id="281" name="Google Shape;281;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282" name="Google Shape;282;p6"/>
          <p:cNvGrpSpPr/>
          <p:nvPr/>
        </p:nvGrpSpPr>
        <p:grpSpPr>
          <a:xfrm>
            <a:off x="-823370" y="4228604"/>
            <a:ext cx="1834255" cy="1834975"/>
            <a:chOff x="3684525" y="1008100"/>
            <a:chExt cx="3697350" cy="3698800"/>
          </a:xfrm>
        </p:grpSpPr>
        <p:sp>
          <p:nvSpPr>
            <p:cNvPr id="283" name="Google Shape;283;p6"/>
            <p:cNvSpPr/>
            <p:nvPr/>
          </p:nvSpPr>
          <p:spPr>
            <a:xfrm>
              <a:off x="4642450" y="1210300"/>
              <a:ext cx="180075" cy="199275"/>
            </a:xfrm>
            <a:custGeom>
              <a:avLst/>
              <a:gdLst/>
              <a:ahLst/>
              <a:cxnLst/>
              <a:rect l="l" t="t" r="r" b="b"/>
              <a:pathLst>
                <a:path w="7203" h="7971" extrusionOk="0">
                  <a:moveTo>
                    <a:pt x="2067" y="2480"/>
                  </a:moveTo>
                  <a:lnTo>
                    <a:pt x="3424" y="3779"/>
                  </a:lnTo>
                  <a:lnTo>
                    <a:pt x="2362" y="4369"/>
                  </a:lnTo>
                  <a:lnTo>
                    <a:pt x="2067" y="2480"/>
                  </a:lnTo>
                  <a:close/>
                  <a:moveTo>
                    <a:pt x="2067" y="0"/>
                  </a:moveTo>
                  <a:lnTo>
                    <a:pt x="0" y="1122"/>
                  </a:lnTo>
                  <a:lnTo>
                    <a:pt x="945" y="7971"/>
                  </a:lnTo>
                  <a:lnTo>
                    <a:pt x="2834" y="6967"/>
                  </a:lnTo>
                  <a:lnTo>
                    <a:pt x="2657" y="5963"/>
                  </a:lnTo>
                  <a:lnTo>
                    <a:pt x="4546" y="4901"/>
                  </a:lnTo>
                  <a:lnTo>
                    <a:pt x="5314" y="5668"/>
                  </a:lnTo>
                  <a:lnTo>
                    <a:pt x="7203" y="4605"/>
                  </a:lnTo>
                  <a:lnTo>
                    <a:pt x="20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4778225" y="1114350"/>
              <a:ext cx="174200" cy="187475"/>
            </a:xfrm>
            <a:custGeom>
              <a:avLst/>
              <a:gdLst/>
              <a:ahLst/>
              <a:cxnLst/>
              <a:rect l="l" t="t" r="r" b="b"/>
              <a:pathLst>
                <a:path w="6968" h="7499" extrusionOk="0">
                  <a:moveTo>
                    <a:pt x="5373" y="1"/>
                  </a:moveTo>
                  <a:lnTo>
                    <a:pt x="3484" y="768"/>
                  </a:lnTo>
                  <a:lnTo>
                    <a:pt x="4842" y="4193"/>
                  </a:lnTo>
                  <a:lnTo>
                    <a:pt x="4960" y="4547"/>
                  </a:lnTo>
                  <a:lnTo>
                    <a:pt x="4901" y="4901"/>
                  </a:lnTo>
                  <a:lnTo>
                    <a:pt x="4842" y="5078"/>
                  </a:lnTo>
                  <a:lnTo>
                    <a:pt x="4724" y="5196"/>
                  </a:lnTo>
                  <a:lnTo>
                    <a:pt x="4606" y="5314"/>
                  </a:lnTo>
                  <a:lnTo>
                    <a:pt x="4370" y="5432"/>
                  </a:lnTo>
                  <a:lnTo>
                    <a:pt x="4193" y="5491"/>
                  </a:lnTo>
                  <a:lnTo>
                    <a:pt x="3838" y="5491"/>
                  </a:lnTo>
                  <a:lnTo>
                    <a:pt x="3720" y="5432"/>
                  </a:lnTo>
                  <a:lnTo>
                    <a:pt x="3425" y="5196"/>
                  </a:lnTo>
                  <a:lnTo>
                    <a:pt x="3248" y="4842"/>
                  </a:lnTo>
                  <a:lnTo>
                    <a:pt x="1890" y="1418"/>
                  </a:lnTo>
                  <a:lnTo>
                    <a:pt x="1" y="2185"/>
                  </a:lnTo>
                  <a:lnTo>
                    <a:pt x="1359" y="5550"/>
                  </a:lnTo>
                  <a:lnTo>
                    <a:pt x="1536" y="5964"/>
                  </a:lnTo>
                  <a:lnTo>
                    <a:pt x="1772" y="6318"/>
                  </a:lnTo>
                  <a:lnTo>
                    <a:pt x="2008" y="6672"/>
                  </a:lnTo>
                  <a:lnTo>
                    <a:pt x="2303" y="6908"/>
                  </a:lnTo>
                  <a:lnTo>
                    <a:pt x="2598" y="7145"/>
                  </a:lnTo>
                  <a:lnTo>
                    <a:pt x="2894" y="7263"/>
                  </a:lnTo>
                  <a:lnTo>
                    <a:pt x="3248" y="7381"/>
                  </a:lnTo>
                  <a:lnTo>
                    <a:pt x="3602" y="7440"/>
                  </a:lnTo>
                  <a:lnTo>
                    <a:pt x="3956" y="7499"/>
                  </a:lnTo>
                  <a:lnTo>
                    <a:pt x="4311" y="7440"/>
                  </a:lnTo>
                  <a:lnTo>
                    <a:pt x="4665" y="7381"/>
                  </a:lnTo>
                  <a:lnTo>
                    <a:pt x="5078" y="7204"/>
                  </a:lnTo>
                  <a:lnTo>
                    <a:pt x="5432" y="7026"/>
                  </a:lnTo>
                  <a:lnTo>
                    <a:pt x="5787" y="6849"/>
                  </a:lnTo>
                  <a:lnTo>
                    <a:pt x="6082" y="6613"/>
                  </a:lnTo>
                  <a:lnTo>
                    <a:pt x="6318" y="6377"/>
                  </a:lnTo>
                  <a:lnTo>
                    <a:pt x="6554" y="6082"/>
                  </a:lnTo>
                  <a:lnTo>
                    <a:pt x="6731" y="5728"/>
                  </a:lnTo>
                  <a:lnTo>
                    <a:pt x="6849" y="5432"/>
                  </a:lnTo>
                  <a:lnTo>
                    <a:pt x="6967" y="5019"/>
                  </a:lnTo>
                  <a:lnTo>
                    <a:pt x="6967" y="4665"/>
                  </a:lnTo>
                  <a:lnTo>
                    <a:pt x="6967" y="4252"/>
                  </a:lnTo>
                  <a:lnTo>
                    <a:pt x="6849" y="3838"/>
                  </a:lnTo>
                  <a:lnTo>
                    <a:pt x="6731" y="3425"/>
                  </a:lnTo>
                  <a:lnTo>
                    <a:pt x="53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a:off x="4955350" y="1077450"/>
              <a:ext cx="172725" cy="178625"/>
            </a:xfrm>
            <a:custGeom>
              <a:avLst/>
              <a:gdLst/>
              <a:ahLst/>
              <a:cxnLst/>
              <a:rect l="l" t="t" r="r" b="b"/>
              <a:pathLst>
                <a:path w="6909" h="7145" extrusionOk="0">
                  <a:moveTo>
                    <a:pt x="3543" y="1831"/>
                  </a:moveTo>
                  <a:lnTo>
                    <a:pt x="3838" y="1890"/>
                  </a:lnTo>
                  <a:lnTo>
                    <a:pt x="4074" y="1949"/>
                  </a:lnTo>
                  <a:lnTo>
                    <a:pt x="4310" y="2126"/>
                  </a:lnTo>
                  <a:lnTo>
                    <a:pt x="4487" y="2362"/>
                  </a:lnTo>
                  <a:lnTo>
                    <a:pt x="4665" y="2599"/>
                  </a:lnTo>
                  <a:lnTo>
                    <a:pt x="4783" y="2894"/>
                  </a:lnTo>
                  <a:lnTo>
                    <a:pt x="4842" y="3248"/>
                  </a:lnTo>
                  <a:lnTo>
                    <a:pt x="4842" y="3543"/>
                  </a:lnTo>
                  <a:lnTo>
                    <a:pt x="4783" y="3779"/>
                  </a:lnTo>
                  <a:lnTo>
                    <a:pt x="4665" y="4075"/>
                  </a:lnTo>
                  <a:lnTo>
                    <a:pt x="4487" y="4252"/>
                  </a:lnTo>
                  <a:lnTo>
                    <a:pt x="4310" y="4429"/>
                  </a:lnTo>
                  <a:lnTo>
                    <a:pt x="4015" y="4606"/>
                  </a:lnTo>
                  <a:lnTo>
                    <a:pt x="3720" y="4724"/>
                  </a:lnTo>
                  <a:lnTo>
                    <a:pt x="3248" y="4842"/>
                  </a:lnTo>
                  <a:lnTo>
                    <a:pt x="2480" y="2067"/>
                  </a:lnTo>
                  <a:lnTo>
                    <a:pt x="2952" y="1890"/>
                  </a:lnTo>
                  <a:lnTo>
                    <a:pt x="3248" y="1831"/>
                  </a:lnTo>
                  <a:close/>
                  <a:moveTo>
                    <a:pt x="3543" y="1"/>
                  </a:moveTo>
                  <a:lnTo>
                    <a:pt x="3071" y="60"/>
                  </a:lnTo>
                  <a:lnTo>
                    <a:pt x="2598" y="119"/>
                  </a:lnTo>
                  <a:lnTo>
                    <a:pt x="0" y="886"/>
                  </a:lnTo>
                  <a:lnTo>
                    <a:pt x="1772" y="7145"/>
                  </a:lnTo>
                  <a:lnTo>
                    <a:pt x="4428" y="6436"/>
                  </a:lnTo>
                  <a:lnTo>
                    <a:pt x="4842" y="6259"/>
                  </a:lnTo>
                  <a:lnTo>
                    <a:pt x="5314" y="6023"/>
                  </a:lnTo>
                  <a:lnTo>
                    <a:pt x="5668" y="5787"/>
                  </a:lnTo>
                  <a:lnTo>
                    <a:pt x="6022" y="5491"/>
                  </a:lnTo>
                  <a:lnTo>
                    <a:pt x="6318" y="5196"/>
                  </a:lnTo>
                  <a:lnTo>
                    <a:pt x="6495" y="4842"/>
                  </a:lnTo>
                  <a:lnTo>
                    <a:pt x="6672" y="4488"/>
                  </a:lnTo>
                  <a:lnTo>
                    <a:pt x="6849" y="4075"/>
                  </a:lnTo>
                  <a:lnTo>
                    <a:pt x="6908" y="3661"/>
                  </a:lnTo>
                  <a:lnTo>
                    <a:pt x="6908" y="3189"/>
                  </a:lnTo>
                  <a:lnTo>
                    <a:pt x="6849" y="2776"/>
                  </a:lnTo>
                  <a:lnTo>
                    <a:pt x="6790" y="2362"/>
                  </a:lnTo>
                  <a:lnTo>
                    <a:pt x="6613" y="1890"/>
                  </a:lnTo>
                  <a:lnTo>
                    <a:pt x="6436" y="1536"/>
                  </a:lnTo>
                  <a:lnTo>
                    <a:pt x="6200" y="1182"/>
                  </a:lnTo>
                  <a:lnTo>
                    <a:pt x="5904" y="827"/>
                  </a:lnTo>
                  <a:lnTo>
                    <a:pt x="5609" y="591"/>
                  </a:lnTo>
                  <a:lnTo>
                    <a:pt x="5255" y="355"/>
                  </a:lnTo>
                  <a:lnTo>
                    <a:pt x="4842" y="178"/>
                  </a:lnTo>
                  <a:lnTo>
                    <a:pt x="4428" y="60"/>
                  </a:lnTo>
                  <a:lnTo>
                    <a:pt x="4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a:off x="5139850" y="1040550"/>
              <a:ext cx="82675" cy="169775"/>
            </a:xfrm>
            <a:custGeom>
              <a:avLst/>
              <a:gdLst/>
              <a:ahLst/>
              <a:cxnLst/>
              <a:rect l="l" t="t" r="r" b="b"/>
              <a:pathLst>
                <a:path w="3307" h="6791" extrusionOk="0">
                  <a:moveTo>
                    <a:pt x="2008" y="1"/>
                  </a:moveTo>
                  <a:lnTo>
                    <a:pt x="0" y="414"/>
                  </a:lnTo>
                  <a:lnTo>
                    <a:pt x="1299" y="6790"/>
                  </a:lnTo>
                  <a:lnTo>
                    <a:pt x="3307" y="6377"/>
                  </a:lnTo>
                  <a:lnTo>
                    <a:pt x="20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237250" y="1018425"/>
              <a:ext cx="168300" cy="168275"/>
            </a:xfrm>
            <a:custGeom>
              <a:avLst/>
              <a:gdLst/>
              <a:ahLst/>
              <a:cxnLst/>
              <a:rect l="l" t="t" r="r" b="b"/>
              <a:pathLst>
                <a:path w="6732" h="6731" extrusionOk="0">
                  <a:moveTo>
                    <a:pt x="3484" y="1890"/>
                  </a:moveTo>
                  <a:lnTo>
                    <a:pt x="3720" y="1949"/>
                  </a:lnTo>
                  <a:lnTo>
                    <a:pt x="3957" y="2067"/>
                  </a:lnTo>
                  <a:lnTo>
                    <a:pt x="4193" y="2185"/>
                  </a:lnTo>
                  <a:lnTo>
                    <a:pt x="4370" y="2362"/>
                  </a:lnTo>
                  <a:lnTo>
                    <a:pt x="4488" y="2598"/>
                  </a:lnTo>
                  <a:lnTo>
                    <a:pt x="4606" y="2893"/>
                  </a:lnTo>
                  <a:lnTo>
                    <a:pt x="4665" y="3188"/>
                  </a:lnTo>
                  <a:lnTo>
                    <a:pt x="4665" y="3543"/>
                  </a:lnTo>
                  <a:lnTo>
                    <a:pt x="4606" y="3779"/>
                  </a:lnTo>
                  <a:lnTo>
                    <a:pt x="4547" y="4074"/>
                  </a:lnTo>
                  <a:lnTo>
                    <a:pt x="4429" y="4310"/>
                  </a:lnTo>
                  <a:lnTo>
                    <a:pt x="4252" y="4487"/>
                  </a:lnTo>
                  <a:lnTo>
                    <a:pt x="4075" y="4605"/>
                  </a:lnTo>
                  <a:lnTo>
                    <a:pt x="3839" y="4723"/>
                  </a:lnTo>
                  <a:lnTo>
                    <a:pt x="3543" y="4782"/>
                  </a:lnTo>
                  <a:lnTo>
                    <a:pt x="3012" y="4782"/>
                  </a:lnTo>
                  <a:lnTo>
                    <a:pt x="2776" y="4664"/>
                  </a:lnTo>
                  <a:lnTo>
                    <a:pt x="2540" y="4546"/>
                  </a:lnTo>
                  <a:lnTo>
                    <a:pt x="2363" y="4310"/>
                  </a:lnTo>
                  <a:lnTo>
                    <a:pt x="2244" y="4074"/>
                  </a:lnTo>
                  <a:lnTo>
                    <a:pt x="2185" y="3838"/>
                  </a:lnTo>
                  <a:lnTo>
                    <a:pt x="2126" y="3484"/>
                  </a:lnTo>
                  <a:lnTo>
                    <a:pt x="2067" y="3188"/>
                  </a:lnTo>
                  <a:lnTo>
                    <a:pt x="2126" y="2893"/>
                  </a:lnTo>
                  <a:lnTo>
                    <a:pt x="2185" y="2657"/>
                  </a:lnTo>
                  <a:lnTo>
                    <a:pt x="2303" y="2421"/>
                  </a:lnTo>
                  <a:lnTo>
                    <a:pt x="2481" y="2244"/>
                  </a:lnTo>
                  <a:lnTo>
                    <a:pt x="2658" y="2067"/>
                  </a:lnTo>
                  <a:lnTo>
                    <a:pt x="2894" y="1949"/>
                  </a:lnTo>
                  <a:lnTo>
                    <a:pt x="3189" y="1890"/>
                  </a:lnTo>
                  <a:close/>
                  <a:moveTo>
                    <a:pt x="3425" y="0"/>
                  </a:moveTo>
                  <a:lnTo>
                    <a:pt x="2953" y="59"/>
                  </a:lnTo>
                  <a:lnTo>
                    <a:pt x="2540" y="118"/>
                  </a:lnTo>
                  <a:lnTo>
                    <a:pt x="2126" y="236"/>
                  </a:lnTo>
                  <a:lnTo>
                    <a:pt x="1713" y="414"/>
                  </a:lnTo>
                  <a:lnTo>
                    <a:pt x="1359" y="650"/>
                  </a:lnTo>
                  <a:lnTo>
                    <a:pt x="1005" y="945"/>
                  </a:lnTo>
                  <a:lnTo>
                    <a:pt x="709" y="1240"/>
                  </a:lnTo>
                  <a:lnTo>
                    <a:pt x="473" y="1594"/>
                  </a:lnTo>
                  <a:lnTo>
                    <a:pt x="296" y="2008"/>
                  </a:lnTo>
                  <a:lnTo>
                    <a:pt x="119" y="2421"/>
                  </a:lnTo>
                  <a:lnTo>
                    <a:pt x="60" y="2834"/>
                  </a:lnTo>
                  <a:lnTo>
                    <a:pt x="1" y="3306"/>
                  </a:lnTo>
                  <a:lnTo>
                    <a:pt x="60" y="3779"/>
                  </a:lnTo>
                  <a:lnTo>
                    <a:pt x="119" y="4192"/>
                  </a:lnTo>
                  <a:lnTo>
                    <a:pt x="237" y="4664"/>
                  </a:lnTo>
                  <a:lnTo>
                    <a:pt x="473" y="5019"/>
                  </a:lnTo>
                  <a:lnTo>
                    <a:pt x="709" y="5432"/>
                  </a:lnTo>
                  <a:lnTo>
                    <a:pt x="1005" y="5727"/>
                  </a:lnTo>
                  <a:lnTo>
                    <a:pt x="1300" y="6022"/>
                  </a:lnTo>
                  <a:lnTo>
                    <a:pt x="1654" y="6258"/>
                  </a:lnTo>
                  <a:lnTo>
                    <a:pt x="2067" y="6436"/>
                  </a:lnTo>
                  <a:lnTo>
                    <a:pt x="2481" y="6613"/>
                  </a:lnTo>
                  <a:lnTo>
                    <a:pt x="2894" y="6672"/>
                  </a:lnTo>
                  <a:lnTo>
                    <a:pt x="3307" y="6731"/>
                  </a:lnTo>
                  <a:lnTo>
                    <a:pt x="3779" y="6672"/>
                  </a:lnTo>
                  <a:lnTo>
                    <a:pt x="4193" y="6613"/>
                  </a:lnTo>
                  <a:lnTo>
                    <a:pt x="4606" y="6495"/>
                  </a:lnTo>
                  <a:lnTo>
                    <a:pt x="5019" y="6317"/>
                  </a:lnTo>
                  <a:lnTo>
                    <a:pt x="5374" y="6081"/>
                  </a:lnTo>
                  <a:lnTo>
                    <a:pt x="5728" y="5786"/>
                  </a:lnTo>
                  <a:lnTo>
                    <a:pt x="6023" y="5491"/>
                  </a:lnTo>
                  <a:lnTo>
                    <a:pt x="6259" y="5137"/>
                  </a:lnTo>
                  <a:lnTo>
                    <a:pt x="6436" y="4723"/>
                  </a:lnTo>
                  <a:lnTo>
                    <a:pt x="6613" y="4310"/>
                  </a:lnTo>
                  <a:lnTo>
                    <a:pt x="6672" y="3897"/>
                  </a:lnTo>
                  <a:lnTo>
                    <a:pt x="6731" y="3425"/>
                  </a:lnTo>
                  <a:lnTo>
                    <a:pt x="6672" y="2952"/>
                  </a:lnTo>
                  <a:lnTo>
                    <a:pt x="6613" y="2480"/>
                  </a:lnTo>
                  <a:lnTo>
                    <a:pt x="6495" y="2067"/>
                  </a:lnTo>
                  <a:lnTo>
                    <a:pt x="6259" y="1653"/>
                  </a:lnTo>
                  <a:lnTo>
                    <a:pt x="6023" y="1299"/>
                  </a:lnTo>
                  <a:lnTo>
                    <a:pt x="5787" y="945"/>
                  </a:lnTo>
                  <a:lnTo>
                    <a:pt x="5433" y="709"/>
                  </a:lnTo>
                  <a:lnTo>
                    <a:pt x="5078" y="473"/>
                  </a:lnTo>
                  <a:lnTo>
                    <a:pt x="4724" y="236"/>
                  </a:lnTo>
                  <a:lnTo>
                    <a:pt x="4311" y="118"/>
                  </a:lnTo>
                  <a:lnTo>
                    <a:pt x="3839" y="59"/>
                  </a:lnTo>
                  <a:lnTo>
                    <a:pt x="3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488175" y="1008100"/>
              <a:ext cx="112200" cy="165325"/>
            </a:xfrm>
            <a:custGeom>
              <a:avLst/>
              <a:gdLst/>
              <a:ahLst/>
              <a:cxnLst/>
              <a:rect l="l" t="t" r="r" b="b"/>
              <a:pathLst>
                <a:path w="4488" h="6613" extrusionOk="0">
                  <a:moveTo>
                    <a:pt x="119" y="0"/>
                  </a:moveTo>
                  <a:lnTo>
                    <a:pt x="1" y="6494"/>
                  </a:lnTo>
                  <a:lnTo>
                    <a:pt x="4370" y="6612"/>
                  </a:lnTo>
                  <a:lnTo>
                    <a:pt x="4370" y="4959"/>
                  </a:lnTo>
                  <a:lnTo>
                    <a:pt x="2067" y="4900"/>
                  </a:lnTo>
                  <a:lnTo>
                    <a:pt x="2126" y="4015"/>
                  </a:lnTo>
                  <a:lnTo>
                    <a:pt x="4133" y="4015"/>
                  </a:lnTo>
                  <a:lnTo>
                    <a:pt x="4133" y="2480"/>
                  </a:lnTo>
                  <a:lnTo>
                    <a:pt x="2126" y="2480"/>
                  </a:lnTo>
                  <a:lnTo>
                    <a:pt x="2126" y="1653"/>
                  </a:lnTo>
                  <a:lnTo>
                    <a:pt x="4429" y="1712"/>
                  </a:lnTo>
                  <a:lnTo>
                    <a:pt x="4488" y="59"/>
                  </a:lnTo>
                  <a:lnTo>
                    <a:pt x="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a:off x="5623975" y="1009575"/>
              <a:ext cx="171225" cy="178600"/>
            </a:xfrm>
            <a:custGeom>
              <a:avLst/>
              <a:gdLst/>
              <a:ahLst/>
              <a:cxnLst/>
              <a:rect l="l" t="t" r="r" b="b"/>
              <a:pathLst>
                <a:path w="6849" h="7144" extrusionOk="0">
                  <a:moveTo>
                    <a:pt x="650" y="0"/>
                  </a:moveTo>
                  <a:lnTo>
                    <a:pt x="0" y="6494"/>
                  </a:lnTo>
                  <a:lnTo>
                    <a:pt x="2008" y="6730"/>
                  </a:lnTo>
                  <a:lnTo>
                    <a:pt x="2362" y="3424"/>
                  </a:lnTo>
                  <a:lnTo>
                    <a:pt x="4192" y="6908"/>
                  </a:lnTo>
                  <a:lnTo>
                    <a:pt x="6199" y="7144"/>
                  </a:lnTo>
                  <a:lnTo>
                    <a:pt x="6849" y="649"/>
                  </a:lnTo>
                  <a:lnTo>
                    <a:pt x="4782" y="413"/>
                  </a:lnTo>
                  <a:lnTo>
                    <a:pt x="4487" y="3779"/>
                  </a:lnTo>
                  <a:lnTo>
                    <a:pt x="2657" y="236"/>
                  </a:lnTo>
                  <a:lnTo>
                    <a:pt x="6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5818800" y="1044975"/>
              <a:ext cx="162375" cy="166825"/>
            </a:xfrm>
            <a:custGeom>
              <a:avLst/>
              <a:gdLst/>
              <a:ahLst/>
              <a:cxnLst/>
              <a:rect l="l" t="t" r="r" b="b"/>
              <a:pathLst>
                <a:path w="6495" h="6673" extrusionOk="0">
                  <a:moveTo>
                    <a:pt x="3011" y="1"/>
                  </a:moveTo>
                  <a:lnTo>
                    <a:pt x="2598" y="60"/>
                  </a:lnTo>
                  <a:lnTo>
                    <a:pt x="2185" y="119"/>
                  </a:lnTo>
                  <a:lnTo>
                    <a:pt x="1772" y="296"/>
                  </a:lnTo>
                  <a:lnTo>
                    <a:pt x="1417" y="473"/>
                  </a:lnTo>
                  <a:lnTo>
                    <a:pt x="1122" y="768"/>
                  </a:lnTo>
                  <a:lnTo>
                    <a:pt x="827" y="1064"/>
                  </a:lnTo>
                  <a:lnTo>
                    <a:pt x="532" y="1418"/>
                  </a:lnTo>
                  <a:lnTo>
                    <a:pt x="355" y="1772"/>
                  </a:lnTo>
                  <a:lnTo>
                    <a:pt x="178" y="2185"/>
                  </a:lnTo>
                  <a:lnTo>
                    <a:pt x="59" y="2658"/>
                  </a:lnTo>
                  <a:lnTo>
                    <a:pt x="0" y="3130"/>
                  </a:lnTo>
                  <a:lnTo>
                    <a:pt x="0" y="3602"/>
                  </a:lnTo>
                  <a:lnTo>
                    <a:pt x="0" y="4016"/>
                  </a:lnTo>
                  <a:lnTo>
                    <a:pt x="119" y="4429"/>
                  </a:lnTo>
                  <a:lnTo>
                    <a:pt x="237" y="4842"/>
                  </a:lnTo>
                  <a:lnTo>
                    <a:pt x="473" y="5196"/>
                  </a:lnTo>
                  <a:lnTo>
                    <a:pt x="709" y="5492"/>
                  </a:lnTo>
                  <a:lnTo>
                    <a:pt x="1004" y="5787"/>
                  </a:lnTo>
                  <a:lnTo>
                    <a:pt x="1358" y="6082"/>
                  </a:lnTo>
                  <a:lnTo>
                    <a:pt x="1713" y="6318"/>
                  </a:lnTo>
                  <a:lnTo>
                    <a:pt x="2185" y="6436"/>
                  </a:lnTo>
                  <a:lnTo>
                    <a:pt x="2657" y="6613"/>
                  </a:lnTo>
                  <a:lnTo>
                    <a:pt x="3189" y="6672"/>
                  </a:lnTo>
                  <a:lnTo>
                    <a:pt x="3661" y="6672"/>
                  </a:lnTo>
                  <a:lnTo>
                    <a:pt x="4133" y="6613"/>
                  </a:lnTo>
                  <a:lnTo>
                    <a:pt x="4605" y="6436"/>
                  </a:lnTo>
                  <a:lnTo>
                    <a:pt x="4960" y="6259"/>
                  </a:lnTo>
                  <a:lnTo>
                    <a:pt x="5373" y="6023"/>
                  </a:lnTo>
                  <a:lnTo>
                    <a:pt x="5668" y="5787"/>
                  </a:lnTo>
                  <a:lnTo>
                    <a:pt x="5963" y="5492"/>
                  </a:lnTo>
                  <a:lnTo>
                    <a:pt x="6436" y="3484"/>
                  </a:lnTo>
                  <a:lnTo>
                    <a:pt x="3130" y="2776"/>
                  </a:lnTo>
                  <a:lnTo>
                    <a:pt x="2834" y="4193"/>
                  </a:lnTo>
                  <a:lnTo>
                    <a:pt x="4428" y="4547"/>
                  </a:lnTo>
                  <a:lnTo>
                    <a:pt x="4192" y="4724"/>
                  </a:lnTo>
                  <a:lnTo>
                    <a:pt x="3897" y="4842"/>
                  </a:lnTo>
                  <a:lnTo>
                    <a:pt x="3543" y="4901"/>
                  </a:lnTo>
                  <a:lnTo>
                    <a:pt x="3189" y="4901"/>
                  </a:lnTo>
                  <a:lnTo>
                    <a:pt x="2893" y="4783"/>
                  </a:lnTo>
                  <a:lnTo>
                    <a:pt x="2598" y="4665"/>
                  </a:lnTo>
                  <a:lnTo>
                    <a:pt x="2362" y="4488"/>
                  </a:lnTo>
                  <a:lnTo>
                    <a:pt x="2185" y="4252"/>
                  </a:lnTo>
                  <a:lnTo>
                    <a:pt x="2126" y="4016"/>
                  </a:lnTo>
                  <a:lnTo>
                    <a:pt x="2067" y="3779"/>
                  </a:lnTo>
                  <a:lnTo>
                    <a:pt x="2067" y="3425"/>
                  </a:lnTo>
                  <a:lnTo>
                    <a:pt x="2067" y="3071"/>
                  </a:lnTo>
                  <a:lnTo>
                    <a:pt x="2185" y="2776"/>
                  </a:lnTo>
                  <a:lnTo>
                    <a:pt x="2303" y="2540"/>
                  </a:lnTo>
                  <a:lnTo>
                    <a:pt x="2421" y="2304"/>
                  </a:lnTo>
                  <a:lnTo>
                    <a:pt x="2598" y="2126"/>
                  </a:lnTo>
                  <a:lnTo>
                    <a:pt x="2834" y="2008"/>
                  </a:lnTo>
                  <a:lnTo>
                    <a:pt x="3070" y="1949"/>
                  </a:lnTo>
                  <a:lnTo>
                    <a:pt x="3307" y="1890"/>
                  </a:lnTo>
                  <a:lnTo>
                    <a:pt x="3602" y="1949"/>
                  </a:lnTo>
                  <a:lnTo>
                    <a:pt x="3897" y="2008"/>
                  </a:lnTo>
                  <a:lnTo>
                    <a:pt x="4074" y="2126"/>
                  </a:lnTo>
                  <a:lnTo>
                    <a:pt x="4251" y="2304"/>
                  </a:lnTo>
                  <a:lnTo>
                    <a:pt x="4369" y="2540"/>
                  </a:lnTo>
                  <a:lnTo>
                    <a:pt x="6495" y="2953"/>
                  </a:lnTo>
                  <a:lnTo>
                    <a:pt x="6495" y="2422"/>
                  </a:lnTo>
                  <a:lnTo>
                    <a:pt x="6377" y="1949"/>
                  </a:lnTo>
                  <a:lnTo>
                    <a:pt x="6200" y="1536"/>
                  </a:lnTo>
                  <a:lnTo>
                    <a:pt x="5904" y="1123"/>
                  </a:lnTo>
                  <a:lnTo>
                    <a:pt x="5550" y="768"/>
                  </a:lnTo>
                  <a:lnTo>
                    <a:pt x="5078" y="473"/>
                  </a:lnTo>
                  <a:lnTo>
                    <a:pt x="4546" y="237"/>
                  </a:lnTo>
                  <a:lnTo>
                    <a:pt x="3956" y="119"/>
                  </a:lnTo>
                  <a:lnTo>
                    <a:pt x="34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984100" y="1075975"/>
              <a:ext cx="95975" cy="171250"/>
            </a:xfrm>
            <a:custGeom>
              <a:avLst/>
              <a:gdLst/>
              <a:ahLst/>
              <a:cxnLst/>
              <a:rect l="l" t="t" r="r" b="b"/>
              <a:pathLst>
                <a:path w="3839" h="6850" extrusionOk="0">
                  <a:moveTo>
                    <a:pt x="1831" y="1"/>
                  </a:moveTo>
                  <a:lnTo>
                    <a:pt x="1" y="6259"/>
                  </a:lnTo>
                  <a:lnTo>
                    <a:pt x="1949" y="6849"/>
                  </a:lnTo>
                  <a:lnTo>
                    <a:pt x="3838" y="591"/>
                  </a:lnTo>
                  <a:lnTo>
                    <a:pt x="18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6062325" y="1102550"/>
              <a:ext cx="205200" cy="208150"/>
            </a:xfrm>
            <a:custGeom>
              <a:avLst/>
              <a:gdLst/>
              <a:ahLst/>
              <a:cxnLst/>
              <a:rect l="l" t="t" r="r" b="b"/>
              <a:pathLst>
                <a:path w="8208" h="8326" extrusionOk="0">
                  <a:moveTo>
                    <a:pt x="2362" y="1"/>
                  </a:moveTo>
                  <a:lnTo>
                    <a:pt x="1" y="6082"/>
                  </a:lnTo>
                  <a:lnTo>
                    <a:pt x="1949" y="6790"/>
                  </a:lnTo>
                  <a:lnTo>
                    <a:pt x="3130" y="3779"/>
                  </a:lnTo>
                  <a:lnTo>
                    <a:pt x="3957" y="7617"/>
                  </a:lnTo>
                  <a:lnTo>
                    <a:pt x="5846" y="8325"/>
                  </a:lnTo>
                  <a:lnTo>
                    <a:pt x="8207" y="2244"/>
                  </a:lnTo>
                  <a:lnTo>
                    <a:pt x="6259" y="1476"/>
                  </a:lnTo>
                  <a:lnTo>
                    <a:pt x="5078" y="4606"/>
                  </a:lnTo>
                  <a:lnTo>
                    <a:pt x="4252" y="709"/>
                  </a:lnTo>
                  <a:lnTo>
                    <a:pt x="23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
            <p:cNvSpPr/>
            <p:nvPr/>
          </p:nvSpPr>
          <p:spPr>
            <a:xfrm>
              <a:off x="6236500" y="1177825"/>
              <a:ext cx="169775" cy="194850"/>
            </a:xfrm>
            <a:custGeom>
              <a:avLst/>
              <a:gdLst/>
              <a:ahLst/>
              <a:cxnLst/>
              <a:rect l="l" t="t" r="r" b="b"/>
              <a:pathLst>
                <a:path w="6791" h="7794" extrusionOk="0">
                  <a:moveTo>
                    <a:pt x="2893" y="0"/>
                  </a:moveTo>
                  <a:lnTo>
                    <a:pt x="1" y="5845"/>
                  </a:lnTo>
                  <a:lnTo>
                    <a:pt x="3897" y="7794"/>
                  </a:lnTo>
                  <a:lnTo>
                    <a:pt x="4606" y="6318"/>
                  </a:lnTo>
                  <a:lnTo>
                    <a:pt x="2539" y="5314"/>
                  </a:lnTo>
                  <a:lnTo>
                    <a:pt x="2953" y="4487"/>
                  </a:lnTo>
                  <a:lnTo>
                    <a:pt x="4783" y="5373"/>
                  </a:lnTo>
                  <a:lnTo>
                    <a:pt x="5432" y="4015"/>
                  </a:lnTo>
                  <a:lnTo>
                    <a:pt x="3661" y="3071"/>
                  </a:lnTo>
                  <a:lnTo>
                    <a:pt x="4015" y="2362"/>
                  </a:lnTo>
                  <a:lnTo>
                    <a:pt x="6082" y="3366"/>
                  </a:lnTo>
                  <a:lnTo>
                    <a:pt x="6790" y="1949"/>
                  </a:lnTo>
                  <a:lnTo>
                    <a:pt x="28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6"/>
            <p:cNvSpPr/>
            <p:nvPr/>
          </p:nvSpPr>
          <p:spPr>
            <a:xfrm>
              <a:off x="6356050" y="1245725"/>
              <a:ext cx="177150" cy="194850"/>
            </a:xfrm>
            <a:custGeom>
              <a:avLst/>
              <a:gdLst/>
              <a:ahLst/>
              <a:cxnLst/>
              <a:rect l="l" t="t" r="r" b="b"/>
              <a:pathLst>
                <a:path w="7086" h="7794" extrusionOk="0">
                  <a:moveTo>
                    <a:pt x="3366" y="0"/>
                  </a:moveTo>
                  <a:lnTo>
                    <a:pt x="1" y="5550"/>
                  </a:lnTo>
                  <a:lnTo>
                    <a:pt x="3779" y="7793"/>
                  </a:lnTo>
                  <a:lnTo>
                    <a:pt x="4606" y="6436"/>
                  </a:lnTo>
                  <a:lnTo>
                    <a:pt x="2598" y="5255"/>
                  </a:lnTo>
                  <a:lnTo>
                    <a:pt x="3071" y="4428"/>
                  </a:lnTo>
                  <a:lnTo>
                    <a:pt x="4842" y="5491"/>
                  </a:lnTo>
                  <a:lnTo>
                    <a:pt x="5609" y="4192"/>
                  </a:lnTo>
                  <a:lnTo>
                    <a:pt x="3897" y="3129"/>
                  </a:lnTo>
                  <a:lnTo>
                    <a:pt x="4311" y="2421"/>
                  </a:lnTo>
                  <a:lnTo>
                    <a:pt x="6259" y="3602"/>
                  </a:lnTo>
                  <a:lnTo>
                    <a:pt x="7085" y="2244"/>
                  </a:lnTo>
                  <a:lnTo>
                    <a:pt x="33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6472650" y="1323950"/>
              <a:ext cx="186000" cy="212550"/>
            </a:xfrm>
            <a:custGeom>
              <a:avLst/>
              <a:gdLst/>
              <a:ahLst/>
              <a:cxnLst/>
              <a:rect l="l" t="t" r="r" b="b"/>
              <a:pathLst>
                <a:path w="7440" h="8502" extrusionOk="0">
                  <a:moveTo>
                    <a:pt x="4488" y="2598"/>
                  </a:moveTo>
                  <a:lnTo>
                    <a:pt x="5137" y="3070"/>
                  </a:lnTo>
                  <a:lnTo>
                    <a:pt x="5314" y="3248"/>
                  </a:lnTo>
                  <a:lnTo>
                    <a:pt x="5373" y="3425"/>
                  </a:lnTo>
                  <a:lnTo>
                    <a:pt x="5373" y="3661"/>
                  </a:lnTo>
                  <a:lnTo>
                    <a:pt x="5255" y="3838"/>
                  </a:lnTo>
                  <a:lnTo>
                    <a:pt x="5078" y="4015"/>
                  </a:lnTo>
                  <a:lnTo>
                    <a:pt x="4901" y="4133"/>
                  </a:lnTo>
                  <a:lnTo>
                    <a:pt x="4724" y="4074"/>
                  </a:lnTo>
                  <a:lnTo>
                    <a:pt x="4488" y="3956"/>
                  </a:lnTo>
                  <a:lnTo>
                    <a:pt x="3838" y="3484"/>
                  </a:lnTo>
                  <a:lnTo>
                    <a:pt x="4488" y="2598"/>
                  </a:lnTo>
                  <a:close/>
                  <a:moveTo>
                    <a:pt x="3838" y="0"/>
                  </a:moveTo>
                  <a:lnTo>
                    <a:pt x="1" y="5255"/>
                  </a:lnTo>
                  <a:lnTo>
                    <a:pt x="1654" y="6495"/>
                  </a:lnTo>
                  <a:lnTo>
                    <a:pt x="3012" y="4605"/>
                  </a:lnTo>
                  <a:lnTo>
                    <a:pt x="2658" y="7203"/>
                  </a:lnTo>
                  <a:lnTo>
                    <a:pt x="4429" y="8502"/>
                  </a:lnTo>
                  <a:lnTo>
                    <a:pt x="4783" y="5668"/>
                  </a:lnTo>
                  <a:lnTo>
                    <a:pt x="5137" y="5727"/>
                  </a:lnTo>
                  <a:lnTo>
                    <a:pt x="5432" y="5786"/>
                  </a:lnTo>
                  <a:lnTo>
                    <a:pt x="5728" y="5786"/>
                  </a:lnTo>
                  <a:lnTo>
                    <a:pt x="6023" y="5668"/>
                  </a:lnTo>
                  <a:lnTo>
                    <a:pt x="6318" y="5550"/>
                  </a:lnTo>
                  <a:lnTo>
                    <a:pt x="6613" y="5432"/>
                  </a:lnTo>
                  <a:lnTo>
                    <a:pt x="6849" y="5196"/>
                  </a:lnTo>
                  <a:lnTo>
                    <a:pt x="7027" y="4960"/>
                  </a:lnTo>
                  <a:lnTo>
                    <a:pt x="7204" y="4723"/>
                  </a:lnTo>
                  <a:lnTo>
                    <a:pt x="7322" y="4487"/>
                  </a:lnTo>
                  <a:lnTo>
                    <a:pt x="7381" y="4192"/>
                  </a:lnTo>
                  <a:lnTo>
                    <a:pt x="7440" y="3897"/>
                  </a:lnTo>
                  <a:lnTo>
                    <a:pt x="7440" y="3661"/>
                  </a:lnTo>
                  <a:lnTo>
                    <a:pt x="7440" y="3366"/>
                  </a:lnTo>
                  <a:lnTo>
                    <a:pt x="7322" y="3070"/>
                  </a:lnTo>
                  <a:lnTo>
                    <a:pt x="7204" y="2834"/>
                  </a:lnTo>
                  <a:lnTo>
                    <a:pt x="7027" y="2539"/>
                  </a:lnTo>
                  <a:lnTo>
                    <a:pt x="6849" y="2244"/>
                  </a:lnTo>
                  <a:lnTo>
                    <a:pt x="6554" y="2008"/>
                  </a:lnTo>
                  <a:lnTo>
                    <a:pt x="6259" y="1772"/>
                  </a:lnTo>
                  <a:lnTo>
                    <a:pt x="3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6639450" y="1464175"/>
              <a:ext cx="186000" cy="153525"/>
            </a:xfrm>
            <a:custGeom>
              <a:avLst/>
              <a:gdLst/>
              <a:ahLst/>
              <a:cxnLst/>
              <a:rect l="l" t="t" r="r" b="b"/>
              <a:pathLst>
                <a:path w="7440" h="6141" extrusionOk="0">
                  <a:moveTo>
                    <a:pt x="4782" y="2598"/>
                  </a:moveTo>
                  <a:lnTo>
                    <a:pt x="5255" y="3011"/>
                  </a:lnTo>
                  <a:lnTo>
                    <a:pt x="5432" y="3188"/>
                  </a:lnTo>
                  <a:lnTo>
                    <a:pt x="5491" y="3424"/>
                  </a:lnTo>
                  <a:lnTo>
                    <a:pt x="5432" y="3661"/>
                  </a:lnTo>
                  <a:lnTo>
                    <a:pt x="5314" y="3838"/>
                  </a:lnTo>
                  <a:lnTo>
                    <a:pt x="5078" y="4015"/>
                  </a:lnTo>
                  <a:lnTo>
                    <a:pt x="4841" y="4074"/>
                  </a:lnTo>
                  <a:lnTo>
                    <a:pt x="4664" y="4015"/>
                  </a:lnTo>
                  <a:lnTo>
                    <a:pt x="4428" y="3838"/>
                  </a:lnTo>
                  <a:lnTo>
                    <a:pt x="4015" y="3483"/>
                  </a:lnTo>
                  <a:lnTo>
                    <a:pt x="4782" y="2598"/>
                  </a:lnTo>
                  <a:close/>
                  <a:moveTo>
                    <a:pt x="4428" y="0"/>
                  </a:moveTo>
                  <a:lnTo>
                    <a:pt x="0" y="4782"/>
                  </a:lnTo>
                  <a:lnTo>
                    <a:pt x="1476" y="6140"/>
                  </a:lnTo>
                  <a:lnTo>
                    <a:pt x="2893" y="4664"/>
                  </a:lnTo>
                  <a:lnTo>
                    <a:pt x="3484" y="5196"/>
                  </a:lnTo>
                  <a:lnTo>
                    <a:pt x="3779" y="5432"/>
                  </a:lnTo>
                  <a:lnTo>
                    <a:pt x="4074" y="5609"/>
                  </a:lnTo>
                  <a:lnTo>
                    <a:pt x="4369" y="5786"/>
                  </a:lnTo>
                  <a:lnTo>
                    <a:pt x="4664" y="5904"/>
                  </a:lnTo>
                  <a:lnTo>
                    <a:pt x="4960" y="5963"/>
                  </a:lnTo>
                  <a:lnTo>
                    <a:pt x="5550" y="5963"/>
                  </a:lnTo>
                  <a:lnTo>
                    <a:pt x="5845" y="5904"/>
                  </a:lnTo>
                  <a:lnTo>
                    <a:pt x="6081" y="5786"/>
                  </a:lnTo>
                  <a:lnTo>
                    <a:pt x="6317" y="5668"/>
                  </a:lnTo>
                  <a:lnTo>
                    <a:pt x="6554" y="5491"/>
                  </a:lnTo>
                  <a:lnTo>
                    <a:pt x="6790" y="5255"/>
                  </a:lnTo>
                  <a:lnTo>
                    <a:pt x="7085" y="4900"/>
                  </a:lnTo>
                  <a:lnTo>
                    <a:pt x="7321" y="4487"/>
                  </a:lnTo>
                  <a:lnTo>
                    <a:pt x="7439" y="4074"/>
                  </a:lnTo>
                  <a:lnTo>
                    <a:pt x="7439" y="3661"/>
                  </a:lnTo>
                  <a:lnTo>
                    <a:pt x="7380" y="3188"/>
                  </a:lnTo>
                  <a:lnTo>
                    <a:pt x="7203" y="2775"/>
                  </a:lnTo>
                  <a:lnTo>
                    <a:pt x="6908" y="2362"/>
                  </a:lnTo>
                  <a:lnTo>
                    <a:pt x="6495" y="1948"/>
                  </a:lnTo>
                  <a:lnTo>
                    <a:pt x="44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a:off x="6782625" y="1611750"/>
              <a:ext cx="168275" cy="168300"/>
            </a:xfrm>
            <a:custGeom>
              <a:avLst/>
              <a:gdLst/>
              <a:ahLst/>
              <a:cxnLst/>
              <a:rect l="l" t="t" r="r" b="b"/>
              <a:pathLst>
                <a:path w="6731" h="6732" extrusionOk="0">
                  <a:moveTo>
                    <a:pt x="3542" y="1949"/>
                  </a:moveTo>
                  <a:lnTo>
                    <a:pt x="3779" y="2008"/>
                  </a:lnTo>
                  <a:lnTo>
                    <a:pt x="4015" y="2067"/>
                  </a:lnTo>
                  <a:lnTo>
                    <a:pt x="4251" y="2185"/>
                  </a:lnTo>
                  <a:lnTo>
                    <a:pt x="4428" y="2422"/>
                  </a:lnTo>
                  <a:lnTo>
                    <a:pt x="4605" y="2658"/>
                  </a:lnTo>
                  <a:lnTo>
                    <a:pt x="4723" y="2894"/>
                  </a:lnTo>
                  <a:lnTo>
                    <a:pt x="4782" y="3130"/>
                  </a:lnTo>
                  <a:lnTo>
                    <a:pt x="4782" y="3366"/>
                  </a:lnTo>
                  <a:lnTo>
                    <a:pt x="4723" y="3602"/>
                  </a:lnTo>
                  <a:lnTo>
                    <a:pt x="4605" y="3898"/>
                  </a:lnTo>
                  <a:lnTo>
                    <a:pt x="4428" y="4075"/>
                  </a:lnTo>
                  <a:lnTo>
                    <a:pt x="4192" y="4311"/>
                  </a:lnTo>
                  <a:lnTo>
                    <a:pt x="3956" y="4547"/>
                  </a:lnTo>
                  <a:lnTo>
                    <a:pt x="3720" y="4665"/>
                  </a:lnTo>
                  <a:lnTo>
                    <a:pt x="3424" y="4724"/>
                  </a:lnTo>
                  <a:lnTo>
                    <a:pt x="3188" y="4783"/>
                  </a:lnTo>
                  <a:lnTo>
                    <a:pt x="2952" y="4724"/>
                  </a:lnTo>
                  <a:lnTo>
                    <a:pt x="2716" y="4665"/>
                  </a:lnTo>
                  <a:lnTo>
                    <a:pt x="2480" y="4547"/>
                  </a:lnTo>
                  <a:lnTo>
                    <a:pt x="2244" y="4311"/>
                  </a:lnTo>
                  <a:lnTo>
                    <a:pt x="2125" y="4075"/>
                  </a:lnTo>
                  <a:lnTo>
                    <a:pt x="2007" y="3839"/>
                  </a:lnTo>
                  <a:lnTo>
                    <a:pt x="1948" y="3602"/>
                  </a:lnTo>
                  <a:lnTo>
                    <a:pt x="1948" y="3366"/>
                  </a:lnTo>
                  <a:lnTo>
                    <a:pt x="2007" y="3071"/>
                  </a:lnTo>
                  <a:lnTo>
                    <a:pt x="2125" y="2835"/>
                  </a:lnTo>
                  <a:lnTo>
                    <a:pt x="2303" y="2658"/>
                  </a:lnTo>
                  <a:lnTo>
                    <a:pt x="2539" y="2422"/>
                  </a:lnTo>
                  <a:lnTo>
                    <a:pt x="2775" y="2185"/>
                  </a:lnTo>
                  <a:lnTo>
                    <a:pt x="3011" y="2067"/>
                  </a:lnTo>
                  <a:lnTo>
                    <a:pt x="3306" y="2008"/>
                  </a:lnTo>
                  <a:lnTo>
                    <a:pt x="3542" y="1949"/>
                  </a:lnTo>
                  <a:close/>
                  <a:moveTo>
                    <a:pt x="3188" y="1"/>
                  </a:moveTo>
                  <a:lnTo>
                    <a:pt x="2716" y="60"/>
                  </a:lnTo>
                  <a:lnTo>
                    <a:pt x="2303" y="178"/>
                  </a:lnTo>
                  <a:lnTo>
                    <a:pt x="1889" y="296"/>
                  </a:lnTo>
                  <a:lnTo>
                    <a:pt x="1535" y="532"/>
                  </a:lnTo>
                  <a:lnTo>
                    <a:pt x="1122" y="828"/>
                  </a:lnTo>
                  <a:lnTo>
                    <a:pt x="827" y="1182"/>
                  </a:lnTo>
                  <a:lnTo>
                    <a:pt x="531" y="1536"/>
                  </a:lnTo>
                  <a:lnTo>
                    <a:pt x="295" y="1890"/>
                  </a:lnTo>
                  <a:lnTo>
                    <a:pt x="177" y="2304"/>
                  </a:lnTo>
                  <a:lnTo>
                    <a:pt x="59" y="2717"/>
                  </a:lnTo>
                  <a:lnTo>
                    <a:pt x="0" y="3130"/>
                  </a:lnTo>
                  <a:lnTo>
                    <a:pt x="0" y="3602"/>
                  </a:lnTo>
                  <a:lnTo>
                    <a:pt x="59" y="4016"/>
                  </a:lnTo>
                  <a:lnTo>
                    <a:pt x="177" y="4429"/>
                  </a:lnTo>
                  <a:lnTo>
                    <a:pt x="354" y="4842"/>
                  </a:lnTo>
                  <a:lnTo>
                    <a:pt x="531" y="5196"/>
                  </a:lnTo>
                  <a:lnTo>
                    <a:pt x="827" y="5551"/>
                  </a:lnTo>
                  <a:lnTo>
                    <a:pt x="1122" y="5905"/>
                  </a:lnTo>
                  <a:lnTo>
                    <a:pt x="1476" y="6141"/>
                  </a:lnTo>
                  <a:lnTo>
                    <a:pt x="1889" y="6377"/>
                  </a:lnTo>
                  <a:lnTo>
                    <a:pt x="2244" y="6554"/>
                  </a:lnTo>
                  <a:lnTo>
                    <a:pt x="2657" y="6672"/>
                  </a:lnTo>
                  <a:lnTo>
                    <a:pt x="3129" y="6731"/>
                  </a:lnTo>
                  <a:lnTo>
                    <a:pt x="3542" y="6731"/>
                  </a:lnTo>
                  <a:lnTo>
                    <a:pt x="3956" y="6672"/>
                  </a:lnTo>
                  <a:lnTo>
                    <a:pt x="4369" y="6554"/>
                  </a:lnTo>
                  <a:lnTo>
                    <a:pt x="4782" y="6377"/>
                  </a:lnTo>
                  <a:lnTo>
                    <a:pt x="5196" y="6200"/>
                  </a:lnTo>
                  <a:lnTo>
                    <a:pt x="5550" y="5905"/>
                  </a:lnTo>
                  <a:lnTo>
                    <a:pt x="5904" y="5551"/>
                  </a:lnTo>
                  <a:lnTo>
                    <a:pt x="6199" y="5196"/>
                  </a:lnTo>
                  <a:lnTo>
                    <a:pt x="6376" y="4842"/>
                  </a:lnTo>
                  <a:lnTo>
                    <a:pt x="6553" y="4429"/>
                  </a:lnTo>
                  <a:lnTo>
                    <a:pt x="6672" y="4016"/>
                  </a:lnTo>
                  <a:lnTo>
                    <a:pt x="6731" y="3602"/>
                  </a:lnTo>
                  <a:lnTo>
                    <a:pt x="6731" y="3130"/>
                  </a:lnTo>
                  <a:lnTo>
                    <a:pt x="6672" y="2717"/>
                  </a:lnTo>
                  <a:lnTo>
                    <a:pt x="6553" y="2304"/>
                  </a:lnTo>
                  <a:lnTo>
                    <a:pt x="6376" y="1890"/>
                  </a:lnTo>
                  <a:lnTo>
                    <a:pt x="6140" y="1536"/>
                  </a:lnTo>
                  <a:lnTo>
                    <a:pt x="5904" y="1182"/>
                  </a:lnTo>
                  <a:lnTo>
                    <a:pt x="5550" y="828"/>
                  </a:lnTo>
                  <a:lnTo>
                    <a:pt x="5196" y="591"/>
                  </a:lnTo>
                  <a:lnTo>
                    <a:pt x="4841" y="355"/>
                  </a:lnTo>
                  <a:lnTo>
                    <a:pt x="4428" y="178"/>
                  </a:lnTo>
                  <a:lnTo>
                    <a:pt x="4015" y="60"/>
                  </a:lnTo>
                  <a:lnTo>
                    <a:pt x="36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a:off x="6874125" y="1740175"/>
              <a:ext cx="191900" cy="206650"/>
            </a:xfrm>
            <a:custGeom>
              <a:avLst/>
              <a:gdLst/>
              <a:ahLst/>
              <a:cxnLst/>
              <a:rect l="l" t="t" r="r" b="b"/>
              <a:pathLst>
                <a:path w="7676" h="8266" extrusionOk="0">
                  <a:moveTo>
                    <a:pt x="5137" y="2657"/>
                  </a:moveTo>
                  <a:lnTo>
                    <a:pt x="5609" y="3307"/>
                  </a:lnTo>
                  <a:lnTo>
                    <a:pt x="5727" y="3543"/>
                  </a:lnTo>
                  <a:lnTo>
                    <a:pt x="5727" y="3720"/>
                  </a:lnTo>
                  <a:lnTo>
                    <a:pt x="5668" y="3956"/>
                  </a:lnTo>
                  <a:lnTo>
                    <a:pt x="5491" y="4074"/>
                  </a:lnTo>
                  <a:lnTo>
                    <a:pt x="5255" y="4192"/>
                  </a:lnTo>
                  <a:lnTo>
                    <a:pt x="5078" y="4192"/>
                  </a:lnTo>
                  <a:lnTo>
                    <a:pt x="4842" y="4133"/>
                  </a:lnTo>
                  <a:lnTo>
                    <a:pt x="4665" y="3956"/>
                  </a:lnTo>
                  <a:lnTo>
                    <a:pt x="4192" y="3248"/>
                  </a:lnTo>
                  <a:lnTo>
                    <a:pt x="5137" y="2657"/>
                  </a:lnTo>
                  <a:close/>
                  <a:moveTo>
                    <a:pt x="5314" y="0"/>
                  </a:moveTo>
                  <a:lnTo>
                    <a:pt x="1" y="3720"/>
                  </a:lnTo>
                  <a:lnTo>
                    <a:pt x="1181" y="5373"/>
                  </a:lnTo>
                  <a:lnTo>
                    <a:pt x="3130" y="4074"/>
                  </a:lnTo>
                  <a:lnTo>
                    <a:pt x="1890" y="6436"/>
                  </a:lnTo>
                  <a:lnTo>
                    <a:pt x="3189" y="8266"/>
                  </a:lnTo>
                  <a:lnTo>
                    <a:pt x="4428" y="5668"/>
                  </a:lnTo>
                  <a:lnTo>
                    <a:pt x="4724" y="5845"/>
                  </a:lnTo>
                  <a:lnTo>
                    <a:pt x="5019" y="5963"/>
                  </a:lnTo>
                  <a:lnTo>
                    <a:pt x="5314" y="6081"/>
                  </a:lnTo>
                  <a:lnTo>
                    <a:pt x="5904" y="6081"/>
                  </a:lnTo>
                  <a:lnTo>
                    <a:pt x="6200" y="5963"/>
                  </a:lnTo>
                  <a:lnTo>
                    <a:pt x="6495" y="5904"/>
                  </a:lnTo>
                  <a:lnTo>
                    <a:pt x="6790" y="5727"/>
                  </a:lnTo>
                  <a:lnTo>
                    <a:pt x="7026" y="5550"/>
                  </a:lnTo>
                  <a:lnTo>
                    <a:pt x="7203" y="5314"/>
                  </a:lnTo>
                  <a:lnTo>
                    <a:pt x="7380" y="5078"/>
                  </a:lnTo>
                  <a:lnTo>
                    <a:pt x="7498" y="4842"/>
                  </a:lnTo>
                  <a:lnTo>
                    <a:pt x="7617" y="4605"/>
                  </a:lnTo>
                  <a:lnTo>
                    <a:pt x="7676" y="4310"/>
                  </a:lnTo>
                  <a:lnTo>
                    <a:pt x="7676" y="4015"/>
                  </a:lnTo>
                  <a:lnTo>
                    <a:pt x="7617" y="3720"/>
                  </a:lnTo>
                  <a:lnTo>
                    <a:pt x="7558" y="3425"/>
                  </a:lnTo>
                  <a:lnTo>
                    <a:pt x="7439" y="3070"/>
                  </a:lnTo>
                  <a:lnTo>
                    <a:pt x="7321" y="2775"/>
                  </a:lnTo>
                  <a:lnTo>
                    <a:pt x="7085" y="2480"/>
                  </a:lnTo>
                  <a:lnTo>
                    <a:pt x="53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6"/>
            <p:cNvSpPr/>
            <p:nvPr/>
          </p:nvSpPr>
          <p:spPr>
            <a:xfrm>
              <a:off x="6983350" y="1877450"/>
              <a:ext cx="187475" cy="162375"/>
            </a:xfrm>
            <a:custGeom>
              <a:avLst/>
              <a:gdLst/>
              <a:ahLst/>
              <a:cxnLst/>
              <a:rect l="l" t="t" r="r" b="b"/>
              <a:pathLst>
                <a:path w="7499" h="6495" extrusionOk="0">
                  <a:moveTo>
                    <a:pt x="4783" y="0"/>
                  </a:moveTo>
                  <a:lnTo>
                    <a:pt x="3366" y="768"/>
                  </a:lnTo>
                  <a:lnTo>
                    <a:pt x="4251" y="2244"/>
                  </a:lnTo>
                  <a:lnTo>
                    <a:pt x="0" y="4723"/>
                  </a:lnTo>
                  <a:lnTo>
                    <a:pt x="1004" y="6494"/>
                  </a:lnTo>
                  <a:lnTo>
                    <a:pt x="5255" y="4015"/>
                  </a:lnTo>
                  <a:lnTo>
                    <a:pt x="6081" y="5550"/>
                  </a:lnTo>
                  <a:lnTo>
                    <a:pt x="7498" y="4723"/>
                  </a:lnTo>
                  <a:lnTo>
                    <a:pt x="47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7039425" y="2028000"/>
              <a:ext cx="196350" cy="129900"/>
            </a:xfrm>
            <a:custGeom>
              <a:avLst/>
              <a:gdLst/>
              <a:ahLst/>
              <a:cxnLst/>
              <a:rect l="l" t="t" r="r" b="b"/>
              <a:pathLst>
                <a:path w="7854" h="5196" extrusionOk="0">
                  <a:moveTo>
                    <a:pt x="5905" y="0"/>
                  </a:moveTo>
                  <a:lnTo>
                    <a:pt x="1" y="2716"/>
                  </a:lnTo>
                  <a:lnTo>
                    <a:pt x="827" y="4605"/>
                  </a:lnTo>
                  <a:lnTo>
                    <a:pt x="3071" y="3542"/>
                  </a:lnTo>
                  <a:lnTo>
                    <a:pt x="3838" y="5195"/>
                  </a:lnTo>
                  <a:lnTo>
                    <a:pt x="5255" y="4546"/>
                  </a:lnTo>
                  <a:lnTo>
                    <a:pt x="4488" y="2893"/>
                  </a:lnTo>
                  <a:lnTo>
                    <a:pt x="5314" y="2539"/>
                  </a:lnTo>
                  <a:lnTo>
                    <a:pt x="6377" y="4841"/>
                  </a:lnTo>
                  <a:lnTo>
                    <a:pt x="7853" y="4133"/>
                  </a:lnTo>
                  <a:lnTo>
                    <a:pt x="59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7117650" y="2185925"/>
              <a:ext cx="168300" cy="168275"/>
            </a:xfrm>
            <a:custGeom>
              <a:avLst/>
              <a:gdLst/>
              <a:ahLst/>
              <a:cxnLst/>
              <a:rect l="l" t="t" r="r" b="b"/>
              <a:pathLst>
                <a:path w="6732" h="6731" extrusionOk="0">
                  <a:moveTo>
                    <a:pt x="3780" y="2067"/>
                  </a:moveTo>
                  <a:lnTo>
                    <a:pt x="4075" y="2126"/>
                  </a:lnTo>
                  <a:lnTo>
                    <a:pt x="4252" y="2244"/>
                  </a:lnTo>
                  <a:lnTo>
                    <a:pt x="4488" y="2421"/>
                  </a:lnTo>
                  <a:lnTo>
                    <a:pt x="4606" y="2598"/>
                  </a:lnTo>
                  <a:lnTo>
                    <a:pt x="4724" y="2893"/>
                  </a:lnTo>
                  <a:lnTo>
                    <a:pt x="4783" y="3188"/>
                  </a:lnTo>
                  <a:lnTo>
                    <a:pt x="4842" y="3424"/>
                  </a:lnTo>
                  <a:lnTo>
                    <a:pt x="4783" y="3661"/>
                  </a:lnTo>
                  <a:lnTo>
                    <a:pt x="4665" y="3897"/>
                  </a:lnTo>
                  <a:lnTo>
                    <a:pt x="4547" y="4133"/>
                  </a:lnTo>
                  <a:lnTo>
                    <a:pt x="4311" y="4310"/>
                  </a:lnTo>
                  <a:lnTo>
                    <a:pt x="4075" y="4428"/>
                  </a:lnTo>
                  <a:lnTo>
                    <a:pt x="3780" y="4546"/>
                  </a:lnTo>
                  <a:lnTo>
                    <a:pt x="3484" y="4664"/>
                  </a:lnTo>
                  <a:lnTo>
                    <a:pt x="2953" y="4664"/>
                  </a:lnTo>
                  <a:lnTo>
                    <a:pt x="2658" y="4605"/>
                  </a:lnTo>
                  <a:lnTo>
                    <a:pt x="2481" y="4487"/>
                  </a:lnTo>
                  <a:lnTo>
                    <a:pt x="2244" y="4310"/>
                  </a:lnTo>
                  <a:lnTo>
                    <a:pt x="2126" y="4133"/>
                  </a:lnTo>
                  <a:lnTo>
                    <a:pt x="2008" y="3838"/>
                  </a:lnTo>
                  <a:lnTo>
                    <a:pt x="1949" y="3543"/>
                  </a:lnTo>
                  <a:lnTo>
                    <a:pt x="1890" y="3306"/>
                  </a:lnTo>
                  <a:lnTo>
                    <a:pt x="1949" y="3070"/>
                  </a:lnTo>
                  <a:lnTo>
                    <a:pt x="2067" y="2834"/>
                  </a:lnTo>
                  <a:lnTo>
                    <a:pt x="2185" y="2598"/>
                  </a:lnTo>
                  <a:lnTo>
                    <a:pt x="2422" y="2421"/>
                  </a:lnTo>
                  <a:lnTo>
                    <a:pt x="2658" y="2303"/>
                  </a:lnTo>
                  <a:lnTo>
                    <a:pt x="2953" y="2185"/>
                  </a:lnTo>
                  <a:lnTo>
                    <a:pt x="3248" y="2067"/>
                  </a:lnTo>
                  <a:close/>
                  <a:moveTo>
                    <a:pt x="3130" y="0"/>
                  </a:moveTo>
                  <a:lnTo>
                    <a:pt x="2717" y="59"/>
                  </a:lnTo>
                  <a:lnTo>
                    <a:pt x="2244" y="177"/>
                  </a:lnTo>
                  <a:lnTo>
                    <a:pt x="1831" y="354"/>
                  </a:lnTo>
                  <a:lnTo>
                    <a:pt x="1418" y="591"/>
                  </a:lnTo>
                  <a:lnTo>
                    <a:pt x="1064" y="886"/>
                  </a:lnTo>
                  <a:lnTo>
                    <a:pt x="768" y="1181"/>
                  </a:lnTo>
                  <a:lnTo>
                    <a:pt x="532" y="1535"/>
                  </a:lnTo>
                  <a:lnTo>
                    <a:pt x="296" y="1949"/>
                  </a:lnTo>
                  <a:lnTo>
                    <a:pt x="178" y="2303"/>
                  </a:lnTo>
                  <a:lnTo>
                    <a:pt x="60" y="2716"/>
                  </a:lnTo>
                  <a:lnTo>
                    <a:pt x="1" y="3188"/>
                  </a:lnTo>
                  <a:lnTo>
                    <a:pt x="1" y="3602"/>
                  </a:lnTo>
                  <a:lnTo>
                    <a:pt x="60" y="4074"/>
                  </a:lnTo>
                  <a:lnTo>
                    <a:pt x="178" y="4487"/>
                  </a:lnTo>
                  <a:lnTo>
                    <a:pt x="355" y="4900"/>
                  </a:lnTo>
                  <a:lnTo>
                    <a:pt x="591" y="5255"/>
                  </a:lnTo>
                  <a:lnTo>
                    <a:pt x="887" y="5609"/>
                  </a:lnTo>
                  <a:lnTo>
                    <a:pt x="1182" y="5904"/>
                  </a:lnTo>
                  <a:lnTo>
                    <a:pt x="1536" y="6199"/>
                  </a:lnTo>
                  <a:lnTo>
                    <a:pt x="1890" y="6376"/>
                  </a:lnTo>
                  <a:lnTo>
                    <a:pt x="2304" y="6554"/>
                  </a:lnTo>
                  <a:lnTo>
                    <a:pt x="2717" y="6672"/>
                  </a:lnTo>
                  <a:lnTo>
                    <a:pt x="3130" y="6731"/>
                  </a:lnTo>
                  <a:lnTo>
                    <a:pt x="3602" y="6731"/>
                  </a:lnTo>
                  <a:lnTo>
                    <a:pt x="4016" y="6672"/>
                  </a:lnTo>
                  <a:lnTo>
                    <a:pt x="4488" y="6495"/>
                  </a:lnTo>
                  <a:lnTo>
                    <a:pt x="4901" y="6317"/>
                  </a:lnTo>
                  <a:lnTo>
                    <a:pt x="5315" y="6140"/>
                  </a:lnTo>
                  <a:lnTo>
                    <a:pt x="5669" y="5845"/>
                  </a:lnTo>
                  <a:lnTo>
                    <a:pt x="5964" y="5550"/>
                  </a:lnTo>
                  <a:lnTo>
                    <a:pt x="6200" y="5196"/>
                  </a:lnTo>
                  <a:lnTo>
                    <a:pt x="6436" y="4782"/>
                  </a:lnTo>
                  <a:lnTo>
                    <a:pt x="6554" y="4428"/>
                  </a:lnTo>
                  <a:lnTo>
                    <a:pt x="6672" y="4015"/>
                  </a:lnTo>
                  <a:lnTo>
                    <a:pt x="6731" y="3543"/>
                  </a:lnTo>
                  <a:lnTo>
                    <a:pt x="6731" y="3129"/>
                  </a:lnTo>
                  <a:lnTo>
                    <a:pt x="6613" y="2716"/>
                  </a:lnTo>
                  <a:lnTo>
                    <a:pt x="6495" y="2244"/>
                  </a:lnTo>
                  <a:lnTo>
                    <a:pt x="6318" y="1830"/>
                  </a:lnTo>
                  <a:lnTo>
                    <a:pt x="6141" y="1476"/>
                  </a:lnTo>
                  <a:lnTo>
                    <a:pt x="5846" y="1122"/>
                  </a:lnTo>
                  <a:lnTo>
                    <a:pt x="5551" y="827"/>
                  </a:lnTo>
                  <a:lnTo>
                    <a:pt x="5196" y="532"/>
                  </a:lnTo>
                  <a:lnTo>
                    <a:pt x="4842" y="295"/>
                  </a:lnTo>
                  <a:lnTo>
                    <a:pt x="4429" y="177"/>
                  </a:lnTo>
                  <a:lnTo>
                    <a:pt x="4016" y="59"/>
                  </a:lnTo>
                  <a:lnTo>
                    <a:pt x="36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7157525" y="2361550"/>
              <a:ext cx="171225" cy="137300"/>
            </a:xfrm>
            <a:custGeom>
              <a:avLst/>
              <a:gdLst/>
              <a:ahLst/>
              <a:cxnLst/>
              <a:rect l="l" t="t" r="r" b="b"/>
              <a:pathLst>
                <a:path w="6849" h="5492" extrusionOk="0">
                  <a:moveTo>
                    <a:pt x="6317" y="1"/>
                  </a:moveTo>
                  <a:lnTo>
                    <a:pt x="0" y="1595"/>
                  </a:lnTo>
                  <a:lnTo>
                    <a:pt x="1004" y="5492"/>
                  </a:lnTo>
                  <a:lnTo>
                    <a:pt x="2480" y="5078"/>
                  </a:lnTo>
                  <a:lnTo>
                    <a:pt x="2007" y="3189"/>
                  </a:lnTo>
                  <a:lnTo>
                    <a:pt x="6849" y="2008"/>
                  </a:lnTo>
                  <a:lnTo>
                    <a:pt x="6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6"/>
            <p:cNvSpPr/>
            <p:nvPr/>
          </p:nvSpPr>
          <p:spPr>
            <a:xfrm>
              <a:off x="7187025" y="2492925"/>
              <a:ext cx="169775" cy="79725"/>
            </a:xfrm>
            <a:custGeom>
              <a:avLst/>
              <a:gdLst/>
              <a:ahLst/>
              <a:cxnLst/>
              <a:rect l="l" t="t" r="r" b="b"/>
              <a:pathLst>
                <a:path w="6791" h="3189" extrusionOk="0">
                  <a:moveTo>
                    <a:pt x="6377" y="0"/>
                  </a:moveTo>
                  <a:lnTo>
                    <a:pt x="1" y="1181"/>
                  </a:lnTo>
                  <a:lnTo>
                    <a:pt x="355" y="3188"/>
                  </a:lnTo>
                  <a:lnTo>
                    <a:pt x="6790" y="2008"/>
                  </a:lnTo>
                  <a:lnTo>
                    <a:pt x="63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a:off x="7207700" y="2588850"/>
              <a:ext cx="168275" cy="168300"/>
            </a:xfrm>
            <a:custGeom>
              <a:avLst/>
              <a:gdLst/>
              <a:ahLst/>
              <a:cxnLst/>
              <a:rect l="l" t="t" r="r" b="b"/>
              <a:pathLst>
                <a:path w="6731" h="6732" extrusionOk="0">
                  <a:moveTo>
                    <a:pt x="3543" y="2067"/>
                  </a:moveTo>
                  <a:lnTo>
                    <a:pt x="3838" y="2126"/>
                  </a:lnTo>
                  <a:lnTo>
                    <a:pt x="4133" y="2185"/>
                  </a:lnTo>
                  <a:lnTo>
                    <a:pt x="4369" y="2303"/>
                  </a:lnTo>
                  <a:lnTo>
                    <a:pt x="4546" y="2481"/>
                  </a:lnTo>
                  <a:lnTo>
                    <a:pt x="4664" y="2717"/>
                  </a:lnTo>
                  <a:lnTo>
                    <a:pt x="4783" y="2953"/>
                  </a:lnTo>
                  <a:lnTo>
                    <a:pt x="4842" y="3248"/>
                  </a:lnTo>
                  <a:lnTo>
                    <a:pt x="4842" y="3543"/>
                  </a:lnTo>
                  <a:lnTo>
                    <a:pt x="4783" y="3779"/>
                  </a:lnTo>
                  <a:lnTo>
                    <a:pt x="4664" y="4016"/>
                  </a:lnTo>
                  <a:lnTo>
                    <a:pt x="4546" y="4193"/>
                  </a:lnTo>
                  <a:lnTo>
                    <a:pt x="4310" y="4370"/>
                  </a:lnTo>
                  <a:lnTo>
                    <a:pt x="4074" y="4488"/>
                  </a:lnTo>
                  <a:lnTo>
                    <a:pt x="3838" y="4606"/>
                  </a:lnTo>
                  <a:lnTo>
                    <a:pt x="3484" y="4665"/>
                  </a:lnTo>
                  <a:lnTo>
                    <a:pt x="3189" y="4665"/>
                  </a:lnTo>
                  <a:lnTo>
                    <a:pt x="2893" y="4606"/>
                  </a:lnTo>
                  <a:lnTo>
                    <a:pt x="2657" y="4547"/>
                  </a:lnTo>
                  <a:lnTo>
                    <a:pt x="2421" y="4429"/>
                  </a:lnTo>
                  <a:lnTo>
                    <a:pt x="2244" y="4252"/>
                  </a:lnTo>
                  <a:lnTo>
                    <a:pt x="2067" y="4075"/>
                  </a:lnTo>
                  <a:lnTo>
                    <a:pt x="2008" y="3779"/>
                  </a:lnTo>
                  <a:lnTo>
                    <a:pt x="1949" y="3543"/>
                  </a:lnTo>
                  <a:lnTo>
                    <a:pt x="1949" y="3248"/>
                  </a:lnTo>
                  <a:lnTo>
                    <a:pt x="2008" y="2953"/>
                  </a:lnTo>
                  <a:lnTo>
                    <a:pt x="2067" y="2717"/>
                  </a:lnTo>
                  <a:lnTo>
                    <a:pt x="2244" y="2540"/>
                  </a:lnTo>
                  <a:lnTo>
                    <a:pt x="2421" y="2362"/>
                  </a:lnTo>
                  <a:lnTo>
                    <a:pt x="2657" y="2244"/>
                  </a:lnTo>
                  <a:lnTo>
                    <a:pt x="2952" y="2185"/>
                  </a:lnTo>
                  <a:lnTo>
                    <a:pt x="3248" y="2126"/>
                  </a:lnTo>
                  <a:lnTo>
                    <a:pt x="3543" y="2067"/>
                  </a:lnTo>
                  <a:close/>
                  <a:moveTo>
                    <a:pt x="3484" y="1"/>
                  </a:moveTo>
                  <a:lnTo>
                    <a:pt x="3011" y="60"/>
                  </a:lnTo>
                  <a:lnTo>
                    <a:pt x="2598" y="119"/>
                  </a:lnTo>
                  <a:lnTo>
                    <a:pt x="2126" y="237"/>
                  </a:lnTo>
                  <a:lnTo>
                    <a:pt x="1713" y="414"/>
                  </a:lnTo>
                  <a:lnTo>
                    <a:pt x="1358" y="650"/>
                  </a:lnTo>
                  <a:lnTo>
                    <a:pt x="1004" y="946"/>
                  </a:lnTo>
                  <a:lnTo>
                    <a:pt x="768" y="1241"/>
                  </a:lnTo>
                  <a:lnTo>
                    <a:pt x="473" y="1595"/>
                  </a:lnTo>
                  <a:lnTo>
                    <a:pt x="296" y="2008"/>
                  </a:lnTo>
                  <a:lnTo>
                    <a:pt x="178" y="2421"/>
                  </a:lnTo>
                  <a:lnTo>
                    <a:pt x="59" y="2835"/>
                  </a:lnTo>
                  <a:lnTo>
                    <a:pt x="0" y="3248"/>
                  </a:lnTo>
                  <a:lnTo>
                    <a:pt x="59" y="3720"/>
                  </a:lnTo>
                  <a:lnTo>
                    <a:pt x="118" y="4193"/>
                  </a:lnTo>
                  <a:lnTo>
                    <a:pt x="237" y="4606"/>
                  </a:lnTo>
                  <a:lnTo>
                    <a:pt x="414" y="4960"/>
                  </a:lnTo>
                  <a:lnTo>
                    <a:pt x="650" y="5373"/>
                  </a:lnTo>
                  <a:lnTo>
                    <a:pt x="945" y="5669"/>
                  </a:lnTo>
                  <a:lnTo>
                    <a:pt x="1240" y="5964"/>
                  </a:lnTo>
                  <a:lnTo>
                    <a:pt x="1594" y="6259"/>
                  </a:lnTo>
                  <a:lnTo>
                    <a:pt x="1949" y="6436"/>
                  </a:lnTo>
                  <a:lnTo>
                    <a:pt x="2362" y="6613"/>
                  </a:lnTo>
                  <a:lnTo>
                    <a:pt x="2834" y="6672"/>
                  </a:lnTo>
                  <a:lnTo>
                    <a:pt x="3248" y="6731"/>
                  </a:lnTo>
                  <a:lnTo>
                    <a:pt x="3720" y="6672"/>
                  </a:lnTo>
                  <a:lnTo>
                    <a:pt x="4192" y="6613"/>
                  </a:lnTo>
                  <a:lnTo>
                    <a:pt x="4605" y="6495"/>
                  </a:lnTo>
                  <a:lnTo>
                    <a:pt x="5019" y="6318"/>
                  </a:lnTo>
                  <a:lnTo>
                    <a:pt x="5373" y="6082"/>
                  </a:lnTo>
                  <a:lnTo>
                    <a:pt x="5727" y="5787"/>
                  </a:lnTo>
                  <a:lnTo>
                    <a:pt x="6022" y="5492"/>
                  </a:lnTo>
                  <a:lnTo>
                    <a:pt x="6259" y="5137"/>
                  </a:lnTo>
                  <a:lnTo>
                    <a:pt x="6436" y="4724"/>
                  </a:lnTo>
                  <a:lnTo>
                    <a:pt x="6613" y="4370"/>
                  </a:lnTo>
                  <a:lnTo>
                    <a:pt x="6672" y="3897"/>
                  </a:lnTo>
                  <a:lnTo>
                    <a:pt x="6731" y="3484"/>
                  </a:lnTo>
                  <a:lnTo>
                    <a:pt x="6731" y="3012"/>
                  </a:lnTo>
                  <a:lnTo>
                    <a:pt x="6613" y="2599"/>
                  </a:lnTo>
                  <a:lnTo>
                    <a:pt x="6495" y="2185"/>
                  </a:lnTo>
                  <a:lnTo>
                    <a:pt x="6318" y="1772"/>
                  </a:lnTo>
                  <a:lnTo>
                    <a:pt x="6081" y="1418"/>
                  </a:lnTo>
                  <a:lnTo>
                    <a:pt x="5845" y="1064"/>
                  </a:lnTo>
                  <a:lnTo>
                    <a:pt x="5550" y="768"/>
                  </a:lnTo>
                  <a:lnTo>
                    <a:pt x="5196" y="532"/>
                  </a:lnTo>
                  <a:lnTo>
                    <a:pt x="4783" y="296"/>
                  </a:lnTo>
                  <a:lnTo>
                    <a:pt x="4369" y="119"/>
                  </a:lnTo>
                  <a:lnTo>
                    <a:pt x="3956" y="60"/>
                  </a:lnTo>
                  <a:lnTo>
                    <a:pt x="34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6"/>
            <p:cNvSpPr/>
            <p:nvPr/>
          </p:nvSpPr>
          <p:spPr>
            <a:xfrm>
              <a:off x="7215075" y="2826500"/>
              <a:ext cx="166800" cy="178600"/>
            </a:xfrm>
            <a:custGeom>
              <a:avLst/>
              <a:gdLst/>
              <a:ahLst/>
              <a:cxnLst/>
              <a:rect l="l" t="t" r="r" b="b"/>
              <a:pathLst>
                <a:path w="6672" h="7144" extrusionOk="0">
                  <a:moveTo>
                    <a:pt x="2657" y="3070"/>
                  </a:moveTo>
                  <a:lnTo>
                    <a:pt x="4488" y="3720"/>
                  </a:lnTo>
                  <a:lnTo>
                    <a:pt x="2657" y="4251"/>
                  </a:lnTo>
                  <a:lnTo>
                    <a:pt x="2657" y="3070"/>
                  </a:lnTo>
                  <a:close/>
                  <a:moveTo>
                    <a:pt x="237" y="0"/>
                  </a:moveTo>
                  <a:lnTo>
                    <a:pt x="178" y="2185"/>
                  </a:lnTo>
                  <a:lnTo>
                    <a:pt x="1181" y="2539"/>
                  </a:lnTo>
                  <a:lnTo>
                    <a:pt x="1063" y="4664"/>
                  </a:lnTo>
                  <a:lnTo>
                    <a:pt x="119" y="4959"/>
                  </a:lnTo>
                  <a:lnTo>
                    <a:pt x="1" y="7144"/>
                  </a:lnTo>
                  <a:lnTo>
                    <a:pt x="1" y="7144"/>
                  </a:lnTo>
                  <a:lnTo>
                    <a:pt x="6613" y="4959"/>
                  </a:lnTo>
                  <a:lnTo>
                    <a:pt x="6672" y="2598"/>
                  </a:lnTo>
                  <a:lnTo>
                    <a:pt x="2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6"/>
            <p:cNvSpPr/>
            <p:nvPr/>
          </p:nvSpPr>
          <p:spPr>
            <a:xfrm>
              <a:off x="7200325" y="3030175"/>
              <a:ext cx="174175" cy="156475"/>
            </a:xfrm>
            <a:custGeom>
              <a:avLst/>
              <a:gdLst/>
              <a:ahLst/>
              <a:cxnLst/>
              <a:rect l="l" t="t" r="r" b="b"/>
              <a:pathLst>
                <a:path w="6967" h="6259" extrusionOk="0">
                  <a:moveTo>
                    <a:pt x="2480" y="1"/>
                  </a:moveTo>
                  <a:lnTo>
                    <a:pt x="2067" y="60"/>
                  </a:lnTo>
                  <a:lnTo>
                    <a:pt x="1712" y="178"/>
                  </a:lnTo>
                  <a:lnTo>
                    <a:pt x="1358" y="355"/>
                  </a:lnTo>
                  <a:lnTo>
                    <a:pt x="1063" y="532"/>
                  </a:lnTo>
                  <a:lnTo>
                    <a:pt x="827" y="768"/>
                  </a:lnTo>
                  <a:lnTo>
                    <a:pt x="591" y="1063"/>
                  </a:lnTo>
                  <a:lnTo>
                    <a:pt x="413" y="1358"/>
                  </a:lnTo>
                  <a:lnTo>
                    <a:pt x="236" y="1713"/>
                  </a:lnTo>
                  <a:lnTo>
                    <a:pt x="118" y="2067"/>
                  </a:lnTo>
                  <a:lnTo>
                    <a:pt x="59" y="2480"/>
                  </a:lnTo>
                  <a:lnTo>
                    <a:pt x="0" y="2834"/>
                  </a:lnTo>
                  <a:lnTo>
                    <a:pt x="59" y="3248"/>
                  </a:lnTo>
                  <a:lnTo>
                    <a:pt x="59" y="3602"/>
                  </a:lnTo>
                  <a:lnTo>
                    <a:pt x="177" y="4015"/>
                  </a:lnTo>
                  <a:lnTo>
                    <a:pt x="295" y="4310"/>
                  </a:lnTo>
                  <a:lnTo>
                    <a:pt x="532" y="4665"/>
                  </a:lnTo>
                  <a:lnTo>
                    <a:pt x="709" y="4901"/>
                  </a:lnTo>
                  <a:lnTo>
                    <a:pt x="1004" y="5196"/>
                  </a:lnTo>
                  <a:lnTo>
                    <a:pt x="1358" y="5373"/>
                  </a:lnTo>
                  <a:lnTo>
                    <a:pt x="1712" y="5550"/>
                  </a:lnTo>
                  <a:lnTo>
                    <a:pt x="2067" y="5668"/>
                  </a:lnTo>
                  <a:lnTo>
                    <a:pt x="2539" y="5786"/>
                  </a:lnTo>
                  <a:lnTo>
                    <a:pt x="6199" y="6259"/>
                  </a:lnTo>
                  <a:lnTo>
                    <a:pt x="6435" y="4251"/>
                  </a:lnTo>
                  <a:lnTo>
                    <a:pt x="2834" y="3779"/>
                  </a:lnTo>
                  <a:lnTo>
                    <a:pt x="2421" y="3661"/>
                  </a:lnTo>
                  <a:lnTo>
                    <a:pt x="2126" y="3425"/>
                  </a:lnTo>
                  <a:lnTo>
                    <a:pt x="2067" y="3307"/>
                  </a:lnTo>
                  <a:lnTo>
                    <a:pt x="2008" y="3130"/>
                  </a:lnTo>
                  <a:lnTo>
                    <a:pt x="1948" y="2953"/>
                  </a:lnTo>
                  <a:lnTo>
                    <a:pt x="1948" y="2775"/>
                  </a:lnTo>
                  <a:lnTo>
                    <a:pt x="2008" y="2539"/>
                  </a:lnTo>
                  <a:lnTo>
                    <a:pt x="2067" y="2421"/>
                  </a:lnTo>
                  <a:lnTo>
                    <a:pt x="2185" y="2244"/>
                  </a:lnTo>
                  <a:lnTo>
                    <a:pt x="2303" y="2185"/>
                  </a:lnTo>
                  <a:lnTo>
                    <a:pt x="2657" y="2067"/>
                  </a:lnTo>
                  <a:lnTo>
                    <a:pt x="3070" y="2067"/>
                  </a:lnTo>
                  <a:lnTo>
                    <a:pt x="6672" y="2598"/>
                  </a:lnTo>
                  <a:lnTo>
                    <a:pt x="6967" y="591"/>
                  </a:lnTo>
                  <a:lnTo>
                    <a:pt x="3306" y="60"/>
                  </a:lnTo>
                  <a:lnTo>
                    <a:pt x="28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6"/>
            <p:cNvSpPr/>
            <p:nvPr/>
          </p:nvSpPr>
          <p:spPr>
            <a:xfrm>
              <a:off x="7167850" y="3192525"/>
              <a:ext cx="178625" cy="171250"/>
            </a:xfrm>
            <a:custGeom>
              <a:avLst/>
              <a:gdLst/>
              <a:ahLst/>
              <a:cxnLst/>
              <a:rect l="l" t="t" r="r" b="b"/>
              <a:pathLst>
                <a:path w="7145" h="6850" extrusionOk="0">
                  <a:moveTo>
                    <a:pt x="2067" y="2421"/>
                  </a:moveTo>
                  <a:lnTo>
                    <a:pt x="4901" y="3130"/>
                  </a:lnTo>
                  <a:lnTo>
                    <a:pt x="4783" y="3602"/>
                  </a:lnTo>
                  <a:lnTo>
                    <a:pt x="4664" y="3957"/>
                  </a:lnTo>
                  <a:lnTo>
                    <a:pt x="4546" y="4193"/>
                  </a:lnTo>
                  <a:lnTo>
                    <a:pt x="4369" y="4429"/>
                  </a:lnTo>
                  <a:lnTo>
                    <a:pt x="4133" y="4606"/>
                  </a:lnTo>
                  <a:lnTo>
                    <a:pt x="3897" y="4724"/>
                  </a:lnTo>
                  <a:lnTo>
                    <a:pt x="3661" y="4783"/>
                  </a:lnTo>
                  <a:lnTo>
                    <a:pt x="3307" y="4783"/>
                  </a:lnTo>
                  <a:lnTo>
                    <a:pt x="3011" y="4724"/>
                  </a:lnTo>
                  <a:lnTo>
                    <a:pt x="2716" y="4606"/>
                  </a:lnTo>
                  <a:lnTo>
                    <a:pt x="2421" y="4488"/>
                  </a:lnTo>
                  <a:lnTo>
                    <a:pt x="2244" y="4311"/>
                  </a:lnTo>
                  <a:lnTo>
                    <a:pt x="2067" y="4075"/>
                  </a:lnTo>
                  <a:lnTo>
                    <a:pt x="1949" y="3838"/>
                  </a:lnTo>
                  <a:lnTo>
                    <a:pt x="1890" y="3543"/>
                  </a:lnTo>
                  <a:lnTo>
                    <a:pt x="1890" y="3248"/>
                  </a:lnTo>
                  <a:lnTo>
                    <a:pt x="1949" y="2894"/>
                  </a:lnTo>
                  <a:lnTo>
                    <a:pt x="2067" y="2421"/>
                  </a:lnTo>
                  <a:close/>
                  <a:moveTo>
                    <a:pt x="827" y="1"/>
                  </a:moveTo>
                  <a:lnTo>
                    <a:pt x="118" y="2658"/>
                  </a:lnTo>
                  <a:lnTo>
                    <a:pt x="59" y="3130"/>
                  </a:lnTo>
                  <a:lnTo>
                    <a:pt x="0" y="3602"/>
                  </a:lnTo>
                  <a:lnTo>
                    <a:pt x="59" y="4075"/>
                  </a:lnTo>
                  <a:lnTo>
                    <a:pt x="118" y="4488"/>
                  </a:lnTo>
                  <a:lnTo>
                    <a:pt x="296" y="4901"/>
                  </a:lnTo>
                  <a:lnTo>
                    <a:pt x="473" y="5255"/>
                  </a:lnTo>
                  <a:lnTo>
                    <a:pt x="709" y="5610"/>
                  </a:lnTo>
                  <a:lnTo>
                    <a:pt x="1004" y="5905"/>
                  </a:lnTo>
                  <a:lnTo>
                    <a:pt x="1299" y="6200"/>
                  </a:lnTo>
                  <a:lnTo>
                    <a:pt x="1653" y="6436"/>
                  </a:lnTo>
                  <a:lnTo>
                    <a:pt x="2067" y="6613"/>
                  </a:lnTo>
                  <a:lnTo>
                    <a:pt x="2480" y="6731"/>
                  </a:lnTo>
                  <a:lnTo>
                    <a:pt x="2952" y="6849"/>
                  </a:lnTo>
                  <a:lnTo>
                    <a:pt x="3838" y="6849"/>
                  </a:lnTo>
                  <a:lnTo>
                    <a:pt x="4251" y="6731"/>
                  </a:lnTo>
                  <a:lnTo>
                    <a:pt x="4605" y="6613"/>
                  </a:lnTo>
                  <a:lnTo>
                    <a:pt x="5019" y="6377"/>
                  </a:lnTo>
                  <a:lnTo>
                    <a:pt x="5314" y="6141"/>
                  </a:lnTo>
                  <a:lnTo>
                    <a:pt x="5668" y="5846"/>
                  </a:lnTo>
                  <a:lnTo>
                    <a:pt x="5904" y="5492"/>
                  </a:lnTo>
                  <a:lnTo>
                    <a:pt x="6140" y="5137"/>
                  </a:lnTo>
                  <a:lnTo>
                    <a:pt x="6318" y="4724"/>
                  </a:lnTo>
                  <a:lnTo>
                    <a:pt x="6495" y="4252"/>
                  </a:lnTo>
                  <a:lnTo>
                    <a:pt x="7144" y="1595"/>
                  </a:lnTo>
                  <a:lnTo>
                    <a:pt x="8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6"/>
            <p:cNvSpPr/>
            <p:nvPr/>
          </p:nvSpPr>
          <p:spPr>
            <a:xfrm>
              <a:off x="7125050" y="3365225"/>
              <a:ext cx="171225" cy="100400"/>
            </a:xfrm>
            <a:custGeom>
              <a:avLst/>
              <a:gdLst/>
              <a:ahLst/>
              <a:cxnLst/>
              <a:rect l="l" t="t" r="r" b="b"/>
              <a:pathLst>
                <a:path w="6849" h="4016" extrusionOk="0">
                  <a:moveTo>
                    <a:pt x="650" y="0"/>
                  </a:moveTo>
                  <a:lnTo>
                    <a:pt x="0" y="1949"/>
                  </a:lnTo>
                  <a:lnTo>
                    <a:pt x="6199" y="4015"/>
                  </a:lnTo>
                  <a:lnTo>
                    <a:pt x="6849" y="2067"/>
                  </a:lnTo>
                  <a:lnTo>
                    <a:pt x="6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6"/>
            <p:cNvSpPr/>
            <p:nvPr/>
          </p:nvSpPr>
          <p:spPr>
            <a:xfrm>
              <a:off x="7077800" y="3464125"/>
              <a:ext cx="168300" cy="168275"/>
            </a:xfrm>
            <a:custGeom>
              <a:avLst/>
              <a:gdLst/>
              <a:ahLst/>
              <a:cxnLst/>
              <a:rect l="l" t="t" r="r" b="b"/>
              <a:pathLst>
                <a:path w="6732" h="6731" extrusionOk="0">
                  <a:moveTo>
                    <a:pt x="3248" y="2066"/>
                  </a:moveTo>
                  <a:lnTo>
                    <a:pt x="3543" y="2125"/>
                  </a:lnTo>
                  <a:lnTo>
                    <a:pt x="3838" y="2185"/>
                  </a:lnTo>
                  <a:lnTo>
                    <a:pt x="4134" y="2362"/>
                  </a:lnTo>
                  <a:lnTo>
                    <a:pt x="4370" y="2539"/>
                  </a:lnTo>
                  <a:lnTo>
                    <a:pt x="4547" y="2716"/>
                  </a:lnTo>
                  <a:lnTo>
                    <a:pt x="4724" y="2952"/>
                  </a:lnTo>
                  <a:lnTo>
                    <a:pt x="4783" y="3188"/>
                  </a:lnTo>
                  <a:lnTo>
                    <a:pt x="4783" y="3424"/>
                  </a:lnTo>
                  <a:lnTo>
                    <a:pt x="4783" y="3661"/>
                  </a:lnTo>
                  <a:lnTo>
                    <a:pt x="4665" y="3956"/>
                  </a:lnTo>
                  <a:lnTo>
                    <a:pt x="4547" y="4192"/>
                  </a:lnTo>
                  <a:lnTo>
                    <a:pt x="4370" y="4428"/>
                  </a:lnTo>
                  <a:lnTo>
                    <a:pt x="4193" y="4546"/>
                  </a:lnTo>
                  <a:lnTo>
                    <a:pt x="3957" y="4664"/>
                  </a:lnTo>
                  <a:lnTo>
                    <a:pt x="3720" y="4723"/>
                  </a:lnTo>
                  <a:lnTo>
                    <a:pt x="3425" y="4723"/>
                  </a:lnTo>
                  <a:lnTo>
                    <a:pt x="3130" y="4664"/>
                  </a:lnTo>
                  <a:lnTo>
                    <a:pt x="2835" y="4546"/>
                  </a:lnTo>
                  <a:lnTo>
                    <a:pt x="2540" y="4428"/>
                  </a:lnTo>
                  <a:lnTo>
                    <a:pt x="2362" y="4251"/>
                  </a:lnTo>
                  <a:lnTo>
                    <a:pt x="2126" y="4074"/>
                  </a:lnTo>
                  <a:lnTo>
                    <a:pt x="2008" y="3838"/>
                  </a:lnTo>
                  <a:lnTo>
                    <a:pt x="1949" y="3601"/>
                  </a:lnTo>
                  <a:lnTo>
                    <a:pt x="1890" y="3365"/>
                  </a:lnTo>
                  <a:lnTo>
                    <a:pt x="1949" y="3070"/>
                  </a:lnTo>
                  <a:lnTo>
                    <a:pt x="2008" y="2834"/>
                  </a:lnTo>
                  <a:lnTo>
                    <a:pt x="2126" y="2539"/>
                  </a:lnTo>
                  <a:lnTo>
                    <a:pt x="2303" y="2362"/>
                  </a:lnTo>
                  <a:lnTo>
                    <a:pt x="2540" y="2185"/>
                  </a:lnTo>
                  <a:lnTo>
                    <a:pt x="2776" y="2066"/>
                  </a:lnTo>
                  <a:close/>
                  <a:moveTo>
                    <a:pt x="2894" y="0"/>
                  </a:moveTo>
                  <a:lnTo>
                    <a:pt x="2481" y="118"/>
                  </a:lnTo>
                  <a:lnTo>
                    <a:pt x="2067" y="236"/>
                  </a:lnTo>
                  <a:lnTo>
                    <a:pt x="1654" y="413"/>
                  </a:lnTo>
                  <a:lnTo>
                    <a:pt x="1300" y="709"/>
                  </a:lnTo>
                  <a:lnTo>
                    <a:pt x="1005" y="945"/>
                  </a:lnTo>
                  <a:lnTo>
                    <a:pt x="709" y="1299"/>
                  </a:lnTo>
                  <a:lnTo>
                    <a:pt x="473" y="1653"/>
                  </a:lnTo>
                  <a:lnTo>
                    <a:pt x="237" y="2066"/>
                  </a:lnTo>
                  <a:lnTo>
                    <a:pt x="119" y="2480"/>
                  </a:lnTo>
                  <a:lnTo>
                    <a:pt x="1" y="2893"/>
                  </a:lnTo>
                  <a:lnTo>
                    <a:pt x="1" y="3365"/>
                  </a:lnTo>
                  <a:lnTo>
                    <a:pt x="1" y="3779"/>
                  </a:lnTo>
                  <a:lnTo>
                    <a:pt x="60" y="4192"/>
                  </a:lnTo>
                  <a:lnTo>
                    <a:pt x="237" y="4605"/>
                  </a:lnTo>
                  <a:lnTo>
                    <a:pt x="414" y="5018"/>
                  </a:lnTo>
                  <a:lnTo>
                    <a:pt x="650" y="5373"/>
                  </a:lnTo>
                  <a:lnTo>
                    <a:pt x="887" y="5727"/>
                  </a:lnTo>
                  <a:lnTo>
                    <a:pt x="1241" y="6022"/>
                  </a:lnTo>
                  <a:lnTo>
                    <a:pt x="1595" y="6258"/>
                  </a:lnTo>
                  <a:lnTo>
                    <a:pt x="2067" y="6435"/>
                  </a:lnTo>
                  <a:lnTo>
                    <a:pt x="2481" y="6612"/>
                  </a:lnTo>
                  <a:lnTo>
                    <a:pt x="2894" y="6731"/>
                  </a:lnTo>
                  <a:lnTo>
                    <a:pt x="3779" y="6731"/>
                  </a:lnTo>
                  <a:lnTo>
                    <a:pt x="4252" y="6612"/>
                  </a:lnTo>
                  <a:lnTo>
                    <a:pt x="4606" y="6494"/>
                  </a:lnTo>
                  <a:lnTo>
                    <a:pt x="5019" y="6317"/>
                  </a:lnTo>
                  <a:lnTo>
                    <a:pt x="5374" y="6081"/>
                  </a:lnTo>
                  <a:lnTo>
                    <a:pt x="5669" y="5786"/>
                  </a:lnTo>
                  <a:lnTo>
                    <a:pt x="5964" y="5432"/>
                  </a:lnTo>
                  <a:lnTo>
                    <a:pt x="6200" y="5077"/>
                  </a:lnTo>
                  <a:lnTo>
                    <a:pt x="6436" y="4664"/>
                  </a:lnTo>
                  <a:lnTo>
                    <a:pt x="6554" y="4251"/>
                  </a:lnTo>
                  <a:lnTo>
                    <a:pt x="6672" y="3838"/>
                  </a:lnTo>
                  <a:lnTo>
                    <a:pt x="6731" y="3424"/>
                  </a:lnTo>
                  <a:lnTo>
                    <a:pt x="6672" y="2952"/>
                  </a:lnTo>
                  <a:lnTo>
                    <a:pt x="6613" y="2539"/>
                  </a:lnTo>
                  <a:lnTo>
                    <a:pt x="6495" y="2125"/>
                  </a:lnTo>
                  <a:lnTo>
                    <a:pt x="6318" y="1771"/>
                  </a:lnTo>
                  <a:lnTo>
                    <a:pt x="6082" y="1358"/>
                  </a:lnTo>
                  <a:lnTo>
                    <a:pt x="5787" y="1063"/>
                  </a:lnTo>
                  <a:lnTo>
                    <a:pt x="5433" y="768"/>
                  </a:lnTo>
                  <a:lnTo>
                    <a:pt x="5078" y="472"/>
                  </a:lnTo>
                  <a:lnTo>
                    <a:pt x="4665" y="295"/>
                  </a:lnTo>
                  <a:lnTo>
                    <a:pt x="4193" y="118"/>
                  </a:lnTo>
                  <a:lnTo>
                    <a:pt x="3779" y="59"/>
                  </a:lnTo>
                  <a:lnTo>
                    <a:pt x="33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6"/>
            <p:cNvSpPr/>
            <p:nvPr/>
          </p:nvSpPr>
          <p:spPr>
            <a:xfrm>
              <a:off x="6964150" y="3658950"/>
              <a:ext cx="194875" cy="175650"/>
            </a:xfrm>
            <a:custGeom>
              <a:avLst/>
              <a:gdLst/>
              <a:ahLst/>
              <a:cxnLst/>
              <a:rect l="l" t="t" r="r" b="b"/>
              <a:pathLst>
                <a:path w="7795" h="7026" extrusionOk="0">
                  <a:moveTo>
                    <a:pt x="2185" y="0"/>
                  </a:moveTo>
                  <a:lnTo>
                    <a:pt x="1" y="3720"/>
                  </a:lnTo>
                  <a:lnTo>
                    <a:pt x="1359" y="4546"/>
                  </a:lnTo>
                  <a:lnTo>
                    <a:pt x="2540" y="2598"/>
                  </a:lnTo>
                  <a:lnTo>
                    <a:pt x="3366" y="3011"/>
                  </a:lnTo>
                  <a:lnTo>
                    <a:pt x="2303" y="4782"/>
                  </a:lnTo>
                  <a:lnTo>
                    <a:pt x="3661" y="5550"/>
                  </a:lnTo>
                  <a:lnTo>
                    <a:pt x="4665" y="3838"/>
                  </a:lnTo>
                  <a:lnTo>
                    <a:pt x="5373" y="4192"/>
                  </a:lnTo>
                  <a:lnTo>
                    <a:pt x="4193" y="6199"/>
                  </a:lnTo>
                  <a:lnTo>
                    <a:pt x="5610" y="7026"/>
                  </a:lnTo>
                  <a:lnTo>
                    <a:pt x="7794" y="3247"/>
                  </a:lnTo>
                  <a:lnTo>
                    <a:pt x="21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6"/>
            <p:cNvSpPr/>
            <p:nvPr/>
          </p:nvSpPr>
          <p:spPr>
            <a:xfrm>
              <a:off x="6859375" y="3775550"/>
              <a:ext cx="222900" cy="221425"/>
            </a:xfrm>
            <a:custGeom>
              <a:avLst/>
              <a:gdLst/>
              <a:ahLst/>
              <a:cxnLst/>
              <a:rect l="l" t="t" r="r" b="b"/>
              <a:pathLst>
                <a:path w="8916" h="8857" extrusionOk="0">
                  <a:moveTo>
                    <a:pt x="3602" y="0"/>
                  </a:moveTo>
                  <a:lnTo>
                    <a:pt x="2421" y="1653"/>
                  </a:lnTo>
                  <a:lnTo>
                    <a:pt x="5077" y="3543"/>
                  </a:lnTo>
                  <a:lnTo>
                    <a:pt x="5077" y="3543"/>
                  </a:lnTo>
                  <a:lnTo>
                    <a:pt x="1181" y="3425"/>
                  </a:lnTo>
                  <a:lnTo>
                    <a:pt x="0" y="5078"/>
                  </a:lnTo>
                  <a:lnTo>
                    <a:pt x="5255" y="8856"/>
                  </a:lnTo>
                  <a:lnTo>
                    <a:pt x="6494" y="7203"/>
                  </a:lnTo>
                  <a:lnTo>
                    <a:pt x="3779" y="5255"/>
                  </a:lnTo>
                  <a:lnTo>
                    <a:pt x="7734" y="5432"/>
                  </a:lnTo>
                  <a:lnTo>
                    <a:pt x="8915" y="3779"/>
                  </a:lnTo>
                  <a:lnTo>
                    <a:pt x="36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6"/>
            <p:cNvSpPr/>
            <p:nvPr/>
          </p:nvSpPr>
          <p:spPr>
            <a:xfrm>
              <a:off x="6764900" y="3952675"/>
              <a:ext cx="169775" cy="169750"/>
            </a:xfrm>
            <a:custGeom>
              <a:avLst/>
              <a:gdLst/>
              <a:ahLst/>
              <a:cxnLst/>
              <a:rect l="l" t="t" r="r" b="b"/>
              <a:pathLst>
                <a:path w="6791" h="6790" extrusionOk="0">
                  <a:moveTo>
                    <a:pt x="3189" y="0"/>
                  </a:moveTo>
                  <a:lnTo>
                    <a:pt x="2775" y="59"/>
                  </a:lnTo>
                  <a:lnTo>
                    <a:pt x="2362" y="177"/>
                  </a:lnTo>
                  <a:lnTo>
                    <a:pt x="2008" y="354"/>
                  </a:lnTo>
                  <a:lnTo>
                    <a:pt x="1595" y="590"/>
                  </a:lnTo>
                  <a:lnTo>
                    <a:pt x="1240" y="886"/>
                  </a:lnTo>
                  <a:lnTo>
                    <a:pt x="886" y="1181"/>
                  </a:lnTo>
                  <a:lnTo>
                    <a:pt x="532" y="1653"/>
                  </a:lnTo>
                  <a:lnTo>
                    <a:pt x="296" y="2066"/>
                  </a:lnTo>
                  <a:lnTo>
                    <a:pt x="119" y="2539"/>
                  </a:lnTo>
                  <a:lnTo>
                    <a:pt x="1" y="2952"/>
                  </a:lnTo>
                  <a:lnTo>
                    <a:pt x="1" y="3424"/>
                  </a:lnTo>
                  <a:lnTo>
                    <a:pt x="1" y="3838"/>
                  </a:lnTo>
                  <a:lnTo>
                    <a:pt x="60" y="4251"/>
                  </a:lnTo>
                  <a:lnTo>
                    <a:pt x="178" y="4664"/>
                  </a:lnTo>
                  <a:lnTo>
                    <a:pt x="1713" y="6022"/>
                  </a:lnTo>
                  <a:lnTo>
                    <a:pt x="3897" y="3542"/>
                  </a:lnTo>
                  <a:lnTo>
                    <a:pt x="2834" y="2598"/>
                  </a:lnTo>
                  <a:lnTo>
                    <a:pt x="1772" y="3779"/>
                  </a:lnTo>
                  <a:lnTo>
                    <a:pt x="1713" y="3483"/>
                  </a:lnTo>
                  <a:lnTo>
                    <a:pt x="1772" y="3129"/>
                  </a:lnTo>
                  <a:lnTo>
                    <a:pt x="1890" y="2834"/>
                  </a:lnTo>
                  <a:lnTo>
                    <a:pt x="2067" y="2598"/>
                  </a:lnTo>
                  <a:lnTo>
                    <a:pt x="2362" y="2303"/>
                  </a:lnTo>
                  <a:lnTo>
                    <a:pt x="2598" y="2125"/>
                  </a:lnTo>
                  <a:lnTo>
                    <a:pt x="2834" y="2066"/>
                  </a:lnTo>
                  <a:lnTo>
                    <a:pt x="3130" y="2007"/>
                  </a:lnTo>
                  <a:lnTo>
                    <a:pt x="3366" y="2007"/>
                  </a:lnTo>
                  <a:lnTo>
                    <a:pt x="3661" y="2125"/>
                  </a:lnTo>
                  <a:lnTo>
                    <a:pt x="3897" y="2244"/>
                  </a:lnTo>
                  <a:lnTo>
                    <a:pt x="4192" y="2480"/>
                  </a:lnTo>
                  <a:lnTo>
                    <a:pt x="4429" y="2716"/>
                  </a:lnTo>
                  <a:lnTo>
                    <a:pt x="4606" y="2952"/>
                  </a:lnTo>
                  <a:lnTo>
                    <a:pt x="4724" y="3188"/>
                  </a:lnTo>
                  <a:lnTo>
                    <a:pt x="4783" y="3424"/>
                  </a:lnTo>
                  <a:lnTo>
                    <a:pt x="4783" y="3660"/>
                  </a:lnTo>
                  <a:lnTo>
                    <a:pt x="4724" y="3897"/>
                  </a:lnTo>
                  <a:lnTo>
                    <a:pt x="4606" y="4133"/>
                  </a:lnTo>
                  <a:lnTo>
                    <a:pt x="4429" y="4369"/>
                  </a:lnTo>
                  <a:lnTo>
                    <a:pt x="4251" y="4546"/>
                  </a:lnTo>
                  <a:lnTo>
                    <a:pt x="4015" y="4664"/>
                  </a:lnTo>
                  <a:lnTo>
                    <a:pt x="3779" y="4723"/>
                  </a:lnTo>
                  <a:lnTo>
                    <a:pt x="3543" y="4723"/>
                  </a:lnTo>
                  <a:lnTo>
                    <a:pt x="2126" y="6376"/>
                  </a:lnTo>
                  <a:lnTo>
                    <a:pt x="2539" y="6612"/>
                  </a:lnTo>
                  <a:lnTo>
                    <a:pt x="3012" y="6730"/>
                  </a:lnTo>
                  <a:lnTo>
                    <a:pt x="3484" y="6790"/>
                  </a:lnTo>
                  <a:lnTo>
                    <a:pt x="4015" y="6730"/>
                  </a:lnTo>
                  <a:lnTo>
                    <a:pt x="4488" y="6612"/>
                  </a:lnTo>
                  <a:lnTo>
                    <a:pt x="4960" y="6376"/>
                  </a:lnTo>
                  <a:lnTo>
                    <a:pt x="5432" y="6022"/>
                  </a:lnTo>
                  <a:lnTo>
                    <a:pt x="5845" y="5609"/>
                  </a:lnTo>
                  <a:lnTo>
                    <a:pt x="6141" y="5255"/>
                  </a:lnTo>
                  <a:lnTo>
                    <a:pt x="6377" y="4841"/>
                  </a:lnTo>
                  <a:lnTo>
                    <a:pt x="6554" y="4428"/>
                  </a:lnTo>
                  <a:lnTo>
                    <a:pt x="6731" y="4015"/>
                  </a:lnTo>
                  <a:lnTo>
                    <a:pt x="6790" y="3601"/>
                  </a:lnTo>
                  <a:lnTo>
                    <a:pt x="6790" y="3188"/>
                  </a:lnTo>
                  <a:lnTo>
                    <a:pt x="6731" y="2775"/>
                  </a:lnTo>
                  <a:lnTo>
                    <a:pt x="6613" y="2421"/>
                  </a:lnTo>
                  <a:lnTo>
                    <a:pt x="6436" y="2007"/>
                  </a:lnTo>
                  <a:lnTo>
                    <a:pt x="6200" y="1653"/>
                  </a:lnTo>
                  <a:lnTo>
                    <a:pt x="5905" y="1299"/>
                  </a:lnTo>
                  <a:lnTo>
                    <a:pt x="5550" y="945"/>
                  </a:lnTo>
                  <a:lnTo>
                    <a:pt x="5196" y="649"/>
                  </a:lnTo>
                  <a:lnTo>
                    <a:pt x="4842" y="413"/>
                  </a:lnTo>
                  <a:lnTo>
                    <a:pt x="4429" y="236"/>
                  </a:lnTo>
                  <a:lnTo>
                    <a:pt x="4015" y="118"/>
                  </a:lnTo>
                  <a:lnTo>
                    <a:pt x="36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6"/>
            <p:cNvSpPr/>
            <p:nvPr/>
          </p:nvSpPr>
          <p:spPr>
            <a:xfrm>
              <a:off x="6680775" y="4057450"/>
              <a:ext cx="149100" cy="153525"/>
            </a:xfrm>
            <a:custGeom>
              <a:avLst/>
              <a:gdLst/>
              <a:ahLst/>
              <a:cxnLst/>
              <a:rect l="l" t="t" r="r" b="b"/>
              <a:pathLst>
                <a:path w="5964" h="6141" extrusionOk="0">
                  <a:moveTo>
                    <a:pt x="1476" y="1"/>
                  </a:moveTo>
                  <a:lnTo>
                    <a:pt x="0" y="1418"/>
                  </a:lnTo>
                  <a:lnTo>
                    <a:pt x="4487" y="6141"/>
                  </a:lnTo>
                  <a:lnTo>
                    <a:pt x="5963" y="4724"/>
                  </a:lnTo>
                  <a:lnTo>
                    <a:pt x="14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6"/>
            <p:cNvSpPr/>
            <p:nvPr/>
          </p:nvSpPr>
          <p:spPr>
            <a:xfrm>
              <a:off x="6537600" y="4115025"/>
              <a:ext cx="224375" cy="225850"/>
            </a:xfrm>
            <a:custGeom>
              <a:avLst/>
              <a:gdLst/>
              <a:ahLst/>
              <a:cxnLst/>
              <a:rect l="l" t="t" r="r" b="b"/>
              <a:pathLst>
                <a:path w="8975" h="9034" extrusionOk="0">
                  <a:moveTo>
                    <a:pt x="4842" y="0"/>
                  </a:moveTo>
                  <a:lnTo>
                    <a:pt x="3248" y="1299"/>
                  </a:lnTo>
                  <a:lnTo>
                    <a:pt x="5373" y="3838"/>
                  </a:lnTo>
                  <a:lnTo>
                    <a:pt x="1595" y="2657"/>
                  </a:lnTo>
                  <a:lnTo>
                    <a:pt x="1" y="3956"/>
                  </a:lnTo>
                  <a:lnTo>
                    <a:pt x="4133" y="9033"/>
                  </a:lnTo>
                  <a:lnTo>
                    <a:pt x="5727" y="7734"/>
                  </a:lnTo>
                  <a:lnTo>
                    <a:pt x="3602" y="5137"/>
                  </a:lnTo>
                  <a:lnTo>
                    <a:pt x="7380" y="6318"/>
                  </a:lnTo>
                  <a:lnTo>
                    <a:pt x="8975" y="5078"/>
                  </a:lnTo>
                  <a:lnTo>
                    <a:pt x="48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6"/>
            <p:cNvSpPr/>
            <p:nvPr/>
          </p:nvSpPr>
          <p:spPr>
            <a:xfrm>
              <a:off x="6422475" y="4230150"/>
              <a:ext cx="181575" cy="196325"/>
            </a:xfrm>
            <a:custGeom>
              <a:avLst/>
              <a:gdLst/>
              <a:ahLst/>
              <a:cxnLst/>
              <a:rect l="l" t="t" r="r" b="b"/>
              <a:pathLst>
                <a:path w="7263" h="7853" extrusionOk="0">
                  <a:moveTo>
                    <a:pt x="3602" y="0"/>
                  </a:moveTo>
                  <a:lnTo>
                    <a:pt x="0" y="2421"/>
                  </a:lnTo>
                  <a:lnTo>
                    <a:pt x="886" y="3779"/>
                  </a:lnTo>
                  <a:lnTo>
                    <a:pt x="2834" y="2539"/>
                  </a:lnTo>
                  <a:lnTo>
                    <a:pt x="3366" y="3307"/>
                  </a:lnTo>
                  <a:lnTo>
                    <a:pt x="1654" y="4428"/>
                  </a:lnTo>
                  <a:lnTo>
                    <a:pt x="2539" y="5668"/>
                  </a:lnTo>
                  <a:lnTo>
                    <a:pt x="4192" y="4546"/>
                  </a:lnTo>
                  <a:lnTo>
                    <a:pt x="4665" y="5196"/>
                  </a:lnTo>
                  <a:lnTo>
                    <a:pt x="2716" y="6495"/>
                  </a:lnTo>
                  <a:lnTo>
                    <a:pt x="3661" y="7853"/>
                  </a:lnTo>
                  <a:lnTo>
                    <a:pt x="7262" y="5432"/>
                  </a:lnTo>
                  <a:lnTo>
                    <a:pt x="36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6"/>
            <p:cNvSpPr/>
            <p:nvPr/>
          </p:nvSpPr>
          <p:spPr>
            <a:xfrm>
              <a:off x="6304400" y="4305425"/>
              <a:ext cx="174175" cy="194850"/>
            </a:xfrm>
            <a:custGeom>
              <a:avLst/>
              <a:gdLst/>
              <a:ahLst/>
              <a:cxnLst/>
              <a:rect l="l" t="t" r="r" b="b"/>
              <a:pathLst>
                <a:path w="6967" h="7794" extrusionOk="0">
                  <a:moveTo>
                    <a:pt x="3838" y="0"/>
                  </a:moveTo>
                  <a:lnTo>
                    <a:pt x="0" y="2126"/>
                  </a:lnTo>
                  <a:lnTo>
                    <a:pt x="827" y="3543"/>
                  </a:lnTo>
                  <a:lnTo>
                    <a:pt x="2834" y="2421"/>
                  </a:lnTo>
                  <a:lnTo>
                    <a:pt x="3248" y="3188"/>
                  </a:lnTo>
                  <a:lnTo>
                    <a:pt x="1476" y="4192"/>
                  </a:lnTo>
                  <a:lnTo>
                    <a:pt x="2244" y="5550"/>
                  </a:lnTo>
                  <a:lnTo>
                    <a:pt x="4015" y="4546"/>
                  </a:lnTo>
                  <a:lnTo>
                    <a:pt x="4428" y="5255"/>
                  </a:lnTo>
                  <a:lnTo>
                    <a:pt x="2421" y="6377"/>
                  </a:lnTo>
                  <a:lnTo>
                    <a:pt x="3188" y="7794"/>
                  </a:lnTo>
                  <a:lnTo>
                    <a:pt x="6967" y="5668"/>
                  </a:lnTo>
                  <a:lnTo>
                    <a:pt x="3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6"/>
            <p:cNvSpPr/>
            <p:nvPr/>
          </p:nvSpPr>
          <p:spPr>
            <a:xfrm>
              <a:off x="6155325" y="4370375"/>
              <a:ext cx="191900" cy="187475"/>
            </a:xfrm>
            <a:custGeom>
              <a:avLst/>
              <a:gdLst/>
              <a:ahLst/>
              <a:cxnLst/>
              <a:rect l="l" t="t" r="r" b="b"/>
              <a:pathLst>
                <a:path w="7676" h="7499" extrusionOk="0">
                  <a:moveTo>
                    <a:pt x="4664" y="4192"/>
                  </a:moveTo>
                  <a:lnTo>
                    <a:pt x="5137" y="5196"/>
                  </a:lnTo>
                  <a:lnTo>
                    <a:pt x="4369" y="5550"/>
                  </a:lnTo>
                  <a:lnTo>
                    <a:pt x="4133" y="5609"/>
                  </a:lnTo>
                  <a:lnTo>
                    <a:pt x="3956" y="5609"/>
                  </a:lnTo>
                  <a:lnTo>
                    <a:pt x="3779" y="5491"/>
                  </a:lnTo>
                  <a:lnTo>
                    <a:pt x="3602" y="5255"/>
                  </a:lnTo>
                  <a:lnTo>
                    <a:pt x="3543" y="5018"/>
                  </a:lnTo>
                  <a:lnTo>
                    <a:pt x="3602" y="4841"/>
                  </a:lnTo>
                  <a:lnTo>
                    <a:pt x="3720" y="4664"/>
                  </a:lnTo>
                  <a:lnTo>
                    <a:pt x="3956" y="4546"/>
                  </a:lnTo>
                  <a:lnTo>
                    <a:pt x="4664" y="4192"/>
                  </a:lnTo>
                  <a:close/>
                  <a:moveTo>
                    <a:pt x="5019" y="0"/>
                  </a:moveTo>
                  <a:lnTo>
                    <a:pt x="3189" y="827"/>
                  </a:lnTo>
                  <a:lnTo>
                    <a:pt x="4133" y="2952"/>
                  </a:lnTo>
                  <a:lnTo>
                    <a:pt x="2067" y="1358"/>
                  </a:lnTo>
                  <a:lnTo>
                    <a:pt x="0" y="2244"/>
                  </a:lnTo>
                  <a:lnTo>
                    <a:pt x="2303" y="3956"/>
                  </a:lnTo>
                  <a:lnTo>
                    <a:pt x="2067" y="4192"/>
                  </a:lnTo>
                  <a:lnTo>
                    <a:pt x="1890" y="4487"/>
                  </a:lnTo>
                  <a:lnTo>
                    <a:pt x="1713" y="4723"/>
                  </a:lnTo>
                  <a:lnTo>
                    <a:pt x="1653" y="5018"/>
                  </a:lnTo>
                  <a:lnTo>
                    <a:pt x="1594" y="5373"/>
                  </a:lnTo>
                  <a:lnTo>
                    <a:pt x="1594" y="5668"/>
                  </a:lnTo>
                  <a:lnTo>
                    <a:pt x="1653" y="5963"/>
                  </a:lnTo>
                  <a:lnTo>
                    <a:pt x="1772" y="6258"/>
                  </a:lnTo>
                  <a:lnTo>
                    <a:pt x="1949" y="6494"/>
                  </a:lnTo>
                  <a:lnTo>
                    <a:pt x="2067" y="6731"/>
                  </a:lnTo>
                  <a:lnTo>
                    <a:pt x="2303" y="6967"/>
                  </a:lnTo>
                  <a:lnTo>
                    <a:pt x="2480" y="7144"/>
                  </a:lnTo>
                  <a:lnTo>
                    <a:pt x="2716" y="7262"/>
                  </a:lnTo>
                  <a:lnTo>
                    <a:pt x="3011" y="7380"/>
                  </a:lnTo>
                  <a:lnTo>
                    <a:pt x="3248" y="7439"/>
                  </a:lnTo>
                  <a:lnTo>
                    <a:pt x="3602" y="7498"/>
                  </a:lnTo>
                  <a:lnTo>
                    <a:pt x="3897" y="7498"/>
                  </a:lnTo>
                  <a:lnTo>
                    <a:pt x="4251" y="7439"/>
                  </a:lnTo>
                  <a:lnTo>
                    <a:pt x="4546" y="7321"/>
                  </a:lnTo>
                  <a:lnTo>
                    <a:pt x="4901" y="7203"/>
                  </a:lnTo>
                  <a:lnTo>
                    <a:pt x="7675" y="5963"/>
                  </a:lnTo>
                  <a:lnTo>
                    <a:pt x="50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6"/>
            <p:cNvSpPr/>
            <p:nvPr/>
          </p:nvSpPr>
          <p:spPr>
            <a:xfrm>
              <a:off x="5988525" y="4451550"/>
              <a:ext cx="146150" cy="180075"/>
            </a:xfrm>
            <a:custGeom>
              <a:avLst/>
              <a:gdLst/>
              <a:ahLst/>
              <a:cxnLst/>
              <a:rect l="l" t="t" r="r" b="b"/>
              <a:pathLst>
                <a:path w="5846" h="7203" extrusionOk="0">
                  <a:moveTo>
                    <a:pt x="3071" y="4133"/>
                  </a:moveTo>
                  <a:lnTo>
                    <a:pt x="3425" y="5255"/>
                  </a:lnTo>
                  <a:lnTo>
                    <a:pt x="2894" y="5432"/>
                  </a:lnTo>
                  <a:lnTo>
                    <a:pt x="2599" y="5491"/>
                  </a:lnTo>
                  <a:lnTo>
                    <a:pt x="2363" y="5432"/>
                  </a:lnTo>
                  <a:lnTo>
                    <a:pt x="2244" y="5255"/>
                  </a:lnTo>
                  <a:lnTo>
                    <a:pt x="2126" y="5019"/>
                  </a:lnTo>
                  <a:lnTo>
                    <a:pt x="2067" y="4782"/>
                  </a:lnTo>
                  <a:lnTo>
                    <a:pt x="2126" y="4546"/>
                  </a:lnTo>
                  <a:lnTo>
                    <a:pt x="2303" y="4369"/>
                  </a:lnTo>
                  <a:lnTo>
                    <a:pt x="2540" y="4251"/>
                  </a:lnTo>
                  <a:lnTo>
                    <a:pt x="3071" y="4133"/>
                  </a:lnTo>
                  <a:close/>
                  <a:moveTo>
                    <a:pt x="3957" y="0"/>
                  </a:moveTo>
                  <a:lnTo>
                    <a:pt x="2008" y="591"/>
                  </a:lnTo>
                  <a:lnTo>
                    <a:pt x="2599" y="2539"/>
                  </a:lnTo>
                  <a:lnTo>
                    <a:pt x="1831" y="2775"/>
                  </a:lnTo>
                  <a:lnTo>
                    <a:pt x="1477" y="2952"/>
                  </a:lnTo>
                  <a:lnTo>
                    <a:pt x="1182" y="3070"/>
                  </a:lnTo>
                  <a:lnTo>
                    <a:pt x="887" y="3247"/>
                  </a:lnTo>
                  <a:lnTo>
                    <a:pt x="650" y="3484"/>
                  </a:lnTo>
                  <a:lnTo>
                    <a:pt x="414" y="3720"/>
                  </a:lnTo>
                  <a:lnTo>
                    <a:pt x="296" y="3956"/>
                  </a:lnTo>
                  <a:lnTo>
                    <a:pt x="178" y="4192"/>
                  </a:lnTo>
                  <a:lnTo>
                    <a:pt x="60" y="4487"/>
                  </a:lnTo>
                  <a:lnTo>
                    <a:pt x="1" y="4782"/>
                  </a:lnTo>
                  <a:lnTo>
                    <a:pt x="1" y="5078"/>
                  </a:lnTo>
                  <a:lnTo>
                    <a:pt x="60" y="5373"/>
                  </a:lnTo>
                  <a:lnTo>
                    <a:pt x="119" y="5668"/>
                  </a:lnTo>
                  <a:lnTo>
                    <a:pt x="296" y="6081"/>
                  </a:lnTo>
                  <a:lnTo>
                    <a:pt x="532" y="6495"/>
                  </a:lnTo>
                  <a:lnTo>
                    <a:pt x="827" y="6790"/>
                  </a:lnTo>
                  <a:lnTo>
                    <a:pt x="1182" y="7026"/>
                  </a:lnTo>
                  <a:lnTo>
                    <a:pt x="1654" y="7144"/>
                  </a:lnTo>
                  <a:lnTo>
                    <a:pt x="2067" y="7203"/>
                  </a:lnTo>
                  <a:lnTo>
                    <a:pt x="2599" y="7203"/>
                  </a:lnTo>
                  <a:lnTo>
                    <a:pt x="3130" y="7085"/>
                  </a:lnTo>
                  <a:lnTo>
                    <a:pt x="5846" y="6199"/>
                  </a:lnTo>
                  <a:lnTo>
                    <a:pt x="3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6"/>
            <p:cNvSpPr/>
            <p:nvPr/>
          </p:nvSpPr>
          <p:spPr>
            <a:xfrm>
              <a:off x="5792225" y="4507625"/>
              <a:ext cx="168300" cy="168300"/>
            </a:xfrm>
            <a:custGeom>
              <a:avLst/>
              <a:gdLst/>
              <a:ahLst/>
              <a:cxnLst/>
              <a:rect l="l" t="t" r="r" b="b"/>
              <a:pathLst>
                <a:path w="6732" h="6732" extrusionOk="0">
                  <a:moveTo>
                    <a:pt x="3602" y="1949"/>
                  </a:moveTo>
                  <a:lnTo>
                    <a:pt x="3897" y="2008"/>
                  </a:lnTo>
                  <a:lnTo>
                    <a:pt x="4074" y="2185"/>
                  </a:lnTo>
                  <a:lnTo>
                    <a:pt x="4252" y="2362"/>
                  </a:lnTo>
                  <a:lnTo>
                    <a:pt x="4429" y="2539"/>
                  </a:lnTo>
                  <a:lnTo>
                    <a:pt x="4547" y="2835"/>
                  </a:lnTo>
                  <a:lnTo>
                    <a:pt x="4606" y="3130"/>
                  </a:lnTo>
                  <a:lnTo>
                    <a:pt x="4665" y="3425"/>
                  </a:lnTo>
                  <a:lnTo>
                    <a:pt x="4665" y="3720"/>
                  </a:lnTo>
                  <a:lnTo>
                    <a:pt x="4606" y="4015"/>
                  </a:lnTo>
                  <a:lnTo>
                    <a:pt x="4488" y="4252"/>
                  </a:lnTo>
                  <a:lnTo>
                    <a:pt x="4370" y="4429"/>
                  </a:lnTo>
                  <a:lnTo>
                    <a:pt x="4133" y="4606"/>
                  </a:lnTo>
                  <a:lnTo>
                    <a:pt x="3897" y="4724"/>
                  </a:lnTo>
                  <a:lnTo>
                    <a:pt x="3661" y="4783"/>
                  </a:lnTo>
                  <a:lnTo>
                    <a:pt x="3366" y="4842"/>
                  </a:lnTo>
                  <a:lnTo>
                    <a:pt x="3071" y="4842"/>
                  </a:lnTo>
                  <a:lnTo>
                    <a:pt x="2835" y="4724"/>
                  </a:lnTo>
                  <a:lnTo>
                    <a:pt x="2657" y="4606"/>
                  </a:lnTo>
                  <a:lnTo>
                    <a:pt x="2480" y="4429"/>
                  </a:lnTo>
                  <a:lnTo>
                    <a:pt x="2303" y="4193"/>
                  </a:lnTo>
                  <a:lnTo>
                    <a:pt x="2185" y="3956"/>
                  </a:lnTo>
                  <a:lnTo>
                    <a:pt x="2126" y="3602"/>
                  </a:lnTo>
                  <a:lnTo>
                    <a:pt x="2067" y="3307"/>
                  </a:lnTo>
                  <a:lnTo>
                    <a:pt x="2067" y="3012"/>
                  </a:lnTo>
                  <a:lnTo>
                    <a:pt x="2126" y="2776"/>
                  </a:lnTo>
                  <a:lnTo>
                    <a:pt x="2244" y="2539"/>
                  </a:lnTo>
                  <a:lnTo>
                    <a:pt x="2362" y="2303"/>
                  </a:lnTo>
                  <a:lnTo>
                    <a:pt x="2539" y="2185"/>
                  </a:lnTo>
                  <a:lnTo>
                    <a:pt x="2776" y="2067"/>
                  </a:lnTo>
                  <a:lnTo>
                    <a:pt x="3071" y="1949"/>
                  </a:lnTo>
                  <a:close/>
                  <a:moveTo>
                    <a:pt x="3602" y="1"/>
                  </a:moveTo>
                  <a:lnTo>
                    <a:pt x="3130" y="60"/>
                  </a:lnTo>
                  <a:lnTo>
                    <a:pt x="2717" y="119"/>
                  </a:lnTo>
                  <a:lnTo>
                    <a:pt x="2303" y="178"/>
                  </a:lnTo>
                  <a:lnTo>
                    <a:pt x="1890" y="355"/>
                  </a:lnTo>
                  <a:lnTo>
                    <a:pt x="1477" y="591"/>
                  </a:lnTo>
                  <a:lnTo>
                    <a:pt x="1122" y="827"/>
                  </a:lnTo>
                  <a:lnTo>
                    <a:pt x="827" y="1122"/>
                  </a:lnTo>
                  <a:lnTo>
                    <a:pt x="591" y="1477"/>
                  </a:lnTo>
                  <a:lnTo>
                    <a:pt x="355" y="1831"/>
                  </a:lnTo>
                  <a:lnTo>
                    <a:pt x="178" y="2244"/>
                  </a:lnTo>
                  <a:lnTo>
                    <a:pt x="60" y="2657"/>
                  </a:lnTo>
                  <a:lnTo>
                    <a:pt x="1" y="3130"/>
                  </a:lnTo>
                  <a:lnTo>
                    <a:pt x="1" y="3543"/>
                  </a:lnTo>
                  <a:lnTo>
                    <a:pt x="60" y="4015"/>
                  </a:lnTo>
                  <a:lnTo>
                    <a:pt x="178" y="4488"/>
                  </a:lnTo>
                  <a:lnTo>
                    <a:pt x="355" y="4901"/>
                  </a:lnTo>
                  <a:lnTo>
                    <a:pt x="591" y="5255"/>
                  </a:lnTo>
                  <a:lnTo>
                    <a:pt x="827" y="5609"/>
                  </a:lnTo>
                  <a:lnTo>
                    <a:pt x="1122" y="5964"/>
                  </a:lnTo>
                  <a:lnTo>
                    <a:pt x="1477" y="6200"/>
                  </a:lnTo>
                  <a:lnTo>
                    <a:pt x="1831" y="6377"/>
                  </a:lnTo>
                  <a:lnTo>
                    <a:pt x="2244" y="6554"/>
                  </a:lnTo>
                  <a:lnTo>
                    <a:pt x="2657" y="6672"/>
                  </a:lnTo>
                  <a:lnTo>
                    <a:pt x="3130" y="6731"/>
                  </a:lnTo>
                  <a:lnTo>
                    <a:pt x="3543" y="6731"/>
                  </a:lnTo>
                  <a:lnTo>
                    <a:pt x="4015" y="6672"/>
                  </a:lnTo>
                  <a:lnTo>
                    <a:pt x="4429" y="6554"/>
                  </a:lnTo>
                  <a:lnTo>
                    <a:pt x="4842" y="6377"/>
                  </a:lnTo>
                  <a:lnTo>
                    <a:pt x="5196" y="6200"/>
                  </a:lnTo>
                  <a:lnTo>
                    <a:pt x="5550" y="5905"/>
                  </a:lnTo>
                  <a:lnTo>
                    <a:pt x="5905" y="5609"/>
                  </a:lnTo>
                  <a:lnTo>
                    <a:pt x="6141" y="5255"/>
                  </a:lnTo>
                  <a:lnTo>
                    <a:pt x="6377" y="4901"/>
                  </a:lnTo>
                  <a:lnTo>
                    <a:pt x="6554" y="4488"/>
                  </a:lnTo>
                  <a:lnTo>
                    <a:pt x="6672" y="4074"/>
                  </a:lnTo>
                  <a:lnTo>
                    <a:pt x="6731" y="3661"/>
                  </a:lnTo>
                  <a:lnTo>
                    <a:pt x="6731" y="3189"/>
                  </a:lnTo>
                  <a:lnTo>
                    <a:pt x="6672" y="2717"/>
                  </a:lnTo>
                  <a:lnTo>
                    <a:pt x="6554" y="2303"/>
                  </a:lnTo>
                  <a:lnTo>
                    <a:pt x="6377" y="1890"/>
                  </a:lnTo>
                  <a:lnTo>
                    <a:pt x="6141" y="1477"/>
                  </a:lnTo>
                  <a:lnTo>
                    <a:pt x="5905" y="1122"/>
                  </a:lnTo>
                  <a:lnTo>
                    <a:pt x="5550" y="827"/>
                  </a:lnTo>
                  <a:lnTo>
                    <a:pt x="5196" y="591"/>
                  </a:lnTo>
                  <a:lnTo>
                    <a:pt x="4842" y="355"/>
                  </a:lnTo>
                  <a:lnTo>
                    <a:pt x="4429" y="178"/>
                  </a:lnTo>
                  <a:lnTo>
                    <a:pt x="4015" y="60"/>
                  </a:lnTo>
                  <a:lnTo>
                    <a:pt x="36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6"/>
            <p:cNvSpPr/>
            <p:nvPr/>
          </p:nvSpPr>
          <p:spPr>
            <a:xfrm>
              <a:off x="5615125" y="4529775"/>
              <a:ext cx="153525" cy="169750"/>
            </a:xfrm>
            <a:custGeom>
              <a:avLst/>
              <a:gdLst/>
              <a:ahLst/>
              <a:cxnLst/>
              <a:rect l="l" t="t" r="r" b="b"/>
              <a:pathLst>
                <a:path w="6141" h="6790" extrusionOk="0">
                  <a:moveTo>
                    <a:pt x="3838" y="3897"/>
                  </a:moveTo>
                  <a:lnTo>
                    <a:pt x="3956" y="5019"/>
                  </a:lnTo>
                  <a:lnTo>
                    <a:pt x="3129" y="5078"/>
                  </a:lnTo>
                  <a:lnTo>
                    <a:pt x="2893" y="5078"/>
                  </a:lnTo>
                  <a:lnTo>
                    <a:pt x="2657" y="4960"/>
                  </a:lnTo>
                  <a:lnTo>
                    <a:pt x="2539" y="4782"/>
                  </a:lnTo>
                  <a:lnTo>
                    <a:pt x="2480" y="4546"/>
                  </a:lnTo>
                  <a:lnTo>
                    <a:pt x="2480" y="4310"/>
                  </a:lnTo>
                  <a:lnTo>
                    <a:pt x="2598" y="4133"/>
                  </a:lnTo>
                  <a:lnTo>
                    <a:pt x="2775" y="4015"/>
                  </a:lnTo>
                  <a:lnTo>
                    <a:pt x="3011" y="3956"/>
                  </a:lnTo>
                  <a:lnTo>
                    <a:pt x="3838" y="3897"/>
                  </a:lnTo>
                  <a:close/>
                  <a:moveTo>
                    <a:pt x="5550" y="0"/>
                  </a:moveTo>
                  <a:lnTo>
                    <a:pt x="3483" y="177"/>
                  </a:lnTo>
                  <a:lnTo>
                    <a:pt x="3719" y="2539"/>
                  </a:lnTo>
                  <a:lnTo>
                    <a:pt x="2244" y="296"/>
                  </a:lnTo>
                  <a:lnTo>
                    <a:pt x="0" y="532"/>
                  </a:lnTo>
                  <a:lnTo>
                    <a:pt x="1653" y="2893"/>
                  </a:lnTo>
                  <a:lnTo>
                    <a:pt x="1358" y="3011"/>
                  </a:lnTo>
                  <a:lnTo>
                    <a:pt x="1063" y="3247"/>
                  </a:lnTo>
                  <a:lnTo>
                    <a:pt x="886" y="3425"/>
                  </a:lnTo>
                  <a:lnTo>
                    <a:pt x="708" y="3720"/>
                  </a:lnTo>
                  <a:lnTo>
                    <a:pt x="531" y="3956"/>
                  </a:lnTo>
                  <a:lnTo>
                    <a:pt x="472" y="4251"/>
                  </a:lnTo>
                  <a:lnTo>
                    <a:pt x="413" y="4546"/>
                  </a:lnTo>
                  <a:lnTo>
                    <a:pt x="413" y="4901"/>
                  </a:lnTo>
                  <a:lnTo>
                    <a:pt x="472" y="5196"/>
                  </a:lnTo>
                  <a:lnTo>
                    <a:pt x="531" y="5432"/>
                  </a:lnTo>
                  <a:lnTo>
                    <a:pt x="649" y="5727"/>
                  </a:lnTo>
                  <a:lnTo>
                    <a:pt x="827" y="5963"/>
                  </a:lnTo>
                  <a:lnTo>
                    <a:pt x="1004" y="6140"/>
                  </a:lnTo>
                  <a:lnTo>
                    <a:pt x="1181" y="6317"/>
                  </a:lnTo>
                  <a:lnTo>
                    <a:pt x="1417" y="6495"/>
                  </a:lnTo>
                  <a:lnTo>
                    <a:pt x="1712" y="6613"/>
                  </a:lnTo>
                  <a:lnTo>
                    <a:pt x="2007" y="6731"/>
                  </a:lnTo>
                  <a:lnTo>
                    <a:pt x="2362" y="6790"/>
                  </a:lnTo>
                  <a:lnTo>
                    <a:pt x="3070" y="6790"/>
                  </a:lnTo>
                  <a:lnTo>
                    <a:pt x="6140" y="6495"/>
                  </a:lnTo>
                  <a:lnTo>
                    <a:pt x="55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6"/>
            <p:cNvSpPr/>
            <p:nvPr/>
          </p:nvSpPr>
          <p:spPr>
            <a:xfrm>
              <a:off x="5461600" y="4543050"/>
              <a:ext cx="138775" cy="163850"/>
            </a:xfrm>
            <a:custGeom>
              <a:avLst/>
              <a:gdLst/>
              <a:ahLst/>
              <a:cxnLst/>
              <a:rect l="l" t="t" r="r" b="b"/>
              <a:pathLst>
                <a:path w="5551" h="6554" extrusionOk="0">
                  <a:moveTo>
                    <a:pt x="1831" y="1"/>
                  </a:moveTo>
                  <a:lnTo>
                    <a:pt x="1772" y="4901"/>
                  </a:lnTo>
                  <a:lnTo>
                    <a:pt x="60" y="4842"/>
                  </a:lnTo>
                  <a:lnTo>
                    <a:pt x="1" y="6495"/>
                  </a:lnTo>
                  <a:lnTo>
                    <a:pt x="5492" y="6554"/>
                  </a:lnTo>
                  <a:lnTo>
                    <a:pt x="5551" y="4960"/>
                  </a:lnTo>
                  <a:lnTo>
                    <a:pt x="3838" y="4901"/>
                  </a:lnTo>
                  <a:lnTo>
                    <a:pt x="3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6"/>
            <p:cNvSpPr/>
            <p:nvPr/>
          </p:nvSpPr>
          <p:spPr>
            <a:xfrm>
              <a:off x="5315500" y="4537150"/>
              <a:ext cx="128425" cy="166800"/>
            </a:xfrm>
            <a:custGeom>
              <a:avLst/>
              <a:gdLst/>
              <a:ahLst/>
              <a:cxnLst/>
              <a:rect l="l" t="t" r="r" b="b"/>
              <a:pathLst>
                <a:path w="5137" h="6672" extrusionOk="0">
                  <a:moveTo>
                    <a:pt x="3070" y="1"/>
                  </a:moveTo>
                  <a:lnTo>
                    <a:pt x="2893" y="2480"/>
                  </a:lnTo>
                  <a:lnTo>
                    <a:pt x="1063" y="2303"/>
                  </a:lnTo>
                  <a:lnTo>
                    <a:pt x="886" y="3838"/>
                  </a:lnTo>
                  <a:lnTo>
                    <a:pt x="2716" y="3956"/>
                  </a:lnTo>
                  <a:lnTo>
                    <a:pt x="2657" y="4901"/>
                  </a:lnTo>
                  <a:lnTo>
                    <a:pt x="118" y="4665"/>
                  </a:lnTo>
                  <a:lnTo>
                    <a:pt x="0" y="6259"/>
                  </a:lnTo>
                  <a:lnTo>
                    <a:pt x="4546" y="6672"/>
                  </a:lnTo>
                  <a:lnTo>
                    <a:pt x="5136" y="178"/>
                  </a:lnTo>
                  <a:lnTo>
                    <a:pt x="3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6"/>
            <p:cNvSpPr/>
            <p:nvPr/>
          </p:nvSpPr>
          <p:spPr>
            <a:xfrm>
              <a:off x="5128050" y="4512050"/>
              <a:ext cx="168275" cy="166825"/>
            </a:xfrm>
            <a:custGeom>
              <a:avLst/>
              <a:gdLst/>
              <a:ahLst/>
              <a:cxnLst/>
              <a:rect l="l" t="t" r="r" b="b"/>
              <a:pathLst>
                <a:path w="6731" h="6673" extrusionOk="0">
                  <a:moveTo>
                    <a:pt x="3306" y="1890"/>
                  </a:moveTo>
                  <a:lnTo>
                    <a:pt x="3601" y="1949"/>
                  </a:lnTo>
                  <a:lnTo>
                    <a:pt x="3897" y="2008"/>
                  </a:lnTo>
                  <a:lnTo>
                    <a:pt x="4133" y="2126"/>
                  </a:lnTo>
                  <a:lnTo>
                    <a:pt x="4310" y="2303"/>
                  </a:lnTo>
                  <a:lnTo>
                    <a:pt x="4487" y="2480"/>
                  </a:lnTo>
                  <a:lnTo>
                    <a:pt x="4546" y="2717"/>
                  </a:lnTo>
                  <a:lnTo>
                    <a:pt x="4605" y="3012"/>
                  </a:lnTo>
                  <a:lnTo>
                    <a:pt x="4664" y="3248"/>
                  </a:lnTo>
                  <a:lnTo>
                    <a:pt x="4605" y="3602"/>
                  </a:lnTo>
                  <a:lnTo>
                    <a:pt x="4546" y="3897"/>
                  </a:lnTo>
                  <a:lnTo>
                    <a:pt x="4428" y="4193"/>
                  </a:lnTo>
                  <a:lnTo>
                    <a:pt x="4251" y="4370"/>
                  </a:lnTo>
                  <a:lnTo>
                    <a:pt x="4074" y="4547"/>
                  </a:lnTo>
                  <a:lnTo>
                    <a:pt x="3897" y="4724"/>
                  </a:lnTo>
                  <a:lnTo>
                    <a:pt x="3601" y="4783"/>
                  </a:lnTo>
                  <a:lnTo>
                    <a:pt x="3365" y="4842"/>
                  </a:lnTo>
                  <a:lnTo>
                    <a:pt x="3070" y="4783"/>
                  </a:lnTo>
                  <a:lnTo>
                    <a:pt x="2775" y="4724"/>
                  </a:lnTo>
                  <a:lnTo>
                    <a:pt x="2539" y="4606"/>
                  </a:lnTo>
                  <a:lnTo>
                    <a:pt x="2362" y="4429"/>
                  </a:lnTo>
                  <a:lnTo>
                    <a:pt x="2244" y="4252"/>
                  </a:lnTo>
                  <a:lnTo>
                    <a:pt x="2125" y="4016"/>
                  </a:lnTo>
                  <a:lnTo>
                    <a:pt x="2066" y="3720"/>
                  </a:lnTo>
                  <a:lnTo>
                    <a:pt x="2066" y="3425"/>
                  </a:lnTo>
                  <a:lnTo>
                    <a:pt x="2066" y="3130"/>
                  </a:lnTo>
                  <a:lnTo>
                    <a:pt x="2185" y="2835"/>
                  </a:lnTo>
                  <a:lnTo>
                    <a:pt x="2303" y="2540"/>
                  </a:lnTo>
                  <a:lnTo>
                    <a:pt x="2421" y="2303"/>
                  </a:lnTo>
                  <a:lnTo>
                    <a:pt x="2598" y="2126"/>
                  </a:lnTo>
                  <a:lnTo>
                    <a:pt x="2834" y="2008"/>
                  </a:lnTo>
                  <a:lnTo>
                    <a:pt x="3070" y="1949"/>
                  </a:lnTo>
                  <a:lnTo>
                    <a:pt x="3306" y="1890"/>
                  </a:lnTo>
                  <a:close/>
                  <a:moveTo>
                    <a:pt x="3070" y="1"/>
                  </a:moveTo>
                  <a:lnTo>
                    <a:pt x="2657" y="60"/>
                  </a:lnTo>
                  <a:lnTo>
                    <a:pt x="2244" y="178"/>
                  </a:lnTo>
                  <a:lnTo>
                    <a:pt x="1830" y="355"/>
                  </a:lnTo>
                  <a:lnTo>
                    <a:pt x="1417" y="532"/>
                  </a:lnTo>
                  <a:lnTo>
                    <a:pt x="1122" y="827"/>
                  </a:lnTo>
                  <a:lnTo>
                    <a:pt x="827" y="1123"/>
                  </a:lnTo>
                  <a:lnTo>
                    <a:pt x="531" y="1477"/>
                  </a:lnTo>
                  <a:lnTo>
                    <a:pt x="354" y="1890"/>
                  </a:lnTo>
                  <a:lnTo>
                    <a:pt x="177" y="2303"/>
                  </a:lnTo>
                  <a:lnTo>
                    <a:pt x="59" y="2776"/>
                  </a:lnTo>
                  <a:lnTo>
                    <a:pt x="0" y="3189"/>
                  </a:lnTo>
                  <a:lnTo>
                    <a:pt x="0" y="3661"/>
                  </a:lnTo>
                  <a:lnTo>
                    <a:pt x="59" y="4075"/>
                  </a:lnTo>
                  <a:lnTo>
                    <a:pt x="177" y="4547"/>
                  </a:lnTo>
                  <a:lnTo>
                    <a:pt x="354" y="4901"/>
                  </a:lnTo>
                  <a:lnTo>
                    <a:pt x="590" y="5314"/>
                  </a:lnTo>
                  <a:lnTo>
                    <a:pt x="827" y="5610"/>
                  </a:lnTo>
                  <a:lnTo>
                    <a:pt x="1181" y="5905"/>
                  </a:lnTo>
                  <a:lnTo>
                    <a:pt x="1535" y="6200"/>
                  </a:lnTo>
                  <a:lnTo>
                    <a:pt x="1889" y="6377"/>
                  </a:lnTo>
                  <a:lnTo>
                    <a:pt x="2303" y="6554"/>
                  </a:lnTo>
                  <a:lnTo>
                    <a:pt x="2716" y="6672"/>
                  </a:lnTo>
                  <a:lnTo>
                    <a:pt x="3601" y="6672"/>
                  </a:lnTo>
                  <a:lnTo>
                    <a:pt x="4074" y="6613"/>
                  </a:lnTo>
                  <a:lnTo>
                    <a:pt x="4487" y="6554"/>
                  </a:lnTo>
                  <a:lnTo>
                    <a:pt x="4900" y="6377"/>
                  </a:lnTo>
                  <a:lnTo>
                    <a:pt x="5255" y="6141"/>
                  </a:lnTo>
                  <a:lnTo>
                    <a:pt x="5609" y="5905"/>
                  </a:lnTo>
                  <a:lnTo>
                    <a:pt x="5904" y="5551"/>
                  </a:lnTo>
                  <a:lnTo>
                    <a:pt x="6140" y="5196"/>
                  </a:lnTo>
                  <a:lnTo>
                    <a:pt x="6376" y="4842"/>
                  </a:lnTo>
                  <a:lnTo>
                    <a:pt x="6553" y="4429"/>
                  </a:lnTo>
                  <a:lnTo>
                    <a:pt x="6671" y="3956"/>
                  </a:lnTo>
                  <a:lnTo>
                    <a:pt x="6731" y="3484"/>
                  </a:lnTo>
                  <a:lnTo>
                    <a:pt x="6671" y="3071"/>
                  </a:lnTo>
                  <a:lnTo>
                    <a:pt x="6612" y="2599"/>
                  </a:lnTo>
                  <a:lnTo>
                    <a:pt x="6494" y="2185"/>
                  </a:lnTo>
                  <a:lnTo>
                    <a:pt x="6317" y="1772"/>
                  </a:lnTo>
                  <a:lnTo>
                    <a:pt x="6140" y="1418"/>
                  </a:lnTo>
                  <a:lnTo>
                    <a:pt x="5845" y="1064"/>
                  </a:lnTo>
                  <a:lnTo>
                    <a:pt x="5550" y="768"/>
                  </a:lnTo>
                  <a:lnTo>
                    <a:pt x="5196" y="532"/>
                  </a:lnTo>
                  <a:lnTo>
                    <a:pt x="4782" y="296"/>
                  </a:lnTo>
                  <a:lnTo>
                    <a:pt x="4369" y="178"/>
                  </a:lnTo>
                  <a:lnTo>
                    <a:pt x="3956" y="60"/>
                  </a:lnTo>
                  <a:lnTo>
                    <a:pt x="34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6"/>
            <p:cNvSpPr/>
            <p:nvPr/>
          </p:nvSpPr>
          <p:spPr>
            <a:xfrm>
              <a:off x="5012925" y="4464825"/>
              <a:ext cx="106275" cy="184525"/>
            </a:xfrm>
            <a:custGeom>
              <a:avLst/>
              <a:gdLst/>
              <a:ahLst/>
              <a:cxnLst/>
              <a:rect l="l" t="t" r="r" b="b"/>
              <a:pathLst>
                <a:path w="4251" h="7381" extrusionOk="0">
                  <a:moveTo>
                    <a:pt x="413" y="1"/>
                  </a:moveTo>
                  <a:lnTo>
                    <a:pt x="0" y="1477"/>
                  </a:lnTo>
                  <a:lnTo>
                    <a:pt x="1889" y="2067"/>
                  </a:lnTo>
                  <a:lnTo>
                    <a:pt x="531" y="6849"/>
                  </a:lnTo>
                  <a:lnTo>
                    <a:pt x="2480" y="7380"/>
                  </a:lnTo>
                  <a:lnTo>
                    <a:pt x="4251" y="1122"/>
                  </a:lnTo>
                  <a:lnTo>
                    <a:pt x="4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6"/>
            <p:cNvSpPr/>
            <p:nvPr/>
          </p:nvSpPr>
          <p:spPr>
            <a:xfrm>
              <a:off x="4897775" y="4439725"/>
              <a:ext cx="101875" cy="171250"/>
            </a:xfrm>
            <a:custGeom>
              <a:avLst/>
              <a:gdLst/>
              <a:ahLst/>
              <a:cxnLst/>
              <a:rect l="l" t="t" r="r" b="b"/>
              <a:pathLst>
                <a:path w="4075" h="6850" extrusionOk="0">
                  <a:moveTo>
                    <a:pt x="2185" y="1"/>
                  </a:moveTo>
                  <a:lnTo>
                    <a:pt x="1" y="6141"/>
                  </a:lnTo>
                  <a:lnTo>
                    <a:pt x="1949" y="6849"/>
                  </a:lnTo>
                  <a:lnTo>
                    <a:pt x="4075" y="709"/>
                  </a:lnTo>
                  <a:lnTo>
                    <a:pt x="21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6"/>
            <p:cNvSpPr/>
            <p:nvPr/>
          </p:nvSpPr>
          <p:spPr>
            <a:xfrm>
              <a:off x="4732475" y="4389550"/>
              <a:ext cx="168300" cy="168300"/>
            </a:xfrm>
            <a:custGeom>
              <a:avLst/>
              <a:gdLst/>
              <a:ahLst/>
              <a:cxnLst/>
              <a:rect l="l" t="t" r="r" b="b"/>
              <a:pathLst>
                <a:path w="6732" h="6732" extrusionOk="0">
                  <a:moveTo>
                    <a:pt x="3425" y="1890"/>
                  </a:moveTo>
                  <a:lnTo>
                    <a:pt x="3720" y="1949"/>
                  </a:lnTo>
                  <a:lnTo>
                    <a:pt x="3956" y="2067"/>
                  </a:lnTo>
                  <a:lnTo>
                    <a:pt x="4192" y="2185"/>
                  </a:lnTo>
                  <a:lnTo>
                    <a:pt x="4428" y="2362"/>
                  </a:lnTo>
                  <a:lnTo>
                    <a:pt x="4547" y="2539"/>
                  </a:lnTo>
                  <a:lnTo>
                    <a:pt x="4665" y="2775"/>
                  </a:lnTo>
                  <a:lnTo>
                    <a:pt x="4724" y="3071"/>
                  </a:lnTo>
                  <a:lnTo>
                    <a:pt x="4724" y="3307"/>
                  </a:lnTo>
                  <a:lnTo>
                    <a:pt x="4665" y="3602"/>
                  </a:lnTo>
                  <a:lnTo>
                    <a:pt x="4547" y="3897"/>
                  </a:lnTo>
                  <a:lnTo>
                    <a:pt x="4428" y="4192"/>
                  </a:lnTo>
                  <a:lnTo>
                    <a:pt x="4251" y="4429"/>
                  </a:lnTo>
                  <a:lnTo>
                    <a:pt x="4015" y="4606"/>
                  </a:lnTo>
                  <a:lnTo>
                    <a:pt x="3838" y="4724"/>
                  </a:lnTo>
                  <a:lnTo>
                    <a:pt x="3602" y="4783"/>
                  </a:lnTo>
                  <a:lnTo>
                    <a:pt x="3307" y="4842"/>
                  </a:lnTo>
                  <a:lnTo>
                    <a:pt x="3071" y="4783"/>
                  </a:lnTo>
                  <a:lnTo>
                    <a:pt x="2775" y="4724"/>
                  </a:lnTo>
                  <a:lnTo>
                    <a:pt x="2539" y="4547"/>
                  </a:lnTo>
                  <a:lnTo>
                    <a:pt x="2362" y="4369"/>
                  </a:lnTo>
                  <a:lnTo>
                    <a:pt x="2185" y="4192"/>
                  </a:lnTo>
                  <a:lnTo>
                    <a:pt x="2067" y="3956"/>
                  </a:lnTo>
                  <a:lnTo>
                    <a:pt x="2067" y="3720"/>
                  </a:lnTo>
                  <a:lnTo>
                    <a:pt x="2067" y="3425"/>
                  </a:lnTo>
                  <a:lnTo>
                    <a:pt x="2126" y="3130"/>
                  </a:lnTo>
                  <a:lnTo>
                    <a:pt x="2244" y="2834"/>
                  </a:lnTo>
                  <a:lnTo>
                    <a:pt x="2362" y="2598"/>
                  </a:lnTo>
                  <a:lnTo>
                    <a:pt x="2539" y="2362"/>
                  </a:lnTo>
                  <a:lnTo>
                    <a:pt x="2716" y="2185"/>
                  </a:lnTo>
                  <a:lnTo>
                    <a:pt x="2953" y="2008"/>
                  </a:lnTo>
                  <a:lnTo>
                    <a:pt x="3189" y="1949"/>
                  </a:lnTo>
                  <a:lnTo>
                    <a:pt x="3425" y="1890"/>
                  </a:lnTo>
                  <a:close/>
                  <a:moveTo>
                    <a:pt x="3012" y="1"/>
                  </a:moveTo>
                  <a:lnTo>
                    <a:pt x="2598" y="60"/>
                  </a:lnTo>
                  <a:lnTo>
                    <a:pt x="2185" y="237"/>
                  </a:lnTo>
                  <a:lnTo>
                    <a:pt x="1772" y="414"/>
                  </a:lnTo>
                  <a:lnTo>
                    <a:pt x="1417" y="591"/>
                  </a:lnTo>
                  <a:lnTo>
                    <a:pt x="1063" y="886"/>
                  </a:lnTo>
                  <a:lnTo>
                    <a:pt x="768" y="1240"/>
                  </a:lnTo>
                  <a:lnTo>
                    <a:pt x="532" y="1595"/>
                  </a:lnTo>
                  <a:lnTo>
                    <a:pt x="296" y="2008"/>
                  </a:lnTo>
                  <a:lnTo>
                    <a:pt x="178" y="2421"/>
                  </a:lnTo>
                  <a:lnTo>
                    <a:pt x="60" y="2894"/>
                  </a:lnTo>
                  <a:lnTo>
                    <a:pt x="1" y="3307"/>
                  </a:lnTo>
                  <a:lnTo>
                    <a:pt x="60" y="3779"/>
                  </a:lnTo>
                  <a:lnTo>
                    <a:pt x="119" y="4192"/>
                  </a:lnTo>
                  <a:lnTo>
                    <a:pt x="237" y="4606"/>
                  </a:lnTo>
                  <a:lnTo>
                    <a:pt x="414" y="4960"/>
                  </a:lnTo>
                  <a:lnTo>
                    <a:pt x="650" y="5373"/>
                  </a:lnTo>
                  <a:lnTo>
                    <a:pt x="945" y="5668"/>
                  </a:lnTo>
                  <a:lnTo>
                    <a:pt x="1240" y="5964"/>
                  </a:lnTo>
                  <a:lnTo>
                    <a:pt x="1595" y="6200"/>
                  </a:lnTo>
                  <a:lnTo>
                    <a:pt x="2008" y="6436"/>
                  </a:lnTo>
                  <a:lnTo>
                    <a:pt x="2421" y="6554"/>
                  </a:lnTo>
                  <a:lnTo>
                    <a:pt x="2893" y="6672"/>
                  </a:lnTo>
                  <a:lnTo>
                    <a:pt x="3307" y="6731"/>
                  </a:lnTo>
                  <a:lnTo>
                    <a:pt x="3720" y="6731"/>
                  </a:lnTo>
                  <a:lnTo>
                    <a:pt x="4192" y="6672"/>
                  </a:lnTo>
                  <a:lnTo>
                    <a:pt x="4606" y="6554"/>
                  </a:lnTo>
                  <a:lnTo>
                    <a:pt x="4960" y="6377"/>
                  </a:lnTo>
                  <a:lnTo>
                    <a:pt x="5314" y="6141"/>
                  </a:lnTo>
                  <a:lnTo>
                    <a:pt x="5668" y="5845"/>
                  </a:lnTo>
                  <a:lnTo>
                    <a:pt x="5964" y="5491"/>
                  </a:lnTo>
                  <a:lnTo>
                    <a:pt x="6259" y="5137"/>
                  </a:lnTo>
                  <a:lnTo>
                    <a:pt x="6436" y="4724"/>
                  </a:lnTo>
                  <a:lnTo>
                    <a:pt x="6613" y="4310"/>
                  </a:lnTo>
                  <a:lnTo>
                    <a:pt x="6731" y="3838"/>
                  </a:lnTo>
                  <a:lnTo>
                    <a:pt x="6731" y="3425"/>
                  </a:lnTo>
                  <a:lnTo>
                    <a:pt x="6731" y="2953"/>
                  </a:lnTo>
                  <a:lnTo>
                    <a:pt x="6672" y="2539"/>
                  </a:lnTo>
                  <a:lnTo>
                    <a:pt x="6554" y="2126"/>
                  </a:lnTo>
                  <a:lnTo>
                    <a:pt x="6318" y="1772"/>
                  </a:lnTo>
                  <a:lnTo>
                    <a:pt x="6082" y="1358"/>
                  </a:lnTo>
                  <a:lnTo>
                    <a:pt x="5845" y="1063"/>
                  </a:lnTo>
                  <a:lnTo>
                    <a:pt x="5491" y="768"/>
                  </a:lnTo>
                  <a:lnTo>
                    <a:pt x="5137" y="532"/>
                  </a:lnTo>
                  <a:lnTo>
                    <a:pt x="4724" y="296"/>
                  </a:lnTo>
                  <a:lnTo>
                    <a:pt x="4310" y="178"/>
                  </a:lnTo>
                  <a:lnTo>
                    <a:pt x="3897" y="60"/>
                  </a:lnTo>
                  <a:lnTo>
                    <a:pt x="34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6"/>
            <p:cNvSpPr/>
            <p:nvPr/>
          </p:nvSpPr>
          <p:spPr>
            <a:xfrm>
              <a:off x="4531750" y="4241950"/>
              <a:ext cx="187475" cy="200750"/>
            </a:xfrm>
            <a:custGeom>
              <a:avLst/>
              <a:gdLst/>
              <a:ahLst/>
              <a:cxnLst/>
              <a:rect l="l" t="t" r="r" b="b"/>
              <a:pathLst>
                <a:path w="7499" h="8030" extrusionOk="0">
                  <a:moveTo>
                    <a:pt x="2657" y="3720"/>
                  </a:moveTo>
                  <a:lnTo>
                    <a:pt x="3661" y="4311"/>
                  </a:lnTo>
                  <a:lnTo>
                    <a:pt x="2185" y="5550"/>
                  </a:lnTo>
                  <a:lnTo>
                    <a:pt x="2657" y="3720"/>
                  </a:lnTo>
                  <a:close/>
                  <a:moveTo>
                    <a:pt x="1417" y="1"/>
                  </a:moveTo>
                  <a:lnTo>
                    <a:pt x="0" y="6790"/>
                  </a:lnTo>
                  <a:lnTo>
                    <a:pt x="2008" y="8030"/>
                  </a:lnTo>
                  <a:lnTo>
                    <a:pt x="7498" y="3779"/>
                  </a:lnTo>
                  <a:lnTo>
                    <a:pt x="5668" y="2598"/>
                  </a:lnTo>
                  <a:lnTo>
                    <a:pt x="4900" y="3307"/>
                  </a:lnTo>
                  <a:lnTo>
                    <a:pt x="3011" y="2126"/>
                  </a:lnTo>
                  <a:lnTo>
                    <a:pt x="3247" y="1122"/>
                  </a:lnTo>
                  <a:lnTo>
                    <a:pt x="14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6"/>
            <p:cNvSpPr/>
            <p:nvPr/>
          </p:nvSpPr>
          <p:spPr>
            <a:xfrm>
              <a:off x="4339875" y="4168150"/>
              <a:ext cx="188950" cy="191900"/>
            </a:xfrm>
            <a:custGeom>
              <a:avLst/>
              <a:gdLst/>
              <a:ahLst/>
              <a:cxnLst/>
              <a:rect l="l" t="t" r="r" b="b"/>
              <a:pathLst>
                <a:path w="7558" h="7676" extrusionOk="0">
                  <a:moveTo>
                    <a:pt x="4251" y="1"/>
                  </a:moveTo>
                  <a:lnTo>
                    <a:pt x="3897" y="60"/>
                  </a:lnTo>
                  <a:lnTo>
                    <a:pt x="3542" y="178"/>
                  </a:lnTo>
                  <a:lnTo>
                    <a:pt x="3188" y="355"/>
                  </a:lnTo>
                  <a:lnTo>
                    <a:pt x="2893" y="591"/>
                  </a:lnTo>
                  <a:lnTo>
                    <a:pt x="2598" y="886"/>
                  </a:lnTo>
                  <a:lnTo>
                    <a:pt x="2303" y="1241"/>
                  </a:lnTo>
                  <a:lnTo>
                    <a:pt x="0" y="4133"/>
                  </a:lnTo>
                  <a:lnTo>
                    <a:pt x="1594" y="5373"/>
                  </a:lnTo>
                  <a:lnTo>
                    <a:pt x="3897" y="2480"/>
                  </a:lnTo>
                  <a:lnTo>
                    <a:pt x="4192" y="2185"/>
                  </a:lnTo>
                  <a:lnTo>
                    <a:pt x="4487" y="2008"/>
                  </a:lnTo>
                  <a:lnTo>
                    <a:pt x="4664" y="2008"/>
                  </a:lnTo>
                  <a:lnTo>
                    <a:pt x="4841" y="2067"/>
                  </a:lnTo>
                  <a:lnTo>
                    <a:pt x="4959" y="2126"/>
                  </a:lnTo>
                  <a:lnTo>
                    <a:pt x="5137" y="2244"/>
                  </a:lnTo>
                  <a:lnTo>
                    <a:pt x="5314" y="2362"/>
                  </a:lnTo>
                  <a:lnTo>
                    <a:pt x="5432" y="2539"/>
                  </a:lnTo>
                  <a:lnTo>
                    <a:pt x="5491" y="2657"/>
                  </a:lnTo>
                  <a:lnTo>
                    <a:pt x="5491" y="2835"/>
                  </a:lnTo>
                  <a:lnTo>
                    <a:pt x="5432" y="3189"/>
                  </a:lnTo>
                  <a:lnTo>
                    <a:pt x="5196" y="3484"/>
                  </a:lnTo>
                  <a:lnTo>
                    <a:pt x="2952" y="6436"/>
                  </a:lnTo>
                  <a:lnTo>
                    <a:pt x="4546" y="7676"/>
                  </a:lnTo>
                  <a:lnTo>
                    <a:pt x="6849" y="4783"/>
                  </a:lnTo>
                  <a:lnTo>
                    <a:pt x="7085" y="4370"/>
                  </a:lnTo>
                  <a:lnTo>
                    <a:pt x="7262" y="4015"/>
                  </a:lnTo>
                  <a:lnTo>
                    <a:pt x="7439" y="3661"/>
                  </a:lnTo>
                  <a:lnTo>
                    <a:pt x="7498" y="3307"/>
                  </a:lnTo>
                  <a:lnTo>
                    <a:pt x="7557" y="2953"/>
                  </a:lnTo>
                  <a:lnTo>
                    <a:pt x="7557" y="2598"/>
                  </a:lnTo>
                  <a:lnTo>
                    <a:pt x="7439" y="2244"/>
                  </a:lnTo>
                  <a:lnTo>
                    <a:pt x="7321" y="1890"/>
                  </a:lnTo>
                  <a:lnTo>
                    <a:pt x="7144" y="1595"/>
                  </a:lnTo>
                  <a:lnTo>
                    <a:pt x="6967" y="1300"/>
                  </a:lnTo>
                  <a:lnTo>
                    <a:pt x="6672" y="1004"/>
                  </a:lnTo>
                  <a:lnTo>
                    <a:pt x="6376" y="709"/>
                  </a:lnTo>
                  <a:lnTo>
                    <a:pt x="6081" y="473"/>
                  </a:lnTo>
                  <a:lnTo>
                    <a:pt x="5727" y="296"/>
                  </a:lnTo>
                  <a:lnTo>
                    <a:pt x="5373" y="178"/>
                  </a:lnTo>
                  <a:lnTo>
                    <a:pt x="5018" y="60"/>
                  </a:lnTo>
                  <a:lnTo>
                    <a:pt x="46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6"/>
            <p:cNvSpPr/>
            <p:nvPr/>
          </p:nvSpPr>
          <p:spPr>
            <a:xfrm>
              <a:off x="4227700" y="4050075"/>
              <a:ext cx="190425" cy="190425"/>
            </a:xfrm>
            <a:custGeom>
              <a:avLst/>
              <a:gdLst/>
              <a:ahLst/>
              <a:cxnLst/>
              <a:rect l="l" t="t" r="r" b="b"/>
              <a:pathLst>
                <a:path w="7617" h="7617" extrusionOk="0">
                  <a:moveTo>
                    <a:pt x="3483" y="2008"/>
                  </a:moveTo>
                  <a:lnTo>
                    <a:pt x="3779" y="2067"/>
                  </a:lnTo>
                  <a:lnTo>
                    <a:pt x="4015" y="2126"/>
                  </a:lnTo>
                  <a:lnTo>
                    <a:pt x="4310" y="2303"/>
                  </a:lnTo>
                  <a:lnTo>
                    <a:pt x="4546" y="2480"/>
                  </a:lnTo>
                  <a:lnTo>
                    <a:pt x="4900" y="2834"/>
                  </a:lnTo>
                  <a:lnTo>
                    <a:pt x="2893" y="4901"/>
                  </a:lnTo>
                  <a:lnTo>
                    <a:pt x="2539" y="4606"/>
                  </a:lnTo>
                  <a:lnTo>
                    <a:pt x="2303" y="4369"/>
                  </a:lnTo>
                  <a:lnTo>
                    <a:pt x="2126" y="4074"/>
                  </a:lnTo>
                  <a:lnTo>
                    <a:pt x="2066" y="3838"/>
                  </a:lnTo>
                  <a:lnTo>
                    <a:pt x="2007" y="3543"/>
                  </a:lnTo>
                  <a:lnTo>
                    <a:pt x="2007" y="3307"/>
                  </a:lnTo>
                  <a:lnTo>
                    <a:pt x="2126" y="3012"/>
                  </a:lnTo>
                  <a:lnTo>
                    <a:pt x="2244" y="2775"/>
                  </a:lnTo>
                  <a:lnTo>
                    <a:pt x="2480" y="2480"/>
                  </a:lnTo>
                  <a:lnTo>
                    <a:pt x="2716" y="2303"/>
                  </a:lnTo>
                  <a:lnTo>
                    <a:pt x="2952" y="2126"/>
                  </a:lnTo>
                  <a:lnTo>
                    <a:pt x="3247" y="2008"/>
                  </a:lnTo>
                  <a:close/>
                  <a:moveTo>
                    <a:pt x="3247" y="1"/>
                  </a:moveTo>
                  <a:lnTo>
                    <a:pt x="2834" y="60"/>
                  </a:lnTo>
                  <a:lnTo>
                    <a:pt x="2421" y="119"/>
                  </a:lnTo>
                  <a:lnTo>
                    <a:pt x="2007" y="296"/>
                  </a:lnTo>
                  <a:lnTo>
                    <a:pt x="1653" y="473"/>
                  </a:lnTo>
                  <a:lnTo>
                    <a:pt x="1299" y="768"/>
                  </a:lnTo>
                  <a:lnTo>
                    <a:pt x="945" y="1063"/>
                  </a:lnTo>
                  <a:lnTo>
                    <a:pt x="650" y="1418"/>
                  </a:lnTo>
                  <a:lnTo>
                    <a:pt x="413" y="1772"/>
                  </a:lnTo>
                  <a:lnTo>
                    <a:pt x="236" y="2185"/>
                  </a:lnTo>
                  <a:lnTo>
                    <a:pt x="118" y="2539"/>
                  </a:lnTo>
                  <a:lnTo>
                    <a:pt x="0" y="2953"/>
                  </a:lnTo>
                  <a:lnTo>
                    <a:pt x="0" y="3366"/>
                  </a:lnTo>
                  <a:lnTo>
                    <a:pt x="59" y="3779"/>
                  </a:lnTo>
                  <a:lnTo>
                    <a:pt x="177" y="4192"/>
                  </a:lnTo>
                  <a:lnTo>
                    <a:pt x="295" y="4606"/>
                  </a:lnTo>
                  <a:lnTo>
                    <a:pt x="531" y="5019"/>
                  </a:lnTo>
                  <a:lnTo>
                    <a:pt x="827" y="5373"/>
                  </a:lnTo>
                  <a:lnTo>
                    <a:pt x="1181" y="5727"/>
                  </a:lnTo>
                  <a:lnTo>
                    <a:pt x="3129" y="7617"/>
                  </a:lnTo>
                  <a:lnTo>
                    <a:pt x="7616" y="2953"/>
                  </a:lnTo>
                  <a:lnTo>
                    <a:pt x="5668" y="1063"/>
                  </a:lnTo>
                  <a:lnTo>
                    <a:pt x="5314" y="709"/>
                  </a:lnTo>
                  <a:lnTo>
                    <a:pt x="4900" y="473"/>
                  </a:lnTo>
                  <a:lnTo>
                    <a:pt x="4487" y="237"/>
                  </a:lnTo>
                  <a:lnTo>
                    <a:pt x="4074" y="119"/>
                  </a:lnTo>
                  <a:lnTo>
                    <a:pt x="3661" y="60"/>
                  </a:lnTo>
                  <a:lnTo>
                    <a:pt x="32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6"/>
            <p:cNvSpPr/>
            <p:nvPr/>
          </p:nvSpPr>
          <p:spPr>
            <a:xfrm>
              <a:off x="4136175" y="3958575"/>
              <a:ext cx="156475" cy="147625"/>
            </a:xfrm>
            <a:custGeom>
              <a:avLst/>
              <a:gdLst/>
              <a:ahLst/>
              <a:cxnLst/>
              <a:rect l="l" t="t" r="r" b="b"/>
              <a:pathLst>
                <a:path w="6259" h="5905" extrusionOk="0">
                  <a:moveTo>
                    <a:pt x="4901" y="0"/>
                  </a:moveTo>
                  <a:lnTo>
                    <a:pt x="1" y="4369"/>
                  </a:lnTo>
                  <a:lnTo>
                    <a:pt x="1359" y="5904"/>
                  </a:lnTo>
                  <a:lnTo>
                    <a:pt x="6259" y="1535"/>
                  </a:lnTo>
                  <a:lnTo>
                    <a:pt x="49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6"/>
            <p:cNvSpPr/>
            <p:nvPr/>
          </p:nvSpPr>
          <p:spPr>
            <a:xfrm>
              <a:off x="4038775" y="3839025"/>
              <a:ext cx="169750" cy="168275"/>
            </a:xfrm>
            <a:custGeom>
              <a:avLst/>
              <a:gdLst/>
              <a:ahLst/>
              <a:cxnLst/>
              <a:rect l="l" t="t" r="r" b="b"/>
              <a:pathLst>
                <a:path w="6790" h="6731" extrusionOk="0">
                  <a:moveTo>
                    <a:pt x="3897" y="2007"/>
                  </a:moveTo>
                  <a:lnTo>
                    <a:pt x="4133" y="2125"/>
                  </a:lnTo>
                  <a:lnTo>
                    <a:pt x="4369" y="2303"/>
                  </a:lnTo>
                  <a:lnTo>
                    <a:pt x="4546" y="2480"/>
                  </a:lnTo>
                  <a:lnTo>
                    <a:pt x="4723" y="2775"/>
                  </a:lnTo>
                  <a:lnTo>
                    <a:pt x="4782" y="3011"/>
                  </a:lnTo>
                  <a:lnTo>
                    <a:pt x="4841" y="3247"/>
                  </a:lnTo>
                  <a:lnTo>
                    <a:pt x="4782" y="3483"/>
                  </a:lnTo>
                  <a:lnTo>
                    <a:pt x="4723" y="3719"/>
                  </a:lnTo>
                  <a:lnTo>
                    <a:pt x="4605" y="3956"/>
                  </a:lnTo>
                  <a:lnTo>
                    <a:pt x="4428" y="4192"/>
                  </a:lnTo>
                  <a:lnTo>
                    <a:pt x="4192" y="4369"/>
                  </a:lnTo>
                  <a:lnTo>
                    <a:pt x="3897" y="4546"/>
                  </a:lnTo>
                  <a:lnTo>
                    <a:pt x="3661" y="4664"/>
                  </a:lnTo>
                  <a:lnTo>
                    <a:pt x="3365" y="4782"/>
                  </a:lnTo>
                  <a:lnTo>
                    <a:pt x="3129" y="4782"/>
                  </a:lnTo>
                  <a:lnTo>
                    <a:pt x="2893" y="4723"/>
                  </a:lnTo>
                  <a:lnTo>
                    <a:pt x="2657" y="4605"/>
                  </a:lnTo>
                  <a:lnTo>
                    <a:pt x="2421" y="4487"/>
                  </a:lnTo>
                  <a:lnTo>
                    <a:pt x="2244" y="4251"/>
                  </a:lnTo>
                  <a:lnTo>
                    <a:pt x="2066" y="4015"/>
                  </a:lnTo>
                  <a:lnTo>
                    <a:pt x="2007" y="3779"/>
                  </a:lnTo>
                  <a:lnTo>
                    <a:pt x="1948" y="3542"/>
                  </a:lnTo>
                  <a:lnTo>
                    <a:pt x="1948" y="3247"/>
                  </a:lnTo>
                  <a:lnTo>
                    <a:pt x="2066" y="3011"/>
                  </a:lnTo>
                  <a:lnTo>
                    <a:pt x="2185" y="2775"/>
                  </a:lnTo>
                  <a:lnTo>
                    <a:pt x="2362" y="2598"/>
                  </a:lnTo>
                  <a:lnTo>
                    <a:pt x="2598" y="2362"/>
                  </a:lnTo>
                  <a:lnTo>
                    <a:pt x="2893" y="2184"/>
                  </a:lnTo>
                  <a:lnTo>
                    <a:pt x="3129" y="2066"/>
                  </a:lnTo>
                  <a:lnTo>
                    <a:pt x="3424" y="2007"/>
                  </a:lnTo>
                  <a:close/>
                  <a:moveTo>
                    <a:pt x="3011" y="0"/>
                  </a:moveTo>
                  <a:lnTo>
                    <a:pt x="2598" y="118"/>
                  </a:lnTo>
                  <a:lnTo>
                    <a:pt x="2185" y="236"/>
                  </a:lnTo>
                  <a:lnTo>
                    <a:pt x="1771" y="472"/>
                  </a:lnTo>
                  <a:lnTo>
                    <a:pt x="1358" y="708"/>
                  </a:lnTo>
                  <a:lnTo>
                    <a:pt x="1004" y="1004"/>
                  </a:lnTo>
                  <a:lnTo>
                    <a:pt x="709" y="1358"/>
                  </a:lnTo>
                  <a:lnTo>
                    <a:pt x="472" y="1712"/>
                  </a:lnTo>
                  <a:lnTo>
                    <a:pt x="295" y="2125"/>
                  </a:lnTo>
                  <a:lnTo>
                    <a:pt x="118" y="2539"/>
                  </a:lnTo>
                  <a:lnTo>
                    <a:pt x="59" y="2952"/>
                  </a:lnTo>
                  <a:lnTo>
                    <a:pt x="0" y="3365"/>
                  </a:lnTo>
                  <a:lnTo>
                    <a:pt x="59" y="3779"/>
                  </a:lnTo>
                  <a:lnTo>
                    <a:pt x="118" y="4192"/>
                  </a:lnTo>
                  <a:lnTo>
                    <a:pt x="295" y="4605"/>
                  </a:lnTo>
                  <a:lnTo>
                    <a:pt x="472" y="5018"/>
                  </a:lnTo>
                  <a:lnTo>
                    <a:pt x="709" y="5373"/>
                  </a:lnTo>
                  <a:lnTo>
                    <a:pt x="1004" y="5727"/>
                  </a:lnTo>
                  <a:lnTo>
                    <a:pt x="1358" y="6022"/>
                  </a:lnTo>
                  <a:lnTo>
                    <a:pt x="1712" y="6258"/>
                  </a:lnTo>
                  <a:lnTo>
                    <a:pt x="2066" y="6494"/>
                  </a:lnTo>
                  <a:lnTo>
                    <a:pt x="2480" y="6612"/>
                  </a:lnTo>
                  <a:lnTo>
                    <a:pt x="2893" y="6730"/>
                  </a:lnTo>
                  <a:lnTo>
                    <a:pt x="3779" y="6730"/>
                  </a:lnTo>
                  <a:lnTo>
                    <a:pt x="4192" y="6671"/>
                  </a:lnTo>
                  <a:lnTo>
                    <a:pt x="4605" y="6494"/>
                  </a:lnTo>
                  <a:lnTo>
                    <a:pt x="5018" y="6317"/>
                  </a:lnTo>
                  <a:lnTo>
                    <a:pt x="5432" y="6081"/>
                  </a:lnTo>
                  <a:lnTo>
                    <a:pt x="5786" y="5727"/>
                  </a:lnTo>
                  <a:lnTo>
                    <a:pt x="6081" y="5432"/>
                  </a:lnTo>
                  <a:lnTo>
                    <a:pt x="6317" y="5077"/>
                  </a:lnTo>
                  <a:lnTo>
                    <a:pt x="6494" y="4664"/>
                  </a:lnTo>
                  <a:lnTo>
                    <a:pt x="6672" y="4251"/>
                  </a:lnTo>
                  <a:lnTo>
                    <a:pt x="6731" y="3838"/>
                  </a:lnTo>
                  <a:lnTo>
                    <a:pt x="6790" y="3365"/>
                  </a:lnTo>
                  <a:lnTo>
                    <a:pt x="6731" y="2952"/>
                  </a:lnTo>
                  <a:lnTo>
                    <a:pt x="6672" y="2539"/>
                  </a:lnTo>
                  <a:lnTo>
                    <a:pt x="6494" y="2125"/>
                  </a:lnTo>
                  <a:lnTo>
                    <a:pt x="6317" y="1712"/>
                  </a:lnTo>
                  <a:lnTo>
                    <a:pt x="6081" y="1358"/>
                  </a:lnTo>
                  <a:lnTo>
                    <a:pt x="5786" y="1004"/>
                  </a:lnTo>
                  <a:lnTo>
                    <a:pt x="5432" y="708"/>
                  </a:lnTo>
                  <a:lnTo>
                    <a:pt x="5077" y="472"/>
                  </a:lnTo>
                  <a:lnTo>
                    <a:pt x="4723" y="295"/>
                  </a:lnTo>
                  <a:lnTo>
                    <a:pt x="4310" y="118"/>
                  </a:lnTo>
                  <a:lnTo>
                    <a:pt x="3897" y="59"/>
                  </a:lnTo>
                  <a:lnTo>
                    <a:pt x="34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p:nvPr/>
          </p:nvSpPr>
          <p:spPr>
            <a:xfrm>
              <a:off x="3904450" y="3650100"/>
              <a:ext cx="194850" cy="175650"/>
            </a:xfrm>
            <a:custGeom>
              <a:avLst/>
              <a:gdLst/>
              <a:ahLst/>
              <a:cxnLst/>
              <a:rect l="l" t="t" r="r" b="b"/>
              <a:pathLst>
                <a:path w="7794" h="7026" extrusionOk="0">
                  <a:moveTo>
                    <a:pt x="5609" y="0"/>
                  </a:moveTo>
                  <a:lnTo>
                    <a:pt x="4192" y="827"/>
                  </a:lnTo>
                  <a:lnTo>
                    <a:pt x="5373" y="2834"/>
                  </a:lnTo>
                  <a:lnTo>
                    <a:pt x="4547" y="3247"/>
                  </a:lnTo>
                  <a:lnTo>
                    <a:pt x="3543" y="1535"/>
                  </a:lnTo>
                  <a:lnTo>
                    <a:pt x="2244" y="2303"/>
                  </a:lnTo>
                  <a:lnTo>
                    <a:pt x="3248" y="4015"/>
                  </a:lnTo>
                  <a:lnTo>
                    <a:pt x="2539" y="4428"/>
                  </a:lnTo>
                  <a:lnTo>
                    <a:pt x="1358" y="2421"/>
                  </a:lnTo>
                  <a:lnTo>
                    <a:pt x="1" y="3247"/>
                  </a:lnTo>
                  <a:lnTo>
                    <a:pt x="2126" y="7026"/>
                  </a:lnTo>
                  <a:lnTo>
                    <a:pt x="7794" y="3779"/>
                  </a:lnTo>
                  <a:lnTo>
                    <a:pt x="56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6"/>
            <p:cNvSpPr/>
            <p:nvPr/>
          </p:nvSpPr>
          <p:spPr>
            <a:xfrm>
              <a:off x="3818850" y="3484775"/>
              <a:ext cx="212550" cy="209625"/>
            </a:xfrm>
            <a:custGeom>
              <a:avLst/>
              <a:gdLst/>
              <a:ahLst/>
              <a:cxnLst/>
              <a:rect l="l" t="t" r="r" b="b"/>
              <a:pathLst>
                <a:path w="8502" h="8385" extrusionOk="0">
                  <a:moveTo>
                    <a:pt x="5904" y="1"/>
                  </a:moveTo>
                  <a:lnTo>
                    <a:pt x="0" y="2716"/>
                  </a:lnTo>
                  <a:lnTo>
                    <a:pt x="827" y="4606"/>
                  </a:lnTo>
                  <a:lnTo>
                    <a:pt x="3897" y="3189"/>
                  </a:lnTo>
                  <a:lnTo>
                    <a:pt x="1771" y="6554"/>
                  </a:lnTo>
                  <a:lnTo>
                    <a:pt x="2598" y="8384"/>
                  </a:lnTo>
                  <a:lnTo>
                    <a:pt x="8502" y="5727"/>
                  </a:lnTo>
                  <a:lnTo>
                    <a:pt x="7675" y="3838"/>
                  </a:lnTo>
                  <a:lnTo>
                    <a:pt x="4723" y="5196"/>
                  </a:lnTo>
                  <a:lnTo>
                    <a:pt x="4723" y="5196"/>
                  </a:lnTo>
                  <a:lnTo>
                    <a:pt x="6790" y="1890"/>
                  </a:lnTo>
                  <a:lnTo>
                    <a:pt x="5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6"/>
            <p:cNvSpPr/>
            <p:nvPr/>
          </p:nvSpPr>
          <p:spPr>
            <a:xfrm>
              <a:off x="3770125" y="3323900"/>
              <a:ext cx="168300" cy="168275"/>
            </a:xfrm>
            <a:custGeom>
              <a:avLst/>
              <a:gdLst/>
              <a:ahLst/>
              <a:cxnLst/>
              <a:rect l="l" t="t" r="r" b="b"/>
              <a:pathLst>
                <a:path w="6732" h="6731" extrusionOk="0">
                  <a:moveTo>
                    <a:pt x="3898" y="0"/>
                  </a:moveTo>
                  <a:lnTo>
                    <a:pt x="1949" y="650"/>
                  </a:lnTo>
                  <a:lnTo>
                    <a:pt x="2953" y="3838"/>
                  </a:lnTo>
                  <a:lnTo>
                    <a:pt x="4370" y="3366"/>
                  </a:lnTo>
                  <a:lnTo>
                    <a:pt x="3838" y="1831"/>
                  </a:lnTo>
                  <a:lnTo>
                    <a:pt x="4134" y="1949"/>
                  </a:lnTo>
                  <a:lnTo>
                    <a:pt x="4429" y="2126"/>
                  </a:lnTo>
                  <a:lnTo>
                    <a:pt x="4606" y="2421"/>
                  </a:lnTo>
                  <a:lnTo>
                    <a:pt x="4724" y="2716"/>
                  </a:lnTo>
                  <a:lnTo>
                    <a:pt x="4842" y="3070"/>
                  </a:lnTo>
                  <a:lnTo>
                    <a:pt x="4842" y="3366"/>
                  </a:lnTo>
                  <a:lnTo>
                    <a:pt x="4842" y="3661"/>
                  </a:lnTo>
                  <a:lnTo>
                    <a:pt x="4724" y="3897"/>
                  </a:lnTo>
                  <a:lnTo>
                    <a:pt x="4606" y="4074"/>
                  </a:lnTo>
                  <a:lnTo>
                    <a:pt x="4370" y="4310"/>
                  </a:lnTo>
                  <a:lnTo>
                    <a:pt x="4075" y="4428"/>
                  </a:lnTo>
                  <a:lnTo>
                    <a:pt x="3779" y="4605"/>
                  </a:lnTo>
                  <a:lnTo>
                    <a:pt x="3484" y="4664"/>
                  </a:lnTo>
                  <a:lnTo>
                    <a:pt x="2894" y="4664"/>
                  </a:lnTo>
                  <a:lnTo>
                    <a:pt x="2658" y="4605"/>
                  </a:lnTo>
                  <a:lnTo>
                    <a:pt x="2481" y="4487"/>
                  </a:lnTo>
                  <a:lnTo>
                    <a:pt x="2244" y="4310"/>
                  </a:lnTo>
                  <a:lnTo>
                    <a:pt x="2126" y="4133"/>
                  </a:lnTo>
                  <a:lnTo>
                    <a:pt x="2008" y="3838"/>
                  </a:lnTo>
                  <a:lnTo>
                    <a:pt x="1949" y="3543"/>
                  </a:lnTo>
                  <a:lnTo>
                    <a:pt x="1949" y="3307"/>
                  </a:lnTo>
                  <a:lnTo>
                    <a:pt x="2008" y="3070"/>
                  </a:lnTo>
                  <a:lnTo>
                    <a:pt x="2126" y="2893"/>
                  </a:lnTo>
                  <a:lnTo>
                    <a:pt x="1477" y="827"/>
                  </a:lnTo>
                  <a:lnTo>
                    <a:pt x="1005" y="1122"/>
                  </a:lnTo>
                  <a:lnTo>
                    <a:pt x="650" y="1417"/>
                  </a:lnTo>
                  <a:lnTo>
                    <a:pt x="355" y="1831"/>
                  </a:lnTo>
                  <a:lnTo>
                    <a:pt x="178" y="2303"/>
                  </a:lnTo>
                  <a:lnTo>
                    <a:pt x="60" y="2775"/>
                  </a:lnTo>
                  <a:lnTo>
                    <a:pt x="1" y="3307"/>
                  </a:lnTo>
                  <a:lnTo>
                    <a:pt x="60" y="3838"/>
                  </a:lnTo>
                  <a:lnTo>
                    <a:pt x="237" y="4428"/>
                  </a:lnTo>
                  <a:lnTo>
                    <a:pt x="414" y="4901"/>
                  </a:lnTo>
                  <a:lnTo>
                    <a:pt x="650" y="5314"/>
                  </a:lnTo>
                  <a:lnTo>
                    <a:pt x="887" y="5668"/>
                  </a:lnTo>
                  <a:lnTo>
                    <a:pt x="1182" y="5963"/>
                  </a:lnTo>
                  <a:lnTo>
                    <a:pt x="1477" y="6259"/>
                  </a:lnTo>
                  <a:lnTo>
                    <a:pt x="1831" y="6436"/>
                  </a:lnTo>
                  <a:lnTo>
                    <a:pt x="2244" y="6613"/>
                  </a:lnTo>
                  <a:lnTo>
                    <a:pt x="2658" y="6731"/>
                  </a:lnTo>
                  <a:lnTo>
                    <a:pt x="3484" y="6731"/>
                  </a:lnTo>
                  <a:lnTo>
                    <a:pt x="3957" y="6672"/>
                  </a:lnTo>
                  <a:lnTo>
                    <a:pt x="4429" y="6554"/>
                  </a:lnTo>
                  <a:lnTo>
                    <a:pt x="4842" y="6377"/>
                  </a:lnTo>
                  <a:lnTo>
                    <a:pt x="5255" y="6140"/>
                  </a:lnTo>
                  <a:lnTo>
                    <a:pt x="5610" y="5904"/>
                  </a:lnTo>
                  <a:lnTo>
                    <a:pt x="5905" y="5609"/>
                  </a:lnTo>
                  <a:lnTo>
                    <a:pt x="6200" y="5314"/>
                  </a:lnTo>
                  <a:lnTo>
                    <a:pt x="6377" y="4960"/>
                  </a:lnTo>
                  <a:lnTo>
                    <a:pt x="6554" y="4546"/>
                  </a:lnTo>
                  <a:lnTo>
                    <a:pt x="6672" y="4192"/>
                  </a:lnTo>
                  <a:lnTo>
                    <a:pt x="6731" y="3720"/>
                  </a:lnTo>
                  <a:lnTo>
                    <a:pt x="6731" y="3307"/>
                  </a:lnTo>
                  <a:lnTo>
                    <a:pt x="6672" y="2834"/>
                  </a:lnTo>
                  <a:lnTo>
                    <a:pt x="6495" y="2362"/>
                  </a:lnTo>
                  <a:lnTo>
                    <a:pt x="6318" y="1831"/>
                  </a:lnTo>
                  <a:lnTo>
                    <a:pt x="6082" y="1417"/>
                  </a:lnTo>
                  <a:lnTo>
                    <a:pt x="5787" y="1063"/>
                  </a:lnTo>
                  <a:lnTo>
                    <a:pt x="5433" y="709"/>
                  </a:lnTo>
                  <a:lnTo>
                    <a:pt x="5078" y="473"/>
                  </a:lnTo>
                  <a:lnTo>
                    <a:pt x="4665" y="296"/>
                  </a:lnTo>
                  <a:lnTo>
                    <a:pt x="4311" y="118"/>
                  </a:lnTo>
                  <a:lnTo>
                    <a:pt x="38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6"/>
            <p:cNvSpPr/>
            <p:nvPr/>
          </p:nvSpPr>
          <p:spPr>
            <a:xfrm>
              <a:off x="3731750" y="3235350"/>
              <a:ext cx="171250" cy="88575"/>
            </a:xfrm>
            <a:custGeom>
              <a:avLst/>
              <a:gdLst/>
              <a:ahLst/>
              <a:cxnLst/>
              <a:rect l="l" t="t" r="r" b="b"/>
              <a:pathLst>
                <a:path w="6850" h="3543" extrusionOk="0">
                  <a:moveTo>
                    <a:pt x="6377" y="0"/>
                  </a:moveTo>
                  <a:lnTo>
                    <a:pt x="1" y="1535"/>
                  </a:lnTo>
                  <a:lnTo>
                    <a:pt x="532" y="3542"/>
                  </a:lnTo>
                  <a:lnTo>
                    <a:pt x="6849" y="2007"/>
                  </a:lnTo>
                  <a:lnTo>
                    <a:pt x="63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6"/>
            <p:cNvSpPr/>
            <p:nvPr/>
          </p:nvSpPr>
          <p:spPr>
            <a:xfrm>
              <a:off x="3696325" y="3050850"/>
              <a:ext cx="186000" cy="181550"/>
            </a:xfrm>
            <a:custGeom>
              <a:avLst/>
              <a:gdLst/>
              <a:ahLst/>
              <a:cxnLst/>
              <a:rect l="l" t="t" r="r" b="b"/>
              <a:pathLst>
                <a:path w="7440" h="7262" extrusionOk="0">
                  <a:moveTo>
                    <a:pt x="6436" y="0"/>
                  </a:moveTo>
                  <a:lnTo>
                    <a:pt x="1" y="1063"/>
                  </a:lnTo>
                  <a:lnTo>
                    <a:pt x="355" y="3070"/>
                  </a:lnTo>
                  <a:lnTo>
                    <a:pt x="3602" y="2539"/>
                  </a:lnTo>
                  <a:lnTo>
                    <a:pt x="3602" y="2539"/>
                  </a:lnTo>
                  <a:lnTo>
                    <a:pt x="709" y="5196"/>
                  </a:lnTo>
                  <a:lnTo>
                    <a:pt x="1005" y="7262"/>
                  </a:lnTo>
                  <a:lnTo>
                    <a:pt x="7440" y="6199"/>
                  </a:lnTo>
                  <a:lnTo>
                    <a:pt x="7145" y="4192"/>
                  </a:lnTo>
                  <a:lnTo>
                    <a:pt x="3898" y="4723"/>
                  </a:lnTo>
                  <a:lnTo>
                    <a:pt x="6790" y="2066"/>
                  </a:lnTo>
                  <a:lnTo>
                    <a:pt x="64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6"/>
            <p:cNvSpPr/>
            <p:nvPr/>
          </p:nvSpPr>
          <p:spPr>
            <a:xfrm>
              <a:off x="3686000" y="2913575"/>
              <a:ext cx="169775" cy="118100"/>
            </a:xfrm>
            <a:custGeom>
              <a:avLst/>
              <a:gdLst/>
              <a:ahLst/>
              <a:cxnLst/>
              <a:rect l="l" t="t" r="r" b="b"/>
              <a:pathLst>
                <a:path w="6791" h="4724" extrusionOk="0">
                  <a:moveTo>
                    <a:pt x="6495" y="0"/>
                  </a:moveTo>
                  <a:lnTo>
                    <a:pt x="4842" y="119"/>
                  </a:lnTo>
                  <a:lnTo>
                    <a:pt x="5019" y="2362"/>
                  </a:lnTo>
                  <a:lnTo>
                    <a:pt x="4074" y="2421"/>
                  </a:lnTo>
                  <a:lnTo>
                    <a:pt x="3956" y="414"/>
                  </a:lnTo>
                  <a:lnTo>
                    <a:pt x="2421" y="532"/>
                  </a:lnTo>
                  <a:lnTo>
                    <a:pt x="2539" y="2539"/>
                  </a:lnTo>
                  <a:lnTo>
                    <a:pt x="1772" y="2598"/>
                  </a:lnTo>
                  <a:lnTo>
                    <a:pt x="1595" y="296"/>
                  </a:lnTo>
                  <a:lnTo>
                    <a:pt x="1" y="414"/>
                  </a:lnTo>
                  <a:lnTo>
                    <a:pt x="296" y="4724"/>
                  </a:lnTo>
                  <a:lnTo>
                    <a:pt x="6790" y="4310"/>
                  </a:lnTo>
                  <a:lnTo>
                    <a:pt x="64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6"/>
            <p:cNvSpPr/>
            <p:nvPr/>
          </p:nvSpPr>
          <p:spPr>
            <a:xfrm>
              <a:off x="3684525" y="2774825"/>
              <a:ext cx="165350" cy="112200"/>
            </a:xfrm>
            <a:custGeom>
              <a:avLst/>
              <a:gdLst/>
              <a:ahLst/>
              <a:cxnLst/>
              <a:rect l="l" t="t" r="r" b="b"/>
              <a:pathLst>
                <a:path w="6614" h="4488" extrusionOk="0">
                  <a:moveTo>
                    <a:pt x="60" y="1"/>
                  </a:moveTo>
                  <a:lnTo>
                    <a:pt x="1" y="4370"/>
                  </a:lnTo>
                  <a:lnTo>
                    <a:pt x="6554" y="4488"/>
                  </a:lnTo>
                  <a:lnTo>
                    <a:pt x="6613" y="119"/>
                  </a:lnTo>
                  <a:lnTo>
                    <a:pt x="4960" y="60"/>
                  </a:lnTo>
                  <a:lnTo>
                    <a:pt x="4901" y="2362"/>
                  </a:lnTo>
                  <a:lnTo>
                    <a:pt x="4015" y="2362"/>
                  </a:lnTo>
                  <a:lnTo>
                    <a:pt x="4015" y="355"/>
                  </a:lnTo>
                  <a:lnTo>
                    <a:pt x="2480" y="296"/>
                  </a:lnTo>
                  <a:lnTo>
                    <a:pt x="2480" y="2362"/>
                  </a:lnTo>
                  <a:lnTo>
                    <a:pt x="1654" y="2362"/>
                  </a:lnTo>
                  <a:lnTo>
                    <a:pt x="1713" y="60"/>
                  </a:lnTo>
                  <a:lnTo>
                    <a:pt x="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6"/>
            <p:cNvSpPr/>
            <p:nvPr/>
          </p:nvSpPr>
          <p:spPr>
            <a:xfrm>
              <a:off x="3687475" y="2602150"/>
              <a:ext cx="177150" cy="149100"/>
            </a:xfrm>
            <a:custGeom>
              <a:avLst/>
              <a:gdLst/>
              <a:ahLst/>
              <a:cxnLst/>
              <a:rect l="l" t="t" r="r" b="b"/>
              <a:pathLst>
                <a:path w="7086" h="5964" extrusionOk="0">
                  <a:moveTo>
                    <a:pt x="2658" y="2126"/>
                  </a:moveTo>
                  <a:lnTo>
                    <a:pt x="2894" y="2185"/>
                  </a:lnTo>
                  <a:lnTo>
                    <a:pt x="3012" y="2303"/>
                  </a:lnTo>
                  <a:lnTo>
                    <a:pt x="3130" y="2480"/>
                  </a:lnTo>
                  <a:lnTo>
                    <a:pt x="3130" y="2716"/>
                  </a:lnTo>
                  <a:lnTo>
                    <a:pt x="3012" y="3543"/>
                  </a:lnTo>
                  <a:lnTo>
                    <a:pt x="1949" y="3425"/>
                  </a:lnTo>
                  <a:lnTo>
                    <a:pt x="2008" y="2598"/>
                  </a:lnTo>
                  <a:lnTo>
                    <a:pt x="2067" y="2362"/>
                  </a:lnTo>
                  <a:lnTo>
                    <a:pt x="2185" y="2185"/>
                  </a:lnTo>
                  <a:lnTo>
                    <a:pt x="2421" y="2126"/>
                  </a:lnTo>
                  <a:close/>
                  <a:moveTo>
                    <a:pt x="2421" y="0"/>
                  </a:moveTo>
                  <a:lnTo>
                    <a:pt x="2126" y="59"/>
                  </a:lnTo>
                  <a:lnTo>
                    <a:pt x="1831" y="118"/>
                  </a:lnTo>
                  <a:lnTo>
                    <a:pt x="1595" y="177"/>
                  </a:lnTo>
                  <a:lnTo>
                    <a:pt x="1359" y="354"/>
                  </a:lnTo>
                  <a:lnTo>
                    <a:pt x="1122" y="473"/>
                  </a:lnTo>
                  <a:lnTo>
                    <a:pt x="945" y="709"/>
                  </a:lnTo>
                  <a:lnTo>
                    <a:pt x="768" y="945"/>
                  </a:lnTo>
                  <a:lnTo>
                    <a:pt x="591" y="1240"/>
                  </a:lnTo>
                  <a:lnTo>
                    <a:pt x="473" y="1535"/>
                  </a:lnTo>
                  <a:lnTo>
                    <a:pt x="414" y="1889"/>
                  </a:lnTo>
                  <a:lnTo>
                    <a:pt x="355" y="2244"/>
                  </a:lnTo>
                  <a:lnTo>
                    <a:pt x="1" y="5314"/>
                  </a:lnTo>
                  <a:lnTo>
                    <a:pt x="6495" y="5963"/>
                  </a:lnTo>
                  <a:lnTo>
                    <a:pt x="6731" y="3897"/>
                  </a:lnTo>
                  <a:lnTo>
                    <a:pt x="4370" y="3661"/>
                  </a:lnTo>
                  <a:lnTo>
                    <a:pt x="6849" y="2716"/>
                  </a:lnTo>
                  <a:lnTo>
                    <a:pt x="7085" y="473"/>
                  </a:lnTo>
                  <a:lnTo>
                    <a:pt x="4429" y="1594"/>
                  </a:lnTo>
                  <a:lnTo>
                    <a:pt x="4370" y="1299"/>
                  </a:lnTo>
                  <a:lnTo>
                    <a:pt x="4193" y="1004"/>
                  </a:lnTo>
                  <a:lnTo>
                    <a:pt x="4015" y="709"/>
                  </a:lnTo>
                  <a:lnTo>
                    <a:pt x="3838" y="473"/>
                  </a:lnTo>
                  <a:lnTo>
                    <a:pt x="3602" y="295"/>
                  </a:lnTo>
                  <a:lnTo>
                    <a:pt x="3307" y="177"/>
                  </a:lnTo>
                  <a:lnTo>
                    <a:pt x="3012" y="59"/>
                  </a:lnTo>
                  <a:lnTo>
                    <a:pt x="27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6"/>
            <p:cNvSpPr/>
            <p:nvPr/>
          </p:nvSpPr>
          <p:spPr>
            <a:xfrm>
              <a:off x="3717000" y="2388125"/>
              <a:ext cx="171250" cy="155000"/>
            </a:xfrm>
            <a:custGeom>
              <a:avLst/>
              <a:gdLst/>
              <a:ahLst/>
              <a:cxnLst/>
              <a:rect l="l" t="t" r="r" b="b"/>
              <a:pathLst>
                <a:path w="6850" h="6200" extrusionOk="0">
                  <a:moveTo>
                    <a:pt x="2952" y="2067"/>
                  </a:moveTo>
                  <a:lnTo>
                    <a:pt x="3189" y="2185"/>
                  </a:lnTo>
                  <a:lnTo>
                    <a:pt x="3307" y="2303"/>
                  </a:lnTo>
                  <a:lnTo>
                    <a:pt x="3425" y="2539"/>
                  </a:lnTo>
                  <a:lnTo>
                    <a:pt x="3366" y="2834"/>
                  </a:lnTo>
                  <a:lnTo>
                    <a:pt x="3248" y="3366"/>
                  </a:lnTo>
                  <a:lnTo>
                    <a:pt x="2067" y="3130"/>
                  </a:lnTo>
                  <a:lnTo>
                    <a:pt x="2185" y="2539"/>
                  </a:lnTo>
                  <a:lnTo>
                    <a:pt x="2303" y="2303"/>
                  </a:lnTo>
                  <a:lnTo>
                    <a:pt x="2480" y="2126"/>
                  </a:lnTo>
                  <a:lnTo>
                    <a:pt x="2657" y="2067"/>
                  </a:lnTo>
                  <a:close/>
                  <a:moveTo>
                    <a:pt x="2480" y="1"/>
                  </a:moveTo>
                  <a:lnTo>
                    <a:pt x="2067" y="119"/>
                  </a:lnTo>
                  <a:lnTo>
                    <a:pt x="1654" y="296"/>
                  </a:lnTo>
                  <a:lnTo>
                    <a:pt x="1299" y="591"/>
                  </a:lnTo>
                  <a:lnTo>
                    <a:pt x="1063" y="945"/>
                  </a:lnTo>
                  <a:lnTo>
                    <a:pt x="827" y="1418"/>
                  </a:lnTo>
                  <a:lnTo>
                    <a:pt x="650" y="1949"/>
                  </a:lnTo>
                  <a:lnTo>
                    <a:pt x="1" y="4724"/>
                  </a:lnTo>
                  <a:lnTo>
                    <a:pt x="6377" y="6200"/>
                  </a:lnTo>
                  <a:lnTo>
                    <a:pt x="6849" y="4192"/>
                  </a:lnTo>
                  <a:lnTo>
                    <a:pt x="4842" y="3720"/>
                  </a:lnTo>
                  <a:lnTo>
                    <a:pt x="5019" y="2953"/>
                  </a:lnTo>
                  <a:lnTo>
                    <a:pt x="5078" y="2598"/>
                  </a:lnTo>
                  <a:lnTo>
                    <a:pt x="5078" y="2244"/>
                  </a:lnTo>
                  <a:lnTo>
                    <a:pt x="5078" y="1890"/>
                  </a:lnTo>
                  <a:lnTo>
                    <a:pt x="5019" y="1595"/>
                  </a:lnTo>
                  <a:lnTo>
                    <a:pt x="4901" y="1299"/>
                  </a:lnTo>
                  <a:lnTo>
                    <a:pt x="4783" y="1004"/>
                  </a:lnTo>
                  <a:lnTo>
                    <a:pt x="4606" y="768"/>
                  </a:lnTo>
                  <a:lnTo>
                    <a:pt x="4428" y="591"/>
                  </a:lnTo>
                  <a:lnTo>
                    <a:pt x="4192" y="414"/>
                  </a:lnTo>
                  <a:lnTo>
                    <a:pt x="3956" y="237"/>
                  </a:lnTo>
                  <a:lnTo>
                    <a:pt x="3661" y="119"/>
                  </a:lnTo>
                  <a:lnTo>
                    <a:pt x="3366" y="60"/>
                  </a:lnTo>
                  <a:lnTo>
                    <a:pt x="28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6"/>
            <p:cNvSpPr/>
            <p:nvPr/>
          </p:nvSpPr>
          <p:spPr>
            <a:xfrm>
              <a:off x="3776050" y="2205100"/>
              <a:ext cx="166800" cy="168300"/>
            </a:xfrm>
            <a:custGeom>
              <a:avLst/>
              <a:gdLst/>
              <a:ahLst/>
              <a:cxnLst/>
              <a:rect l="l" t="t" r="r" b="b"/>
              <a:pathLst>
                <a:path w="6672" h="6732" extrusionOk="0">
                  <a:moveTo>
                    <a:pt x="3424" y="2067"/>
                  </a:moveTo>
                  <a:lnTo>
                    <a:pt x="3779" y="2126"/>
                  </a:lnTo>
                  <a:lnTo>
                    <a:pt x="4015" y="2303"/>
                  </a:lnTo>
                  <a:lnTo>
                    <a:pt x="4310" y="2421"/>
                  </a:lnTo>
                  <a:lnTo>
                    <a:pt x="4487" y="2598"/>
                  </a:lnTo>
                  <a:lnTo>
                    <a:pt x="4664" y="2835"/>
                  </a:lnTo>
                  <a:lnTo>
                    <a:pt x="4723" y="3012"/>
                  </a:lnTo>
                  <a:lnTo>
                    <a:pt x="4782" y="3307"/>
                  </a:lnTo>
                  <a:lnTo>
                    <a:pt x="4782" y="3543"/>
                  </a:lnTo>
                  <a:lnTo>
                    <a:pt x="4723" y="3838"/>
                  </a:lnTo>
                  <a:lnTo>
                    <a:pt x="4605" y="4074"/>
                  </a:lnTo>
                  <a:lnTo>
                    <a:pt x="4428" y="4311"/>
                  </a:lnTo>
                  <a:lnTo>
                    <a:pt x="4251" y="4488"/>
                  </a:lnTo>
                  <a:lnTo>
                    <a:pt x="4015" y="4606"/>
                  </a:lnTo>
                  <a:lnTo>
                    <a:pt x="3779" y="4665"/>
                  </a:lnTo>
                  <a:lnTo>
                    <a:pt x="3247" y="4665"/>
                  </a:lnTo>
                  <a:lnTo>
                    <a:pt x="2952" y="4547"/>
                  </a:lnTo>
                  <a:lnTo>
                    <a:pt x="2657" y="4429"/>
                  </a:lnTo>
                  <a:lnTo>
                    <a:pt x="2362" y="4311"/>
                  </a:lnTo>
                  <a:lnTo>
                    <a:pt x="2185" y="4133"/>
                  </a:lnTo>
                  <a:lnTo>
                    <a:pt x="2007" y="3897"/>
                  </a:lnTo>
                  <a:lnTo>
                    <a:pt x="1948" y="3661"/>
                  </a:lnTo>
                  <a:lnTo>
                    <a:pt x="1889" y="3425"/>
                  </a:lnTo>
                  <a:lnTo>
                    <a:pt x="1889" y="3189"/>
                  </a:lnTo>
                  <a:lnTo>
                    <a:pt x="1948" y="2894"/>
                  </a:lnTo>
                  <a:lnTo>
                    <a:pt x="2066" y="2598"/>
                  </a:lnTo>
                  <a:lnTo>
                    <a:pt x="2244" y="2421"/>
                  </a:lnTo>
                  <a:lnTo>
                    <a:pt x="2421" y="2244"/>
                  </a:lnTo>
                  <a:lnTo>
                    <a:pt x="2657" y="2126"/>
                  </a:lnTo>
                  <a:lnTo>
                    <a:pt x="2893" y="2067"/>
                  </a:lnTo>
                  <a:close/>
                  <a:moveTo>
                    <a:pt x="3070" y="1"/>
                  </a:moveTo>
                  <a:lnTo>
                    <a:pt x="2657" y="60"/>
                  </a:lnTo>
                  <a:lnTo>
                    <a:pt x="2244" y="178"/>
                  </a:lnTo>
                  <a:lnTo>
                    <a:pt x="1830" y="355"/>
                  </a:lnTo>
                  <a:lnTo>
                    <a:pt x="1476" y="532"/>
                  </a:lnTo>
                  <a:lnTo>
                    <a:pt x="1122" y="827"/>
                  </a:lnTo>
                  <a:lnTo>
                    <a:pt x="827" y="1122"/>
                  </a:lnTo>
                  <a:lnTo>
                    <a:pt x="531" y="1477"/>
                  </a:lnTo>
                  <a:lnTo>
                    <a:pt x="354" y="1890"/>
                  </a:lnTo>
                  <a:lnTo>
                    <a:pt x="177" y="2303"/>
                  </a:lnTo>
                  <a:lnTo>
                    <a:pt x="59" y="2717"/>
                  </a:lnTo>
                  <a:lnTo>
                    <a:pt x="0" y="3130"/>
                  </a:lnTo>
                  <a:lnTo>
                    <a:pt x="0" y="3602"/>
                  </a:lnTo>
                  <a:lnTo>
                    <a:pt x="59" y="4015"/>
                  </a:lnTo>
                  <a:lnTo>
                    <a:pt x="118" y="4429"/>
                  </a:lnTo>
                  <a:lnTo>
                    <a:pt x="295" y="4842"/>
                  </a:lnTo>
                  <a:lnTo>
                    <a:pt x="531" y="5196"/>
                  </a:lnTo>
                  <a:lnTo>
                    <a:pt x="768" y="5550"/>
                  </a:lnTo>
                  <a:lnTo>
                    <a:pt x="1063" y="5846"/>
                  </a:lnTo>
                  <a:lnTo>
                    <a:pt x="1417" y="6141"/>
                  </a:lnTo>
                  <a:lnTo>
                    <a:pt x="1830" y="6377"/>
                  </a:lnTo>
                  <a:lnTo>
                    <a:pt x="2244" y="6554"/>
                  </a:lnTo>
                  <a:lnTo>
                    <a:pt x="2716" y="6672"/>
                  </a:lnTo>
                  <a:lnTo>
                    <a:pt x="3188" y="6731"/>
                  </a:lnTo>
                  <a:lnTo>
                    <a:pt x="3601" y="6731"/>
                  </a:lnTo>
                  <a:lnTo>
                    <a:pt x="4015" y="6672"/>
                  </a:lnTo>
                  <a:lnTo>
                    <a:pt x="4487" y="6554"/>
                  </a:lnTo>
                  <a:lnTo>
                    <a:pt x="4841" y="6377"/>
                  </a:lnTo>
                  <a:lnTo>
                    <a:pt x="5196" y="6141"/>
                  </a:lnTo>
                  <a:lnTo>
                    <a:pt x="5550" y="5905"/>
                  </a:lnTo>
                  <a:lnTo>
                    <a:pt x="5845" y="5609"/>
                  </a:lnTo>
                  <a:lnTo>
                    <a:pt x="6140" y="5255"/>
                  </a:lnTo>
                  <a:lnTo>
                    <a:pt x="6317" y="4842"/>
                  </a:lnTo>
                  <a:lnTo>
                    <a:pt x="6494" y="4429"/>
                  </a:lnTo>
                  <a:lnTo>
                    <a:pt x="6613" y="4015"/>
                  </a:lnTo>
                  <a:lnTo>
                    <a:pt x="6672" y="3543"/>
                  </a:lnTo>
                  <a:lnTo>
                    <a:pt x="6672" y="3130"/>
                  </a:lnTo>
                  <a:lnTo>
                    <a:pt x="6672" y="2717"/>
                  </a:lnTo>
                  <a:lnTo>
                    <a:pt x="6553" y="2303"/>
                  </a:lnTo>
                  <a:lnTo>
                    <a:pt x="6376" y="1890"/>
                  </a:lnTo>
                  <a:lnTo>
                    <a:pt x="6140" y="1536"/>
                  </a:lnTo>
                  <a:lnTo>
                    <a:pt x="5904" y="1182"/>
                  </a:lnTo>
                  <a:lnTo>
                    <a:pt x="5609" y="827"/>
                  </a:lnTo>
                  <a:lnTo>
                    <a:pt x="5255" y="591"/>
                  </a:lnTo>
                  <a:lnTo>
                    <a:pt x="4841" y="355"/>
                  </a:lnTo>
                  <a:lnTo>
                    <a:pt x="4428" y="178"/>
                  </a:lnTo>
                  <a:lnTo>
                    <a:pt x="3956" y="60"/>
                  </a:lnTo>
                  <a:lnTo>
                    <a:pt x="35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6"/>
            <p:cNvSpPr/>
            <p:nvPr/>
          </p:nvSpPr>
          <p:spPr>
            <a:xfrm>
              <a:off x="3826225" y="2036850"/>
              <a:ext cx="206650" cy="177125"/>
            </a:xfrm>
            <a:custGeom>
              <a:avLst/>
              <a:gdLst/>
              <a:ahLst/>
              <a:cxnLst/>
              <a:rect l="l" t="t" r="r" b="b"/>
              <a:pathLst>
                <a:path w="8266" h="7085" extrusionOk="0">
                  <a:moveTo>
                    <a:pt x="3307" y="2067"/>
                  </a:moveTo>
                  <a:lnTo>
                    <a:pt x="3484" y="2126"/>
                  </a:lnTo>
                  <a:lnTo>
                    <a:pt x="3720" y="2303"/>
                  </a:lnTo>
                  <a:lnTo>
                    <a:pt x="3838" y="2480"/>
                  </a:lnTo>
                  <a:lnTo>
                    <a:pt x="3838" y="2657"/>
                  </a:lnTo>
                  <a:lnTo>
                    <a:pt x="3779" y="2893"/>
                  </a:lnTo>
                  <a:lnTo>
                    <a:pt x="3425" y="3661"/>
                  </a:lnTo>
                  <a:lnTo>
                    <a:pt x="2421" y="3188"/>
                  </a:lnTo>
                  <a:lnTo>
                    <a:pt x="2775" y="2480"/>
                  </a:lnTo>
                  <a:lnTo>
                    <a:pt x="2893" y="2244"/>
                  </a:lnTo>
                  <a:lnTo>
                    <a:pt x="3070" y="2126"/>
                  </a:lnTo>
                  <a:lnTo>
                    <a:pt x="3307" y="2067"/>
                  </a:lnTo>
                  <a:close/>
                  <a:moveTo>
                    <a:pt x="3130" y="0"/>
                  </a:moveTo>
                  <a:lnTo>
                    <a:pt x="2893" y="59"/>
                  </a:lnTo>
                  <a:lnTo>
                    <a:pt x="2598" y="177"/>
                  </a:lnTo>
                  <a:lnTo>
                    <a:pt x="2362" y="295"/>
                  </a:lnTo>
                  <a:lnTo>
                    <a:pt x="2067" y="473"/>
                  </a:lnTo>
                  <a:lnTo>
                    <a:pt x="1890" y="709"/>
                  </a:lnTo>
                  <a:lnTo>
                    <a:pt x="1654" y="945"/>
                  </a:lnTo>
                  <a:lnTo>
                    <a:pt x="1476" y="1240"/>
                  </a:lnTo>
                  <a:lnTo>
                    <a:pt x="1299" y="1594"/>
                  </a:lnTo>
                  <a:lnTo>
                    <a:pt x="0" y="4310"/>
                  </a:lnTo>
                  <a:lnTo>
                    <a:pt x="5904" y="7085"/>
                  </a:lnTo>
                  <a:lnTo>
                    <a:pt x="6790" y="5196"/>
                  </a:lnTo>
                  <a:lnTo>
                    <a:pt x="4665" y="4251"/>
                  </a:lnTo>
                  <a:lnTo>
                    <a:pt x="4665" y="4192"/>
                  </a:lnTo>
                  <a:lnTo>
                    <a:pt x="7321" y="4074"/>
                  </a:lnTo>
                  <a:lnTo>
                    <a:pt x="8266" y="2067"/>
                  </a:lnTo>
                  <a:lnTo>
                    <a:pt x="5373" y="2303"/>
                  </a:lnTo>
                  <a:lnTo>
                    <a:pt x="5373" y="1949"/>
                  </a:lnTo>
                  <a:lnTo>
                    <a:pt x="5373" y="1594"/>
                  </a:lnTo>
                  <a:lnTo>
                    <a:pt x="5255" y="1299"/>
                  </a:lnTo>
                  <a:lnTo>
                    <a:pt x="5137" y="1004"/>
                  </a:lnTo>
                  <a:lnTo>
                    <a:pt x="4960" y="768"/>
                  </a:lnTo>
                  <a:lnTo>
                    <a:pt x="4783" y="532"/>
                  </a:lnTo>
                  <a:lnTo>
                    <a:pt x="4546" y="354"/>
                  </a:lnTo>
                  <a:lnTo>
                    <a:pt x="4251" y="236"/>
                  </a:lnTo>
                  <a:lnTo>
                    <a:pt x="3956" y="118"/>
                  </a:lnTo>
                  <a:lnTo>
                    <a:pt x="3720" y="59"/>
                  </a:lnTo>
                  <a:lnTo>
                    <a:pt x="3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6"/>
            <p:cNvSpPr/>
            <p:nvPr/>
          </p:nvSpPr>
          <p:spPr>
            <a:xfrm>
              <a:off x="3897075" y="1875950"/>
              <a:ext cx="188950" cy="162400"/>
            </a:xfrm>
            <a:custGeom>
              <a:avLst/>
              <a:gdLst/>
              <a:ahLst/>
              <a:cxnLst/>
              <a:rect l="l" t="t" r="r" b="b"/>
              <a:pathLst>
                <a:path w="7558" h="6496" extrusionOk="0">
                  <a:moveTo>
                    <a:pt x="2775" y="1"/>
                  </a:moveTo>
                  <a:lnTo>
                    <a:pt x="0" y="4724"/>
                  </a:lnTo>
                  <a:lnTo>
                    <a:pt x="1417" y="5551"/>
                  </a:lnTo>
                  <a:lnTo>
                    <a:pt x="2303" y="4075"/>
                  </a:lnTo>
                  <a:lnTo>
                    <a:pt x="6495" y="6495"/>
                  </a:lnTo>
                  <a:lnTo>
                    <a:pt x="7557" y="4724"/>
                  </a:lnTo>
                  <a:lnTo>
                    <a:pt x="3307" y="2304"/>
                  </a:lnTo>
                  <a:lnTo>
                    <a:pt x="4192" y="769"/>
                  </a:lnTo>
                  <a:lnTo>
                    <a:pt x="27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6"/>
            <p:cNvSpPr/>
            <p:nvPr/>
          </p:nvSpPr>
          <p:spPr>
            <a:xfrm>
              <a:off x="3985625" y="1751975"/>
              <a:ext cx="162375" cy="187475"/>
            </a:xfrm>
            <a:custGeom>
              <a:avLst/>
              <a:gdLst/>
              <a:ahLst/>
              <a:cxnLst/>
              <a:rect l="l" t="t" r="r" b="b"/>
              <a:pathLst>
                <a:path w="6495" h="7499" extrusionOk="0">
                  <a:moveTo>
                    <a:pt x="2598" y="1"/>
                  </a:moveTo>
                  <a:lnTo>
                    <a:pt x="1" y="3779"/>
                  </a:lnTo>
                  <a:lnTo>
                    <a:pt x="5314" y="7499"/>
                  </a:lnTo>
                  <a:lnTo>
                    <a:pt x="6495" y="5787"/>
                  </a:lnTo>
                  <a:lnTo>
                    <a:pt x="4488" y="4429"/>
                  </a:lnTo>
                  <a:lnTo>
                    <a:pt x="5550" y="2894"/>
                  </a:lnTo>
                  <a:lnTo>
                    <a:pt x="4311" y="2008"/>
                  </a:lnTo>
                  <a:lnTo>
                    <a:pt x="3248" y="3543"/>
                  </a:lnTo>
                  <a:lnTo>
                    <a:pt x="2480" y="3012"/>
                  </a:lnTo>
                  <a:lnTo>
                    <a:pt x="3956" y="886"/>
                  </a:lnTo>
                  <a:lnTo>
                    <a:pt x="25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6"/>
            <p:cNvSpPr/>
            <p:nvPr/>
          </p:nvSpPr>
          <p:spPr>
            <a:xfrm>
              <a:off x="4103700" y="1626525"/>
              <a:ext cx="168300" cy="169750"/>
            </a:xfrm>
            <a:custGeom>
              <a:avLst/>
              <a:gdLst/>
              <a:ahLst/>
              <a:cxnLst/>
              <a:rect l="l" t="t" r="r" b="b"/>
              <a:pathLst>
                <a:path w="6732" h="6790" extrusionOk="0">
                  <a:moveTo>
                    <a:pt x="3425" y="2008"/>
                  </a:moveTo>
                  <a:lnTo>
                    <a:pt x="3661" y="2126"/>
                  </a:lnTo>
                  <a:lnTo>
                    <a:pt x="3956" y="2244"/>
                  </a:lnTo>
                  <a:lnTo>
                    <a:pt x="4193" y="2421"/>
                  </a:lnTo>
                  <a:lnTo>
                    <a:pt x="4429" y="2657"/>
                  </a:lnTo>
                  <a:lnTo>
                    <a:pt x="4606" y="2893"/>
                  </a:lnTo>
                  <a:lnTo>
                    <a:pt x="4724" y="3129"/>
                  </a:lnTo>
                  <a:lnTo>
                    <a:pt x="4783" y="3366"/>
                  </a:lnTo>
                  <a:lnTo>
                    <a:pt x="4783" y="3602"/>
                  </a:lnTo>
                  <a:lnTo>
                    <a:pt x="4724" y="3838"/>
                  </a:lnTo>
                  <a:lnTo>
                    <a:pt x="4665" y="4074"/>
                  </a:lnTo>
                  <a:lnTo>
                    <a:pt x="4488" y="4310"/>
                  </a:lnTo>
                  <a:lnTo>
                    <a:pt x="4252" y="4546"/>
                  </a:lnTo>
                  <a:lnTo>
                    <a:pt x="4075" y="4664"/>
                  </a:lnTo>
                  <a:lnTo>
                    <a:pt x="3838" y="4783"/>
                  </a:lnTo>
                  <a:lnTo>
                    <a:pt x="3307" y="4783"/>
                  </a:lnTo>
                  <a:lnTo>
                    <a:pt x="3071" y="4664"/>
                  </a:lnTo>
                  <a:lnTo>
                    <a:pt x="2776" y="4546"/>
                  </a:lnTo>
                  <a:lnTo>
                    <a:pt x="2540" y="4369"/>
                  </a:lnTo>
                  <a:lnTo>
                    <a:pt x="2303" y="4133"/>
                  </a:lnTo>
                  <a:lnTo>
                    <a:pt x="2126" y="3897"/>
                  </a:lnTo>
                  <a:lnTo>
                    <a:pt x="2008" y="3661"/>
                  </a:lnTo>
                  <a:lnTo>
                    <a:pt x="1949" y="3425"/>
                  </a:lnTo>
                  <a:lnTo>
                    <a:pt x="1949" y="3189"/>
                  </a:lnTo>
                  <a:lnTo>
                    <a:pt x="2008" y="2952"/>
                  </a:lnTo>
                  <a:lnTo>
                    <a:pt x="2067" y="2716"/>
                  </a:lnTo>
                  <a:lnTo>
                    <a:pt x="2244" y="2421"/>
                  </a:lnTo>
                  <a:lnTo>
                    <a:pt x="2480" y="2244"/>
                  </a:lnTo>
                  <a:lnTo>
                    <a:pt x="2717" y="2126"/>
                  </a:lnTo>
                  <a:lnTo>
                    <a:pt x="2953" y="2008"/>
                  </a:lnTo>
                  <a:close/>
                  <a:moveTo>
                    <a:pt x="3484" y="0"/>
                  </a:moveTo>
                  <a:lnTo>
                    <a:pt x="3071" y="59"/>
                  </a:lnTo>
                  <a:lnTo>
                    <a:pt x="2658" y="118"/>
                  </a:lnTo>
                  <a:lnTo>
                    <a:pt x="2244" y="237"/>
                  </a:lnTo>
                  <a:lnTo>
                    <a:pt x="1831" y="414"/>
                  </a:lnTo>
                  <a:lnTo>
                    <a:pt x="1477" y="650"/>
                  </a:lnTo>
                  <a:lnTo>
                    <a:pt x="1123" y="886"/>
                  </a:lnTo>
                  <a:lnTo>
                    <a:pt x="827" y="1240"/>
                  </a:lnTo>
                  <a:lnTo>
                    <a:pt x="532" y="1594"/>
                  </a:lnTo>
                  <a:lnTo>
                    <a:pt x="355" y="1949"/>
                  </a:lnTo>
                  <a:lnTo>
                    <a:pt x="178" y="2362"/>
                  </a:lnTo>
                  <a:lnTo>
                    <a:pt x="60" y="2775"/>
                  </a:lnTo>
                  <a:lnTo>
                    <a:pt x="1" y="3248"/>
                  </a:lnTo>
                  <a:lnTo>
                    <a:pt x="1" y="3661"/>
                  </a:lnTo>
                  <a:lnTo>
                    <a:pt x="60" y="4074"/>
                  </a:lnTo>
                  <a:lnTo>
                    <a:pt x="178" y="4487"/>
                  </a:lnTo>
                  <a:lnTo>
                    <a:pt x="355" y="4901"/>
                  </a:lnTo>
                  <a:lnTo>
                    <a:pt x="591" y="5255"/>
                  </a:lnTo>
                  <a:lnTo>
                    <a:pt x="827" y="5609"/>
                  </a:lnTo>
                  <a:lnTo>
                    <a:pt x="1182" y="5963"/>
                  </a:lnTo>
                  <a:lnTo>
                    <a:pt x="1595" y="6259"/>
                  </a:lnTo>
                  <a:lnTo>
                    <a:pt x="1949" y="6436"/>
                  </a:lnTo>
                  <a:lnTo>
                    <a:pt x="2362" y="6613"/>
                  </a:lnTo>
                  <a:lnTo>
                    <a:pt x="2776" y="6731"/>
                  </a:lnTo>
                  <a:lnTo>
                    <a:pt x="3248" y="6790"/>
                  </a:lnTo>
                  <a:lnTo>
                    <a:pt x="3661" y="6790"/>
                  </a:lnTo>
                  <a:lnTo>
                    <a:pt x="4075" y="6672"/>
                  </a:lnTo>
                  <a:lnTo>
                    <a:pt x="4488" y="6554"/>
                  </a:lnTo>
                  <a:lnTo>
                    <a:pt x="4901" y="6377"/>
                  </a:lnTo>
                  <a:lnTo>
                    <a:pt x="5255" y="6140"/>
                  </a:lnTo>
                  <a:lnTo>
                    <a:pt x="5610" y="5904"/>
                  </a:lnTo>
                  <a:lnTo>
                    <a:pt x="5905" y="5550"/>
                  </a:lnTo>
                  <a:lnTo>
                    <a:pt x="6200" y="5196"/>
                  </a:lnTo>
                  <a:lnTo>
                    <a:pt x="6436" y="4842"/>
                  </a:lnTo>
                  <a:lnTo>
                    <a:pt x="6554" y="4428"/>
                  </a:lnTo>
                  <a:lnTo>
                    <a:pt x="6672" y="4015"/>
                  </a:lnTo>
                  <a:lnTo>
                    <a:pt x="6731" y="3602"/>
                  </a:lnTo>
                  <a:lnTo>
                    <a:pt x="6731" y="3129"/>
                  </a:lnTo>
                  <a:lnTo>
                    <a:pt x="6672" y="2716"/>
                  </a:lnTo>
                  <a:lnTo>
                    <a:pt x="6554" y="2303"/>
                  </a:lnTo>
                  <a:lnTo>
                    <a:pt x="6377" y="1890"/>
                  </a:lnTo>
                  <a:lnTo>
                    <a:pt x="6141" y="1535"/>
                  </a:lnTo>
                  <a:lnTo>
                    <a:pt x="5905" y="1181"/>
                  </a:lnTo>
                  <a:lnTo>
                    <a:pt x="5551" y="827"/>
                  </a:lnTo>
                  <a:lnTo>
                    <a:pt x="5196" y="591"/>
                  </a:lnTo>
                  <a:lnTo>
                    <a:pt x="4783" y="355"/>
                  </a:lnTo>
                  <a:lnTo>
                    <a:pt x="4370" y="178"/>
                  </a:lnTo>
                  <a:lnTo>
                    <a:pt x="3956" y="59"/>
                  </a:lnTo>
                  <a:lnTo>
                    <a:pt x="34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6"/>
            <p:cNvSpPr/>
            <p:nvPr/>
          </p:nvSpPr>
          <p:spPr>
            <a:xfrm>
              <a:off x="4209975" y="1530575"/>
              <a:ext cx="186000" cy="153525"/>
            </a:xfrm>
            <a:custGeom>
              <a:avLst/>
              <a:gdLst/>
              <a:ahLst/>
              <a:cxnLst/>
              <a:rect l="l" t="t" r="r" b="b"/>
              <a:pathLst>
                <a:path w="7440" h="6141" extrusionOk="0">
                  <a:moveTo>
                    <a:pt x="1477" y="1"/>
                  </a:moveTo>
                  <a:lnTo>
                    <a:pt x="1" y="1477"/>
                  </a:lnTo>
                  <a:lnTo>
                    <a:pt x="4547" y="6141"/>
                  </a:lnTo>
                  <a:lnTo>
                    <a:pt x="7440" y="3307"/>
                  </a:lnTo>
                  <a:lnTo>
                    <a:pt x="6318" y="2185"/>
                  </a:lnTo>
                  <a:lnTo>
                    <a:pt x="4901" y="3602"/>
                  </a:lnTo>
                  <a:lnTo>
                    <a:pt x="1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6"/>
            <p:cNvSpPr/>
            <p:nvPr/>
          </p:nvSpPr>
          <p:spPr>
            <a:xfrm>
              <a:off x="4307400" y="1440550"/>
              <a:ext cx="144675" cy="156475"/>
            </a:xfrm>
            <a:custGeom>
              <a:avLst/>
              <a:gdLst/>
              <a:ahLst/>
              <a:cxnLst/>
              <a:rect l="l" t="t" r="r" b="b"/>
              <a:pathLst>
                <a:path w="5787" h="6259" extrusionOk="0">
                  <a:moveTo>
                    <a:pt x="1535" y="0"/>
                  </a:moveTo>
                  <a:lnTo>
                    <a:pt x="0" y="1358"/>
                  </a:lnTo>
                  <a:lnTo>
                    <a:pt x="4251" y="6259"/>
                  </a:lnTo>
                  <a:lnTo>
                    <a:pt x="5786" y="4960"/>
                  </a:lnTo>
                  <a:lnTo>
                    <a:pt x="15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6"/>
            <p:cNvSpPr/>
            <p:nvPr/>
          </p:nvSpPr>
          <p:spPr>
            <a:xfrm>
              <a:off x="4406275" y="1346075"/>
              <a:ext cx="168300" cy="168300"/>
            </a:xfrm>
            <a:custGeom>
              <a:avLst/>
              <a:gdLst/>
              <a:ahLst/>
              <a:cxnLst/>
              <a:rect l="l" t="t" r="r" b="b"/>
              <a:pathLst>
                <a:path w="6732" h="6732" extrusionOk="0">
                  <a:moveTo>
                    <a:pt x="3484" y="1949"/>
                  </a:moveTo>
                  <a:lnTo>
                    <a:pt x="3720" y="2067"/>
                  </a:lnTo>
                  <a:lnTo>
                    <a:pt x="3956" y="2185"/>
                  </a:lnTo>
                  <a:lnTo>
                    <a:pt x="4193" y="2363"/>
                  </a:lnTo>
                  <a:lnTo>
                    <a:pt x="4429" y="2599"/>
                  </a:lnTo>
                  <a:lnTo>
                    <a:pt x="4547" y="2894"/>
                  </a:lnTo>
                  <a:lnTo>
                    <a:pt x="4665" y="3130"/>
                  </a:lnTo>
                  <a:lnTo>
                    <a:pt x="4724" y="3425"/>
                  </a:lnTo>
                  <a:lnTo>
                    <a:pt x="4783" y="3661"/>
                  </a:lnTo>
                  <a:lnTo>
                    <a:pt x="4724" y="3898"/>
                  </a:lnTo>
                  <a:lnTo>
                    <a:pt x="4606" y="4134"/>
                  </a:lnTo>
                  <a:lnTo>
                    <a:pt x="4429" y="4370"/>
                  </a:lnTo>
                  <a:lnTo>
                    <a:pt x="4252" y="4547"/>
                  </a:lnTo>
                  <a:lnTo>
                    <a:pt x="3956" y="4665"/>
                  </a:lnTo>
                  <a:lnTo>
                    <a:pt x="3720" y="4783"/>
                  </a:lnTo>
                  <a:lnTo>
                    <a:pt x="3248" y="4783"/>
                  </a:lnTo>
                  <a:lnTo>
                    <a:pt x="3012" y="4665"/>
                  </a:lnTo>
                  <a:lnTo>
                    <a:pt x="2776" y="4547"/>
                  </a:lnTo>
                  <a:lnTo>
                    <a:pt x="2540" y="4370"/>
                  </a:lnTo>
                  <a:lnTo>
                    <a:pt x="2362" y="4134"/>
                  </a:lnTo>
                  <a:lnTo>
                    <a:pt x="2185" y="3838"/>
                  </a:lnTo>
                  <a:lnTo>
                    <a:pt x="2067" y="3602"/>
                  </a:lnTo>
                  <a:lnTo>
                    <a:pt x="2008" y="3307"/>
                  </a:lnTo>
                  <a:lnTo>
                    <a:pt x="2008" y="3071"/>
                  </a:lnTo>
                  <a:lnTo>
                    <a:pt x="2008" y="2835"/>
                  </a:lnTo>
                  <a:lnTo>
                    <a:pt x="2126" y="2599"/>
                  </a:lnTo>
                  <a:lnTo>
                    <a:pt x="2303" y="2363"/>
                  </a:lnTo>
                  <a:lnTo>
                    <a:pt x="2540" y="2185"/>
                  </a:lnTo>
                  <a:lnTo>
                    <a:pt x="2776" y="2067"/>
                  </a:lnTo>
                  <a:lnTo>
                    <a:pt x="3012" y="1949"/>
                  </a:lnTo>
                  <a:close/>
                  <a:moveTo>
                    <a:pt x="3012" y="1"/>
                  </a:moveTo>
                  <a:lnTo>
                    <a:pt x="2599" y="119"/>
                  </a:lnTo>
                  <a:lnTo>
                    <a:pt x="2185" y="237"/>
                  </a:lnTo>
                  <a:lnTo>
                    <a:pt x="1772" y="414"/>
                  </a:lnTo>
                  <a:lnTo>
                    <a:pt x="1418" y="650"/>
                  </a:lnTo>
                  <a:lnTo>
                    <a:pt x="1064" y="946"/>
                  </a:lnTo>
                  <a:lnTo>
                    <a:pt x="768" y="1300"/>
                  </a:lnTo>
                  <a:lnTo>
                    <a:pt x="473" y="1654"/>
                  </a:lnTo>
                  <a:lnTo>
                    <a:pt x="296" y="2008"/>
                  </a:lnTo>
                  <a:lnTo>
                    <a:pt x="119" y="2422"/>
                  </a:lnTo>
                  <a:lnTo>
                    <a:pt x="60" y="2835"/>
                  </a:lnTo>
                  <a:lnTo>
                    <a:pt x="1" y="3248"/>
                  </a:lnTo>
                  <a:lnTo>
                    <a:pt x="1" y="3720"/>
                  </a:lnTo>
                  <a:lnTo>
                    <a:pt x="60" y="4134"/>
                  </a:lnTo>
                  <a:lnTo>
                    <a:pt x="237" y="4547"/>
                  </a:lnTo>
                  <a:lnTo>
                    <a:pt x="414" y="4960"/>
                  </a:lnTo>
                  <a:lnTo>
                    <a:pt x="650" y="5374"/>
                  </a:lnTo>
                  <a:lnTo>
                    <a:pt x="945" y="5728"/>
                  </a:lnTo>
                  <a:lnTo>
                    <a:pt x="1300" y="6023"/>
                  </a:lnTo>
                  <a:lnTo>
                    <a:pt x="1654" y="6259"/>
                  </a:lnTo>
                  <a:lnTo>
                    <a:pt x="2067" y="6495"/>
                  </a:lnTo>
                  <a:lnTo>
                    <a:pt x="2481" y="6613"/>
                  </a:lnTo>
                  <a:lnTo>
                    <a:pt x="2894" y="6731"/>
                  </a:lnTo>
                  <a:lnTo>
                    <a:pt x="3720" y="6731"/>
                  </a:lnTo>
                  <a:lnTo>
                    <a:pt x="4193" y="6613"/>
                  </a:lnTo>
                  <a:lnTo>
                    <a:pt x="4606" y="6495"/>
                  </a:lnTo>
                  <a:lnTo>
                    <a:pt x="4960" y="6318"/>
                  </a:lnTo>
                  <a:lnTo>
                    <a:pt x="5373" y="6082"/>
                  </a:lnTo>
                  <a:lnTo>
                    <a:pt x="5728" y="5787"/>
                  </a:lnTo>
                  <a:lnTo>
                    <a:pt x="6023" y="5492"/>
                  </a:lnTo>
                  <a:lnTo>
                    <a:pt x="6259" y="5137"/>
                  </a:lnTo>
                  <a:lnTo>
                    <a:pt x="6436" y="4724"/>
                  </a:lnTo>
                  <a:lnTo>
                    <a:pt x="6613" y="4311"/>
                  </a:lnTo>
                  <a:lnTo>
                    <a:pt x="6731" y="3898"/>
                  </a:lnTo>
                  <a:lnTo>
                    <a:pt x="6731" y="3484"/>
                  </a:lnTo>
                  <a:lnTo>
                    <a:pt x="6731" y="3071"/>
                  </a:lnTo>
                  <a:lnTo>
                    <a:pt x="6672" y="2599"/>
                  </a:lnTo>
                  <a:lnTo>
                    <a:pt x="6495" y="2185"/>
                  </a:lnTo>
                  <a:lnTo>
                    <a:pt x="6318" y="1772"/>
                  </a:lnTo>
                  <a:lnTo>
                    <a:pt x="6082" y="1418"/>
                  </a:lnTo>
                  <a:lnTo>
                    <a:pt x="5787" y="1005"/>
                  </a:lnTo>
                  <a:lnTo>
                    <a:pt x="5432" y="709"/>
                  </a:lnTo>
                  <a:lnTo>
                    <a:pt x="5078" y="473"/>
                  </a:lnTo>
                  <a:lnTo>
                    <a:pt x="4724" y="296"/>
                  </a:lnTo>
                  <a:lnTo>
                    <a:pt x="4311" y="119"/>
                  </a:lnTo>
                  <a:lnTo>
                    <a:pt x="38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6"/>
          <p:cNvGrpSpPr/>
          <p:nvPr/>
        </p:nvGrpSpPr>
        <p:grpSpPr>
          <a:xfrm>
            <a:off x="7908446" y="645488"/>
            <a:ext cx="599510" cy="352226"/>
            <a:chOff x="-1861775" y="1644025"/>
            <a:chExt cx="1612018" cy="947100"/>
          </a:xfrm>
        </p:grpSpPr>
        <p:sp>
          <p:nvSpPr>
            <p:cNvPr id="350" name="Google Shape;350;p6"/>
            <p:cNvSpPr/>
            <p:nvPr/>
          </p:nvSpPr>
          <p:spPr>
            <a:xfrm>
              <a:off x="-1861775" y="1879738"/>
              <a:ext cx="105300" cy="475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6"/>
            <p:cNvSpPr/>
            <p:nvPr/>
          </p:nvSpPr>
          <p:spPr>
            <a:xfrm>
              <a:off x="-1693475" y="1748150"/>
              <a:ext cx="105300" cy="7389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6"/>
            <p:cNvSpPr/>
            <p:nvPr/>
          </p:nvSpPr>
          <p:spPr>
            <a:xfrm>
              <a:off x="-1525175" y="1644025"/>
              <a:ext cx="105300" cy="947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6"/>
            <p:cNvSpPr/>
            <p:nvPr/>
          </p:nvSpPr>
          <p:spPr>
            <a:xfrm>
              <a:off x="-1356875" y="1748150"/>
              <a:ext cx="105300" cy="7389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6"/>
            <p:cNvSpPr/>
            <p:nvPr/>
          </p:nvSpPr>
          <p:spPr>
            <a:xfrm>
              <a:off x="-1188575" y="1879738"/>
              <a:ext cx="105300" cy="475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6"/>
            <p:cNvSpPr/>
            <p:nvPr/>
          </p:nvSpPr>
          <p:spPr>
            <a:xfrm>
              <a:off x="-1028257" y="1879738"/>
              <a:ext cx="105300" cy="475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6"/>
            <p:cNvSpPr/>
            <p:nvPr/>
          </p:nvSpPr>
          <p:spPr>
            <a:xfrm>
              <a:off x="-859957" y="1748150"/>
              <a:ext cx="105300" cy="7389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6"/>
            <p:cNvSpPr/>
            <p:nvPr/>
          </p:nvSpPr>
          <p:spPr>
            <a:xfrm>
              <a:off x="-691657" y="1644025"/>
              <a:ext cx="105300" cy="947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6"/>
            <p:cNvSpPr/>
            <p:nvPr/>
          </p:nvSpPr>
          <p:spPr>
            <a:xfrm>
              <a:off x="-523357" y="1748150"/>
              <a:ext cx="105300" cy="7389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6"/>
            <p:cNvSpPr/>
            <p:nvPr/>
          </p:nvSpPr>
          <p:spPr>
            <a:xfrm>
              <a:off x="-355057" y="1879738"/>
              <a:ext cx="105300" cy="475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6"/>
          <p:cNvGrpSpPr/>
          <p:nvPr/>
        </p:nvGrpSpPr>
        <p:grpSpPr>
          <a:xfrm>
            <a:off x="371382" y="4742470"/>
            <a:ext cx="8401240" cy="202500"/>
            <a:chOff x="480920" y="4742470"/>
            <a:chExt cx="8401240" cy="202500"/>
          </a:xfrm>
        </p:grpSpPr>
        <p:grpSp>
          <p:nvGrpSpPr>
            <p:cNvPr id="361" name="Google Shape;361;p6"/>
            <p:cNvGrpSpPr/>
            <p:nvPr/>
          </p:nvGrpSpPr>
          <p:grpSpPr>
            <a:xfrm rot="-5400000">
              <a:off x="6549675" y="2612485"/>
              <a:ext cx="202500" cy="4462470"/>
              <a:chOff x="214325" y="317672"/>
              <a:chExt cx="202500" cy="4462470"/>
            </a:xfrm>
          </p:grpSpPr>
          <p:sp>
            <p:nvSpPr>
              <p:cNvPr id="362" name="Google Shape;362;p6"/>
              <p:cNvSpPr/>
              <p:nvPr/>
            </p:nvSpPr>
            <p:spPr>
              <a:xfrm>
                <a:off x="214325" y="2309827"/>
                <a:ext cx="202500" cy="39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6"/>
              <p:cNvSpPr/>
              <p:nvPr/>
            </p:nvSpPr>
            <p:spPr>
              <a:xfrm>
                <a:off x="214325" y="2585715"/>
                <a:ext cx="1191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6"/>
              <p:cNvSpPr/>
              <p:nvPr/>
            </p:nvSpPr>
            <p:spPr>
              <a:xfrm>
                <a:off x="214325" y="2759031"/>
                <a:ext cx="2025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6"/>
              <p:cNvSpPr/>
              <p:nvPr/>
            </p:nvSpPr>
            <p:spPr>
              <a:xfrm>
                <a:off x="214325" y="3525485"/>
                <a:ext cx="119100" cy="39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6"/>
              <p:cNvSpPr/>
              <p:nvPr/>
            </p:nvSpPr>
            <p:spPr>
              <a:xfrm>
                <a:off x="214325" y="4054106"/>
                <a:ext cx="2025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6"/>
              <p:cNvSpPr/>
              <p:nvPr/>
            </p:nvSpPr>
            <p:spPr>
              <a:xfrm>
                <a:off x="214325" y="4741142"/>
                <a:ext cx="2025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6"/>
              <p:cNvSpPr/>
              <p:nvPr/>
            </p:nvSpPr>
            <p:spPr>
              <a:xfrm>
                <a:off x="214325" y="317672"/>
                <a:ext cx="119100" cy="39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6"/>
              <p:cNvSpPr/>
              <p:nvPr/>
            </p:nvSpPr>
            <p:spPr>
              <a:xfrm>
                <a:off x="214325" y="846294"/>
                <a:ext cx="2025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6"/>
              <p:cNvSpPr/>
              <p:nvPr/>
            </p:nvSpPr>
            <p:spPr>
              <a:xfrm>
                <a:off x="214325" y="1533330"/>
                <a:ext cx="2025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6"/>
            <p:cNvSpPr/>
            <p:nvPr/>
          </p:nvSpPr>
          <p:spPr>
            <a:xfrm rot="-5400000">
              <a:off x="399170" y="4824220"/>
              <a:ext cx="2025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6"/>
            <p:cNvSpPr/>
            <p:nvPr/>
          </p:nvSpPr>
          <p:spPr>
            <a:xfrm rot="-5400000">
              <a:off x="1656527" y="4865920"/>
              <a:ext cx="119100" cy="39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6"/>
            <p:cNvSpPr/>
            <p:nvPr/>
          </p:nvSpPr>
          <p:spPr>
            <a:xfrm rot="-5400000">
              <a:off x="2143449" y="4824220"/>
              <a:ext cx="2025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6"/>
            <p:cNvSpPr/>
            <p:nvPr/>
          </p:nvSpPr>
          <p:spPr>
            <a:xfrm rot="-5400000">
              <a:off x="2830485" y="4824220"/>
              <a:ext cx="2025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5"/>
        <p:cNvGrpSpPr/>
        <p:nvPr/>
      </p:nvGrpSpPr>
      <p:grpSpPr>
        <a:xfrm>
          <a:off x="0" y="0"/>
          <a:ext cx="0" cy="0"/>
          <a:chOff x="0" y="0"/>
          <a:chExt cx="0" cy="0"/>
        </a:xfrm>
      </p:grpSpPr>
      <p:sp>
        <p:nvSpPr>
          <p:cNvPr id="376" name="Google Shape;376;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77" name="Google Shape;377;p7"/>
          <p:cNvSpPr txBox="1">
            <a:spLocks noGrp="1"/>
          </p:cNvSpPr>
          <p:nvPr>
            <p:ph type="body" idx="1"/>
          </p:nvPr>
        </p:nvSpPr>
        <p:spPr>
          <a:xfrm>
            <a:off x="934325" y="1531575"/>
            <a:ext cx="3487200" cy="2630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15000"/>
              </a:lnSpc>
              <a:spcBef>
                <a:spcPts val="160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grpSp>
        <p:nvGrpSpPr>
          <p:cNvPr id="378" name="Google Shape;378;p7"/>
          <p:cNvGrpSpPr/>
          <p:nvPr/>
        </p:nvGrpSpPr>
        <p:grpSpPr>
          <a:xfrm>
            <a:off x="7877605" y="3812442"/>
            <a:ext cx="1834255" cy="1834975"/>
            <a:chOff x="3684525" y="1008100"/>
            <a:chExt cx="3697350" cy="3698800"/>
          </a:xfrm>
        </p:grpSpPr>
        <p:sp>
          <p:nvSpPr>
            <p:cNvPr id="379" name="Google Shape;379;p7"/>
            <p:cNvSpPr/>
            <p:nvPr/>
          </p:nvSpPr>
          <p:spPr>
            <a:xfrm>
              <a:off x="4642450" y="1210300"/>
              <a:ext cx="180075" cy="199275"/>
            </a:xfrm>
            <a:custGeom>
              <a:avLst/>
              <a:gdLst/>
              <a:ahLst/>
              <a:cxnLst/>
              <a:rect l="l" t="t" r="r" b="b"/>
              <a:pathLst>
                <a:path w="7203" h="7971" extrusionOk="0">
                  <a:moveTo>
                    <a:pt x="2067" y="2480"/>
                  </a:moveTo>
                  <a:lnTo>
                    <a:pt x="3424" y="3779"/>
                  </a:lnTo>
                  <a:lnTo>
                    <a:pt x="2362" y="4369"/>
                  </a:lnTo>
                  <a:lnTo>
                    <a:pt x="2067" y="2480"/>
                  </a:lnTo>
                  <a:close/>
                  <a:moveTo>
                    <a:pt x="2067" y="0"/>
                  </a:moveTo>
                  <a:lnTo>
                    <a:pt x="0" y="1122"/>
                  </a:lnTo>
                  <a:lnTo>
                    <a:pt x="945" y="7971"/>
                  </a:lnTo>
                  <a:lnTo>
                    <a:pt x="2834" y="6967"/>
                  </a:lnTo>
                  <a:lnTo>
                    <a:pt x="2657" y="5963"/>
                  </a:lnTo>
                  <a:lnTo>
                    <a:pt x="4546" y="4901"/>
                  </a:lnTo>
                  <a:lnTo>
                    <a:pt x="5314" y="5668"/>
                  </a:lnTo>
                  <a:lnTo>
                    <a:pt x="7203" y="4605"/>
                  </a:lnTo>
                  <a:lnTo>
                    <a:pt x="20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7"/>
            <p:cNvSpPr/>
            <p:nvPr/>
          </p:nvSpPr>
          <p:spPr>
            <a:xfrm>
              <a:off x="4778225" y="1114350"/>
              <a:ext cx="174200" cy="187475"/>
            </a:xfrm>
            <a:custGeom>
              <a:avLst/>
              <a:gdLst/>
              <a:ahLst/>
              <a:cxnLst/>
              <a:rect l="l" t="t" r="r" b="b"/>
              <a:pathLst>
                <a:path w="6968" h="7499" extrusionOk="0">
                  <a:moveTo>
                    <a:pt x="5373" y="1"/>
                  </a:moveTo>
                  <a:lnTo>
                    <a:pt x="3484" y="768"/>
                  </a:lnTo>
                  <a:lnTo>
                    <a:pt x="4842" y="4193"/>
                  </a:lnTo>
                  <a:lnTo>
                    <a:pt x="4960" y="4547"/>
                  </a:lnTo>
                  <a:lnTo>
                    <a:pt x="4901" y="4901"/>
                  </a:lnTo>
                  <a:lnTo>
                    <a:pt x="4842" y="5078"/>
                  </a:lnTo>
                  <a:lnTo>
                    <a:pt x="4724" y="5196"/>
                  </a:lnTo>
                  <a:lnTo>
                    <a:pt x="4606" y="5314"/>
                  </a:lnTo>
                  <a:lnTo>
                    <a:pt x="4370" y="5432"/>
                  </a:lnTo>
                  <a:lnTo>
                    <a:pt x="4193" y="5491"/>
                  </a:lnTo>
                  <a:lnTo>
                    <a:pt x="3838" y="5491"/>
                  </a:lnTo>
                  <a:lnTo>
                    <a:pt x="3720" y="5432"/>
                  </a:lnTo>
                  <a:lnTo>
                    <a:pt x="3425" y="5196"/>
                  </a:lnTo>
                  <a:lnTo>
                    <a:pt x="3248" y="4842"/>
                  </a:lnTo>
                  <a:lnTo>
                    <a:pt x="1890" y="1418"/>
                  </a:lnTo>
                  <a:lnTo>
                    <a:pt x="1" y="2185"/>
                  </a:lnTo>
                  <a:lnTo>
                    <a:pt x="1359" y="5550"/>
                  </a:lnTo>
                  <a:lnTo>
                    <a:pt x="1536" y="5964"/>
                  </a:lnTo>
                  <a:lnTo>
                    <a:pt x="1772" y="6318"/>
                  </a:lnTo>
                  <a:lnTo>
                    <a:pt x="2008" y="6672"/>
                  </a:lnTo>
                  <a:lnTo>
                    <a:pt x="2303" y="6908"/>
                  </a:lnTo>
                  <a:lnTo>
                    <a:pt x="2598" y="7145"/>
                  </a:lnTo>
                  <a:lnTo>
                    <a:pt x="2894" y="7263"/>
                  </a:lnTo>
                  <a:lnTo>
                    <a:pt x="3248" y="7381"/>
                  </a:lnTo>
                  <a:lnTo>
                    <a:pt x="3602" y="7440"/>
                  </a:lnTo>
                  <a:lnTo>
                    <a:pt x="3956" y="7499"/>
                  </a:lnTo>
                  <a:lnTo>
                    <a:pt x="4311" y="7440"/>
                  </a:lnTo>
                  <a:lnTo>
                    <a:pt x="4665" y="7381"/>
                  </a:lnTo>
                  <a:lnTo>
                    <a:pt x="5078" y="7204"/>
                  </a:lnTo>
                  <a:lnTo>
                    <a:pt x="5432" y="7026"/>
                  </a:lnTo>
                  <a:lnTo>
                    <a:pt x="5787" y="6849"/>
                  </a:lnTo>
                  <a:lnTo>
                    <a:pt x="6082" y="6613"/>
                  </a:lnTo>
                  <a:lnTo>
                    <a:pt x="6318" y="6377"/>
                  </a:lnTo>
                  <a:lnTo>
                    <a:pt x="6554" y="6082"/>
                  </a:lnTo>
                  <a:lnTo>
                    <a:pt x="6731" y="5728"/>
                  </a:lnTo>
                  <a:lnTo>
                    <a:pt x="6849" y="5432"/>
                  </a:lnTo>
                  <a:lnTo>
                    <a:pt x="6967" y="5019"/>
                  </a:lnTo>
                  <a:lnTo>
                    <a:pt x="6967" y="4665"/>
                  </a:lnTo>
                  <a:lnTo>
                    <a:pt x="6967" y="4252"/>
                  </a:lnTo>
                  <a:lnTo>
                    <a:pt x="6849" y="3838"/>
                  </a:lnTo>
                  <a:lnTo>
                    <a:pt x="6731" y="3425"/>
                  </a:lnTo>
                  <a:lnTo>
                    <a:pt x="53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7"/>
            <p:cNvSpPr/>
            <p:nvPr/>
          </p:nvSpPr>
          <p:spPr>
            <a:xfrm>
              <a:off x="4955350" y="1077450"/>
              <a:ext cx="172725" cy="178625"/>
            </a:xfrm>
            <a:custGeom>
              <a:avLst/>
              <a:gdLst/>
              <a:ahLst/>
              <a:cxnLst/>
              <a:rect l="l" t="t" r="r" b="b"/>
              <a:pathLst>
                <a:path w="6909" h="7145" extrusionOk="0">
                  <a:moveTo>
                    <a:pt x="3543" y="1831"/>
                  </a:moveTo>
                  <a:lnTo>
                    <a:pt x="3838" y="1890"/>
                  </a:lnTo>
                  <a:lnTo>
                    <a:pt x="4074" y="1949"/>
                  </a:lnTo>
                  <a:lnTo>
                    <a:pt x="4310" y="2126"/>
                  </a:lnTo>
                  <a:lnTo>
                    <a:pt x="4487" y="2362"/>
                  </a:lnTo>
                  <a:lnTo>
                    <a:pt x="4665" y="2599"/>
                  </a:lnTo>
                  <a:lnTo>
                    <a:pt x="4783" y="2894"/>
                  </a:lnTo>
                  <a:lnTo>
                    <a:pt x="4842" y="3248"/>
                  </a:lnTo>
                  <a:lnTo>
                    <a:pt x="4842" y="3543"/>
                  </a:lnTo>
                  <a:lnTo>
                    <a:pt x="4783" y="3779"/>
                  </a:lnTo>
                  <a:lnTo>
                    <a:pt x="4665" y="4075"/>
                  </a:lnTo>
                  <a:lnTo>
                    <a:pt x="4487" y="4252"/>
                  </a:lnTo>
                  <a:lnTo>
                    <a:pt x="4310" y="4429"/>
                  </a:lnTo>
                  <a:lnTo>
                    <a:pt x="4015" y="4606"/>
                  </a:lnTo>
                  <a:lnTo>
                    <a:pt x="3720" y="4724"/>
                  </a:lnTo>
                  <a:lnTo>
                    <a:pt x="3248" y="4842"/>
                  </a:lnTo>
                  <a:lnTo>
                    <a:pt x="2480" y="2067"/>
                  </a:lnTo>
                  <a:lnTo>
                    <a:pt x="2952" y="1890"/>
                  </a:lnTo>
                  <a:lnTo>
                    <a:pt x="3248" y="1831"/>
                  </a:lnTo>
                  <a:close/>
                  <a:moveTo>
                    <a:pt x="3543" y="1"/>
                  </a:moveTo>
                  <a:lnTo>
                    <a:pt x="3071" y="60"/>
                  </a:lnTo>
                  <a:lnTo>
                    <a:pt x="2598" y="119"/>
                  </a:lnTo>
                  <a:lnTo>
                    <a:pt x="0" y="886"/>
                  </a:lnTo>
                  <a:lnTo>
                    <a:pt x="1772" y="7145"/>
                  </a:lnTo>
                  <a:lnTo>
                    <a:pt x="4428" y="6436"/>
                  </a:lnTo>
                  <a:lnTo>
                    <a:pt x="4842" y="6259"/>
                  </a:lnTo>
                  <a:lnTo>
                    <a:pt x="5314" y="6023"/>
                  </a:lnTo>
                  <a:lnTo>
                    <a:pt x="5668" y="5787"/>
                  </a:lnTo>
                  <a:lnTo>
                    <a:pt x="6022" y="5491"/>
                  </a:lnTo>
                  <a:lnTo>
                    <a:pt x="6318" y="5196"/>
                  </a:lnTo>
                  <a:lnTo>
                    <a:pt x="6495" y="4842"/>
                  </a:lnTo>
                  <a:lnTo>
                    <a:pt x="6672" y="4488"/>
                  </a:lnTo>
                  <a:lnTo>
                    <a:pt x="6849" y="4075"/>
                  </a:lnTo>
                  <a:lnTo>
                    <a:pt x="6908" y="3661"/>
                  </a:lnTo>
                  <a:lnTo>
                    <a:pt x="6908" y="3189"/>
                  </a:lnTo>
                  <a:lnTo>
                    <a:pt x="6849" y="2776"/>
                  </a:lnTo>
                  <a:lnTo>
                    <a:pt x="6790" y="2362"/>
                  </a:lnTo>
                  <a:lnTo>
                    <a:pt x="6613" y="1890"/>
                  </a:lnTo>
                  <a:lnTo>
                    <a:pt x="6436" y="1536"/>
                  </a:lnTo>
                  <a:lnTo>
                    <a:pt x="6200" y="1182"/>
                  </a:lnTo>
                  <a:lnTo>
                    <a:pt x="5904" y="827"/>
                  </a:lnTo>
                  <a:lnTo>
                    <a:pt x="5609" y="591"/>
                  </a:lnTo>
                  <a:lnTo>
                    <a:pt x="5255" y="355"/>
                  </a:lnTo>
                  <a:lnTo>
                    <a:pt x="4842" y="178"/>
                  </a:lnTo>
                  <a:lnTo>
                    <a:pt x="4428" y="60"/>
                  </a:lnTo>
                  <a:lnTo>
                    <a:pt x="4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7"/>
            <p:cNvSpPr/>
            <p:nvPr/>
          </p:nvSpPr>
          <p:spPr>
            <a:xfrm>
              <a:off x="5139850" y="1040550"/>
              <a:ext cx="82675" cy="169775"/>
            </a:xfrm>
            <a:custGeom>
              <a:avLst/>
              <a:gdLst/>
              <a:ahLst/>
              <a:cxnLst/>
              <a:rect l="l" t="t" r="r" b="b"/>
              <a:pathLst>
                <a:path w="3307" h="6791" extrusionOk="0">
                  <a:moveTo>
                    <a:pt x="2008" y="1"/>
                  </a:moveTo>
                  <a:lnTo>
                    <a:pt x="0" y="414"/>
                  </a:lnTo>
                  <a:lnTo>
                    <a:pt x="1299" y="6790"/>
                  </a:lnTo>
                  <a:lnTo>
                    <a:pt x="3307" y="6377"/>
                  </a:lnTo>
                  <a:lnTo>
                    <a:pt x="20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7"/>
            <p:cNvSpPr/>
            <p:nvPr/>
          </p:nvSpPr>
          <p:spPr>
            <a:xfrm>
              <a:off x="5237250" y="1018425"/>
              <a:ext cx="168300" cy="168275"/>
            </a:xfrm>
            <a:custGeom>
              <a:avLst/>
              <a:gdLst/>
              <a:ahLst/>
              <a:cxnLst/>
              <a:rect l="l" t="t" r="r" b="b"/>
              <a:pathLst>
                <a:path w="6732" h="6731" extrusionOk="0">
                  <a:moveTo>
                    <a:pt x="3484" y="1890"/>
                  </a:moveTo>
                  <a:lnTo>
                    <a:pt x="3720" y="1949"/>
                  </a:lnTo>
                  <a:lnTo>
                    <a:pt x="3957" y="2067"/>
                  </a:lnTo>
                  <a:lnTo>
                    <a:pt x="4193" y="2185"/>
                  </a:lnTo>
                  <a:lnTo>
                    <a:pt x="4370" y="2362"/>
                  </a:lnTo>
                  <a:lnTo>
                    <a:pt x="4488" y="2598"/>
                  </a:lnTo>
                  <a:lnTo>
                    <a:pt x="4606" y="2893"/>
                  </a:lnTo>
                  <a:lnTo>
                    <a:pt x="4665" y="3188"/>
                  </a:lnTo>
                  <a:lnTo>
                    <a:pt x="4665" y="3543"/>
                  </a:lnTo>
                  <a:lnTo>
                    <a:pt x="4606" y="3779"/>
                  </a:lnTo>
                  <a:lnTo>
                    <a:pt x="4547" y="4074"/>
                  </a:lnTo>
                  <a:lnTo>
                    <a:pt x="4429" y="4310"/>
                  </a:lnTo>
                  <a:lnTo>
                    <a:pt x="4252" y="4487"/>
                  </a:lnTo>
                  <a:lnTo>
                    <a:pt x="4075" y="4605"/>
                  </a:lnTo>
                  <a:lnTo>
                    <a:pt x="3839" y="4723"/>
                  </a:lnTo>
                  <a:lnTo>
                    <a:pt x="3543" y="4782"/>
                  </a:lnTo>
                  <a:lnTo>
                    <a:pt x="3012" y="4782"/>
                  </a:lnTo>
                  <a:lnTo>
                    <a:pt x="2776" y="4664"/>
                  </a:lnTo>
                  <a:lnTo>
                    <a:pt x="2540" y="4546"/>
                  </a:lnTo>
                  <a:lnTo>
                    <a:pt x="2363" y="4310"/>
                  </a:lnTo>
                  <a:lnTo>
                    <a:pt x="2244" y="4074"/>
                  </a:lnTo>
                  <a:lnTo>
                    <a:pt x="2185" y="3838"/>
                  </a:lnTo>
                  <a:lnTo>
                    <a:pt x="2126" y="3484"/>
                  </a:lnTo>
                  <a:lnTo>
                    <a:pt x="2067" y="3188"/>
                  </a:lnTo>
                  <a:lnTo>
                    <a:pt x="2126" y="2893"/>
                  </a:lnTo>
                  <a:lnTo>
                    <a:pt x="2185" y="2657"/>
                  </a:lnTo>
                  <a:lnTo>
                    <a:pt x="2303" y="2421"/>
                  </a:lnTo>
                  <a:lnTo>
                    <a:pt x="2481" y="2244"/>
                  </a:lnTo>
                  <a:lnTo>
                    <a:pt x="2658" y="2067"/>
                  </a:lnTo>
                  <a:lnTo>
                    <a:pt x="2894" y="1949"/>
                  </a:lnTo>
                  <a:lnTo>
                    <a:pt x="3189" y="1890"/>
                  </a:lnTo>
                  <a:close/>
                  <a:moveTo>
                    <a:pt x="3425" y="0"/>
                  </a:moveTo>
                  <a:lnTo>
                    <a:pt x="2953" y="59"/>
                  </a:lnTo>
                  <a:lnTo>
                    <a:pt x="2540" y="118"/>
                  </a:lnTo>
                  <a:lnTo>
                    <a:pt x="2126" y="236"/>
                  </a:lnTo>
                  <a:lnTo>
                    <a:pt x="1713" y="414"/>
                  </a:lnTo>
                  <a:lnTo>
                    <a:pt x="1359" y="650"/>
                  </a:lnTo>
                  <a:lnTo>
                    <a:pt x="1005" y="945"/>
                  </a:lnTo>
                  <a:lnTo>
                    <a:pt x="709" y="1240"/>
                  </a:lnTo>
                  <a:lnTo>
                    <a:pt x="473" y="1594"/>
                  </a:lnTo>
                  <a:lnTo>
                    <a:pt x="296" y="2008"/>
                  </a:lnTo>
                  <a:lnTo>
                    <a:pt x="119" y="2421"/>
                  </a:lnTo>
                  <a:lnTo>
                    <a:pt x="60" y="2834"/>
                  </a:lnTo>
                  <a:lnTo>
                    <a:pt x="1" y="3306"/>
                  </a:lnTo>
                  <a:lnTo>
                    <a:pt x="60" y="3779"/>
                  </a:lnTo>
                  <a:lnTo>
                    <a:pt x="119" y="4192"/>
                  </a:lnTo>
                  <a:lnTo>
                    <a:pt x="237" y="4664"/>
                  </a:lnTo>
                  <a:lnTo>
                    <a:pt x="473" y="5019"/>
                  </a:lnTo>
                  <a:lnTo>
                    <a:pt x="709" y="5432"/>
                  </a:lnTo>
                  <a:lnTo>
                    <a:pt x="1005" y="5727"/>
                  </a:lnTo>
                  <a:lnTo>
                    <a:pt x="1300" y="6022"/>
                  </a:lnTo>
                  <a:lnTo>
                    <a:pt x="1654" y="6258"/>
                  </a:lnTo>
                  <a:lnTo>
                    <a:pt x="2067" y="6436"/>
                  </a:lnTo>
                  <a:lnTo>
                    <a:pt x="2481" y="6613"/>
                  </a:lnTo>
                  <a:lnTo>
                    <a:pt x="2894" y="6672"/>
                  </a:lnTo>
                  <a:lnTo>
                    <a:pt x="3307" y="6731"/>
                  </a:lnTo>
                  <a:lnTo>
                    <a:pt x="3779" y="6672"/>
                  </a:lnTo>
                  <a:lnTo>
                    <a:pt x="4193" y="6613"/>
                  </a:lnTo>
                  <a:lnTo>
                    <a:pt x="4606" y="6495"/>
                  </a:lnTo>
                  <a:lnTo>
                    <a:pt x="5019" y="6317"/>
                  </a:lnTo>
                  <a:lnTo>
                    <a:pt x="5374" y="6081"/>
                  </a:lnTo>
                  <a:lnTo>
                    <a:pt x="5728" y="5786"/>
                  </a:lnTo>
                  <a:lnTo>
                    <a:pt x="6023" y="5491"/>
                  </a:lnTo>
                  <a:lnTo>
                    <a:pt x="6259" y="5137"/>
                  </a:lnTo>
                  <a:lnTo>
                    <a:pt x="6436" y="4723"/>
                  </a:lnTo>
                  <a:lnTo>
                    <a:pt x="6613" y="4310"/>
                  </a:lnTo>
                  <a:lnTo>
                    <a:pt x="6672" y="3897"/>
                  </a:lnTo>
                  <a:lnTo>
                    <a:pt x="6731" y="3425"/>
                  </a:lnTo>
                  <a:lnTo>
                    <a:pt x="6672" y="2952"/>
                  </a:lnTo>
                  <a:lnTo>
                    <a:pt x="6613" y="2480"/>
                  </a:lnTo>
                  <a:lnTo>
                    <a:pt x="6495" y="2067"/>
                  </a:lnTo>
                  <a:lnTo>
                    <a:pt x="6259" y="1653"/>
                  </a:lnTo>
                  <a:lnTo>
                    <a:pt x="6023" y="1299"/>
                  </a:lnTo>
                  <a:lnTo>
                    <a:pt x="5787" y="945"/>
                  </a:lnTo>
                  <a:lnTo>
                    <a:pt x="5433" y="709"/>
                  </a:lnTo>
                  <a:lnTo>
                    <a:pt x="5078" y="473"/>
                  </a:lnTo>
                  <a:lnTo>
                    <a:pt x="4724" y="236"/>
                  </a:lnTo>
                  <a:lnTo>
                    <a:pt x="4311" y="118"/>
                  </a:lnTo>
                  <a:lnTo>
                    <a:pt x="3839" y="59"/>
                  </a:lnTo>
                  <a:lnTo>
                    <a:pt x="3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7"/>
            <p:cNvSpPr/>
            <p:nvPr/>
          </p:nvSpPr>
          <p:spPr>
            <a:xfrm>
              <a:off x="5488175" y="1008100"/>
              <a:ext cx="112200" cy="165325"/>
            </a:xfrm>
            <a:custGeom>
              <a:avLst/>
              <a:gdLst/>
              <a:ahLst/>
              <a:cxnLst/>
              <a:rect l="l" t="t" r="r" b="b"/>
              <a:pathLst>
                <a:path w="4488" h="6613" extrusionOk="0">
                  <a:moveTo>
                    <a:pt x="119" y="0"/>
                  </a:moveTo>
                  <a:lnTo>
                    <a:pt x="1" y="6494"/>
                  </a:lnTo>
                  <a:lnTo>
                    <a:pt x="4370" y="6612"/>
                  </a:lnTo>
                  <a:lnTo>
                    <a:pt x="4370" y="4959"/>
                  </a:lnTo>
                  <a:lnTo>
                    <a:pt x="2067" y="4900"/>
                  </a:lnTo>
                  <a:lnTo>
                    <a:pt x="2126" y="4015"/>
                  </a:lnTo>
                  <a:lnTo>
                    <a:pt x="4133" y="4015"/>
                  </a:lnTo>
                  <a:lnTo>
                    <a:pt x="4133" y="2480"/>
                  </a:lnTo>
                  <a:lnTo>
                    <a:pt x="2126" y="2480"/>
                  </a:lnTo>
                  <a:lnTo>
                    <a:pt x="2126" y="1653"/>
                  </a:lnTo>
                  <a:lnTo>
                    <a:pt x="4429" y="1712"/>
                  </a:lnTo>
                  <a:lnTo>
                    <a:pt x="4488" y="59"/>
                  </a:lnTo>
                  <a:lnTo>
                    <a:pt x="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7"/>
            <p:cNvSpPr/>
            <p:nvPr/>
          </p:nvSpPr>
          <p:spPr>
            <a:xfrm>
              <a:off x="5623975" y="1009575"/>
              <a:ext cx="171225" cy="178600"/>
            </a:xfrm>
            <a:custGeom>
              <a:avLst/>
              <a:gdLst/>
              <a:ahLst/>
              <a:cxnLst/>
              <a:rect l="l" t="t" r="r" b="b"/>
              <a:pathLst>
                <a:path w="6849" h="7144" extrusionOk="0">
                  <a:moveTo>
                    <a:pt x="650" y="0"/>
                  </a:moveTo>
                  <a:lnTo>
                    <a:pt x="0" y="6494"/>
                  </a:lnTo>
                  <a:lnTo>
                    <a:pt x="2008" y="6730"/>
                  </a:lnTo>
                  <a:lnTo>
                    <a:pt x="2362" y="3424"/>
                  </a:lnTo>
                  <a:lnTo>
                    <a:pt x="4192" y="6908"/>
                  </a:lnTo>
                  <a:lnTo>
                    <a:pt x="6199" y="7144"/>
                  </a:lnTo>
                  <a:lnTo>
                    <a:pt x="6849" y="649"/>
                  </a:lnTo>
                  <a:lnTo>
                    <a:pt x="4782" y="413"/>
                  </a:lnTo>
                  <a:lnTo>
                    <a:pt x="4487" y="3779"/>
                  </a:lnTo>
                  <a:lnTo>
                    <a:pt x="2657" y="236"/>
                  </a:lnTo>
                  <a:lnTo>
                    <a:pt x="6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7"/>
            <p:cNvSpPr/>
            <p:nvPr/>
          </p:nvSpPr>
          <p:spPr>
            <a:xfrm>
              <a:off x="5818800" y="1044975"/>
              <a:ext cx="162375" cy="166825"/>
            </a:xfrm>
            <a:custGeom>
              <a:avLst/>
              <a:gdLst/>
              <a:ahLst/>
              <a:cxnLst/>
              <a:rect l="l" t="t" r="r" b="b"/>
              <a:pathLst>
                <a:path w="6495" h="6673" extrusionOk="0">
                  <a:moveTo>
                    <a:pt x="3011" y="1"/>
                  </a:moveTo>
                  <a:lnTo>
                    <a:pt x="2598" y="60"/>
                  </a:lnTo>
                  <a:lnTo>
                    <a:pt x="2185" y="119"/>
                  </a:lnTo>
                  <a:lnTo>
                    <a:pt x="1772" y="296"/>
                  </a:lnTo>
                  <a:lnTo>
                    <a:pt x="1417" y="473"/>
                  </a:lnTo>
                  <a:lnTo>
                    <a:pt x="1122" y="768"/>
                  </a:lnTo>
                  <a:lnTo>
                    <a:pt x="827" y="1064"/>
                  </a:lnTo>
                  <a:lnTo>
                    <a:pt x="532" y="1418"/>
                  </a:lnTo>
                  <a:lnTo>
                    <a:pt x="355" y="1772"/>
                  </a:lnTo>
                  <a:lnTo>
                    <a:pt x="178" y="2185"/>
                  </a:lnTo>
                  <a:lnTo>
                    <a:pt x="59" y="2658"/>
                  </a:lnTo>
                  <a:lnTo>
                    <a:pt x="0" y="3130"/>
                  </a:lnTo>
                  <a:lnTo>
                    <a:pt x="0" y="3602"/>
                  </a:lnTo>
                  <a:lnTo>
                    <a:pt x="0" y="4016"/>
                  </a:lnTo>
                  <a:lnTo>
                    <a:pt x="119" y="4429"/>
                  </a:lnTo>
                  <a:lnTo>
                    <a:pt x="237" y="4842"/>
                  </a:lnTo>
                  <a:lnTo>
                    <a:pt x="473" y="5196"/>
                  </a:lnTo>
                  <a:lnTo>
                    <a:pt x="709" y="5492"/>
                  </a:lnTo>
                  <a:lnTo>
                    <a:pt x="1004" y="5787"/>
                  </a:lnTo>
                  <a:lnTo>
                    <a:pt x="1358" y="6082"/>
                  </a:lnTo>
                  <a:lnTo>
                    <a:pt x="1713" y="6318"/>
                  </a:lnTo>
                  <a:lnTo>
                    <a:pt x="2185" y="6436"/>
                  </a:lnTo>
                  <a:lnTo>
                    <a:pt x="2657" y="6613"/>
                  </a:lnTo>
                  <a:lnTo>
                    <a:pt x="3189" y="6672"/>
                  </a:lnTo>
                  <a:lnTo>
                    <a:pt x="3661" y="6672"/>
                  </a:lnTo>
                  <a:lnTo>
                    <a:pt x="4133" y="6613"/>
                  </a:lnTo>
                  <a:lnTo>
                    <a:pt x="4605" y="6436"/>
                  </a:lnTo>
                  <a:lnTo>
                    <a:pt x="4960" y="6259"/>
                  </a:lnTo>
                  <a:lnTo>
                    <a:pt x="5373" y="6023"/>
                  </a:lnTo>
                  <a:lnTo>
                    <a:pt x="5668" y="5787"/>
                  </a:lnTo>
                  <a:lnTo>
                    <a:pt x="5963" y="5492"/>
                  </a:lnTo>
                  <a:lnTo>
                    <a:pt x="6436" y="3484"/>
                  </a:lnTo>
                  <a:lnTo>
                    <a:pt x="3130" y="2776"/>
                  </a:lnTo>
                  <a:lnTo>
                    <a:pt x="2834" y="4193"/>
                  </a:lnTo>
                  <a:lnTo>
                    <a:pt x="4428" y="4547"/>
                  </a:lnTo>
                  <a:lnTo>
                    <a:pt x="4192" y="4724"/>
                  </a:lnTo>
                  <a:lnTo>
                    <a:pt x="3897" y="4842"/>
                  </a:lnTo>
                  <a:lnTo>
                    <a:pt x="3543" y="4901"/>
                  </a:lnTo>
                  <a:lnTo>
                    <a:pt x="3189" y="4901"/>
                  </a:lnTo>
                  <a:lnTo>
                    <a:pt x="2893" y="4783"/>
                  </a:lnTo>
                  <a:lnTo>
                    <a:pt x="2598" y="4665"/>
                  </a:lnTo>
                  <a:lnTo>
                    <a:pt x="2362" y="4488"/>
                  </a:lnTo>
                  <a:lnTo>
                    <a:pt x="2185" y="4252"/>
                  </a:lnTo>
                  <a:lnTo>
                    <a:pt x="2126" y="4016"/>
                  </a:lnTo>
                  <a:lnTo>
                    <a:pt x="2067" y="3779"/>
                  </a:lnTo>
                  <a:lnTo>
                    <a:pt x="2067" y="3425"/>
                  </a:lnTo>
                  <a:lnTo>
                    <a:pt x="2067" y="3071"/>
                  </a:lnTo>
                  <a:lnTo>
                    <a:pt x="2185" y="2776"/>
                  </a:lnTo>
                  <a:lnTo>
                    <a:pt x="2303" y="2540"/>
                  </a:lnTo>
                  <a:lnTo>
                    <a:pt x="2421" y="2304"/>
                  </a:lnTo>
                  <a:lnTo>
                    <a:pt x="2598" y="2126"/>
                  </a:lnTo>
                  <a:lnTo>
                    <a:pt x="2834" y="2008"/>
                  </a:lnTo>
                  <a:lnTo>
                    <a:pt x="3070" y="1949"/>
                  </a:lnTo>
                  <a:lnTo>
                    <a:pt x="3307" y="1890"/>
                  </a:lnTo>
                  <a:lnTo>
                    <a:pt x="3602" y="1949"/>
                  </a:lnTo>
                  <a:lnTo>
                    <a:pt x="3897" y="2008"/>
                  </a:lnTo>
                  <a:lnTo>
                    <a:pt x="4074" y="2126"/>
                  </a:lnTo>
                  <a:lnTo>
                    <a:pt x="4251" y="2304"/>
                  </a:lnTo>
                  <a:lnTo>
                    <a:pt x="4369" y="2540"/>
                  </a:lnTo>
                  <a:lnTo>
                    <a:pt x="6495" y="2953"/>
                  </a:lnTo>
                  <a:lnTo>
                    <a:pt x="6495" y="2422"/>
                  </a:lnTo>
                  <a:lnTo>
                    <a:pt x="6377" y="1949"/>
                  </a:lnTo>
                  <a:lnTo>
                    <a:pt x="6200" y="1536"/>
                  </a:lnTo>
                  <a:lnTo>
                    <a:pt x="5904" y="1123"/>
                  </a:lnTo>
                  <a:lnTo>
                    <a:pt x="5550" y="768"/>
                  </a:lnTo>
                  <a:lnTo>
                    <a:pt x="5078" y="473"/>
                  </a:lnTo>
                  <a:lnTo>
                    <a:pt x="4546" y="237"/>
                  </a:lnTo>
                  <a:lnTo>
                    <a:pt x="3956" y="119"/>
                  </a:lnTo>
                  <a:lnTo>
                    <a:pt x="34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7"/>
            <p:cNvSpPr/>
            <p:nvPr/>
          </p:nvSpPr>
          <p:spPr>
            <a:xfrm>
              <a:off x="5984100" y="1075975"/>
              <a:ext cx="95975" cy="171250"/>
            </a:xfrm>
            <a:custGeom>
              <a:avLst/>
              <a:gdLst/>
              <a:ahLst/>
              <a:cxnLst/>
              <a:rect l="l" t="t" r="r" b="b"/>
              <a:pathLst>
                <a:path w="3839" h="6850" extrusionOk="0">
                  <a:moveTo>
                    <a:pt x="1831" y="1"/>
                  </a:moveTo>
                  <a:lnTo>
                    <a:pt x="1" y="6259"/>
                  </a:lnTo>
                  <a:lnTo>
                    <a:pt x="1949" y="6849"/>
                  </a:lnTo>
                  <a:lnTo>
                    <a:pt x="3838" y="591"/>
                  </a:lnTo>
                  <a:lnTo>
                    <a:pt x="18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7"/>
            <p:cNvSpPr/>
            <p:nvPr/>
          </p:nvSpPr>
          <p:spPr>
            <a:xfrm>
              <a:off x="6062325" y="1102550"/>
              <a:ext cx="205200" cy="208150"/>
            </a:xfrm>
            <a:custGeom>
              <a:avLst/>
              <a:gdLst/>
              <a:ahLst/>
              <a:cxnLst/>
              <a:rect l="l" t="t" r="r" b="b"/>
              <a:pathLst>
                <a:path w="8208" h="8326" extrusionOk="0">
                  <a:moveTo>
                    <a:pt x="2362" y="1"/>
                  </a:moveTo>
                  <a:lnTo>
                    <a:pt x="1" y="6082"/>
                  </a:lnTo>
                  <a:lnTo>
                    <a:pt x="1949" y="6790"/>
                  </a:lnTo>
                  <a:lnTo>
                    <a:pt x="3130" y="3779"/>
                  </a:lnTo>
                  <a:lnTo>
                    <a:pt x="3957" y="7617"/>
                  </a:lnTo>
                  <a:lnTo>
                    <a:pt x="5846" y="8325"/>
                  </a:lnTo>
                  <a:lnTo>
                    <a:pt x="8207" y="2244"/>
                  </a:lnTo>
                  <a:lnTo>
                    <a:pt x="6259" y="1476"/>
                  </a:lnTo>
                  <a:lnTo>
                    <a:pt x="5078" y="4606"/>
                  </a:lnTo>
                  <a:lnTo>
                    <a:pt x="4252" y="709"/>
                  </a:lnTo>
                  <a:lnTo>
                    <a:pt x="23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7"/>
            <p:cNvSpPr/>
            <p:nvPr/>
          </p:nvSpPr>
          <p:spPr>
            <a:xfrm>
              <a:off x="6236500" y="1177825"/>
              <a:ext cx="169775" cy="194850"/>
            </a:xfrm>
            <a:custGeom>
              <a:avLst/>
              <a:gdLst/>
              <a:ahLst/>
              <a:cxnLst/>
              <a:rect l="l" t="t" r="r" b="b"/>
              <a:pathLst>
                <a:path w="6791" h="7794" extrusionOk="0">
                  <a:moveTo>
                    <a:pt x="2893" y="0"/>
                  </a:moveTo>
                  <a:lnTo>
                    <a:pt x="1" y="5845"/>
                  </a:lnTo>
                  <a:lnTo>
                    <a:pt x="3897" y="7794"/>
                  </a:lnTo>
                  <a:lnTo>
                    <a:pt x="4606" y="6318"/>
                  </a:lnTo>
                  <a:lnTo>
                    <a:pt x="2539" y="5314"/>
                  </a:lnTo>
                  <a:lnTo>
                    <a:pt x="2953" y="4487"/>
                  </a:lnTo>
                  <a:lnTo>
                    <a:pt x="4783" y="5373"/>
                  </a:lnTo>
                  <a:lnTo>
                    <a:pt x="5432" y="4015"/>
                  </a:lnTo>
                  <a:lnTo>
                    <a:pt x="3661" y="3071"/>
                  </a:lnTo>
                  <a:lnTo>
                    <a:pt x="4015" y="2362"/>
                  </a:lnTo>
                  <a:lnTo>
                    <a:pt x="6082" y="3366"/>
                  </a:lnTo>
                  <a:lnTo>
                    <a:pt x="6790" y="1949"/>
                  </a:lnTo>
                  <a:lnTo>
                    <a:pt x="28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7"/>
            <p:cNvSpPr/>
            <p:nvPr/>
          </p:nvSpPr>
          <p:spPr>
            <a:xfrm>
              <a:off x="6356050" y="1245725"/>
              <a:ext cx="177150" cy="194850"/>
            </a:xfrm>
            <a:custGeom>
              <a:avLst/>
              <a:gdLst/>
              <a:ahLst/>
              <a:cxnLst/>
              <a:rect l="l" t="t" r="r" b="b"/>
              <a:pathLst>
                <a:path w="7086" h="7794" extrusionOk="0">
                  <a:moveTo>
                    <a:pt x="3366" y="0"/>
                  </a:moveTo>
                  <a:lnTo>
                    <a:pt x="1" y="5550"/>
                  </a:lnTo>
                  <a:lnTo>
                    <a:pt x="3779" y="7793"/>
                  </a:lnTo>
                  <a:lnTo>
                    <a:pt x="4606" y="6436"/>
                  </a:lnTo>
                  <a:lnTo>
                    <a:pt x="2598" y="5255"/>
                  </a:lnTo>
                  <a:lnTo>
                    <a:pt x="3071" y="4428"/>
                  </a:lnTo>
                  <a:lnTo>
                    <a:pt x="4842" y="5491"/>
                  </a:lnTo>
                  <a:lnTo>
                    <a:pt x="5609" y="4192"/>
                  </a:lnTo>
                  <a:lnTo>
                    <a:pt x="3897" y="3129"/>
                  </a:lnTo>
                  <a:lnTo>
                    <a:pt x="4311" y="2421"/>
                  </a:lnTo>
                  <a:lnTo>
                    <a:pt x="6259" y="3602"/>
                  </a:lnTo>
                  <a:lnTo>
                    <a:pt x="7085" y="2244"/>
                  </a:lnTo>
                  <a:lnTo>
                    <a:pt x="33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7"/>
            <p:cNvSpPr/>
            <p:nvPr/>
          </p:nvSpPr>
          <p:spPr>
            <a:xfrm>
              <a:off x="6472650" y="1323950"/>
              <a:ext cx="186000" cy="212550"/>
            </a:xfrm>
            <a:custGeom>
              <a:avLst/>
              <a:gdLst/>
              <a:ahLst/>
              <a:cxnLst/>
              <a:rect l="l" t="t" r="r" b="b"/>
              <a:pathLst>
                <a:path w="7440" h="8502" extrusionOk="0">
                  <a:moveTo>
                    <a:pt x="4488" y="2598"/>
                  </a:moveTo>
                  <a:lnTo>
                    <a:pt x="5137" y="3070"/>
                  </a:lnTo>
                  <a:lnTo>
                    <a:pt x="5314" y="3248"/>
                  </a:lnTo>
                  <a:lnTo>
                    <a:pt x="5373" y="3425"/>
                  </a:lnTo>
                  <a:lnTo>
                    <a:pt x="5373" y="3661"/>
                  </a:lnTo>
                  <a:lnTo>
                    <a:pt x="5255" y="3838"/>
                  </a:lnTo>
                  <a:lnTo>
                    <a:pt x="5078" y="4015"/>
                  </a:lnTo>
                  <a:lnTo>
                    <a:pt x="4901" y="4133"/>
                  </a:lnTo>
                  <a:lnTo>
                    <a:pt x="4724" y="4074"/>
                  </a:lnTo>
                  <a:lnTo>
                    <a:pt x="4488" y="3956"/>
                  </a:lnTo>
                  <a:lnTo>
                    <a:pt x="3838" y="3484"/>
                  </a:lnTo>
                  <a:lnTo>
                    <a:pt x="4488" y="2598"/>
                  </a:lnTo>
                  <a:close/>
                  <a:moveTo>
                    <a:pt x="3838" y="0"/>
                  </a:moveTo>
                  <a:lnTo>
                    <a:pt x="1" y="5255"/>
                  </a:lnTo>
                  <a:lnTo>
                    <a:pt x="1654" y="6495"/>
                  </a:lnTo>
                  <a:lnTo>
                    <a:pt x="3012" y="4605"/>
                  </a:lnTo>
                  <a:lnTo>
                    <a:pt x="2658" y="7203"/>
                  </a:lnTo>
                  <a:lnTo>
                    <a:pt x="4429" y="8502"/>
                  </a:lnTo>
                  <a:lnTo>
                    <a:pt x="4783" y="5668"/>
                  </a:lnTo>
                  <a:lnTo>
                    <a:pt x="5137" y="5727"/>
                  </a:lnTo>
                  <a:lnTo>
                    <a:pt x="5432" y="5786"/>
                  </a:lnTo>
                  <a:lnTo>
                    <a:pt x="5728" y="5786"/>
                  </a:lnTo>
                  <a:lnTo>
                    <a:pt x="6023" y="5668"/>
                  </a:lnTo>
                  <a:lnTo>
                    <a:pt x="6318" y="5550"/>
                  </a:lnTo>
                  <a:lnTo>
                    <a:pt x="6613" y="5432"/>
                  </a:lnTo>
                  <a:lnTo>
                    <a:pt x="6849" y="5196"/>
                  </a:lnTo>
                  <a:lnTo>
                    <a:pt x="7027" y="4960"/>
                  </a:lnTo>
                  <a:lnTo>
                    <a:pt x="7204" y="4723"/>
                  </a:lnTo>
                  <a:lnTo>
                    <a:pt x="7322" y="4487"/>
                  </a:lnTo>
                  <a:lnTo>
                    <a:pt x="7381" y="4192"/>
                  </a:lnTo>
                  <a:lnTo>
                    <a:pt x="7440" y="3897"/>
                  </a:lnTo>
                  <a:lnTo>
                    <a:pt x="7440" y="3661"/>
                  </a:lnTo>
                  <a:lnTo>
                    <a:pt x="7440" y="3366"/>
                  </a:lnTo>
                  <a:lnTo>
                    <a:pt x="7322" y="3070"/>
                  </a:lnTo>
                  <a:lnTo>
                    <a:pt x="7204" y="2834"/>
                  </a:lnTo>
                  <a:lnTo>
                    <a:pt x="7027" y="2539"/>
                  </a:lnTo>
                  <a:lnTo>
                    <a:pt x="6849" y="2244"/>
                  </a:lnTo>
                  <a:lnTo>
                    <a:pt x="6554" y="2008"/>
                  </a:lnTo>
                  <a:lnTo>
                    <a:pt x="6259" y="1772"/>
                  </a:lnTo>
                  <a:lnTo>
                    <a:pt x="3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7"/>
            <p:cNvSpPr/>
            <p:nvPr/>
          </p:nvSpPr>
          <p:spPr>
            <a:xfrm>
              <a:off x="6639450" y="1464175"/>
              <a:ext cx="186000" cy="153525"/>
            </a:xfrm>
            <a:custGeom>
              <a:avLst/>
              <a:gdLst/>
              <a:ahLst/>
              <a:cxnLst/>
              <a:rect l="l" t="t" r="r" b="b"/>
              <a:pathLst>
                <a:path w="7440" h="6141" extrusionOk="0">
                  <a:moveTo>
                    <a:pt x="4782" y="2598"/>
                  </a:moveTo>
                  <a:lnTo>
                    <a:pt x="5255" y="3011"/>
                  </a:lnTo>
                  <a:lnTo>
                    <a:pt x="5432" y="3188"/>
                  </a:lnTo>
                  <a:lnTo>
                    <a:pt x="5491" y="3424"/>
                  </a:lnTo>
                  <a:lnTo>
                    <a:pt x="5432" y="3661"/>
                  </a:lnTo>
                  <a:lnTo>
                    <a:pt x="5314" y="3838"/>
                  </a:lnTo>
                  <a:lnTo>
                    <a:pt x="5078" y="4015"/>
                  </a:lnTo>
                  <a:lnTo>
                    <a:pt x="4841" y="4074"/>
                  </a:lnTo>
                  <a:lnTo>
                    <a:pt x="4664" y="4015"/>
                  </a:lnTo>
                  <a:lnTo>
                    <a:pt x="4428" y="3838"/>
                  </a:lnTo>
                  <a:lnTo>
                    <a:pt x="4015" y="3483"/>
                  </a:lnTo>
                  <a:lnTo>
                    <a:pt x="4782" y="2598"/>
                  </a:lnTo>
                  <a:close/>
                  <a:moveTo>
                    <a:pt x="4428" y="0"/>
                  </a:moveTo>
                  <a:lnTo>
                    <a:pt x="0" y="4782"/>
                  </a:lnTo>
                  <a:lnTo>
                    <a:pt x="1476" y="6140"/>
                  </a:lnTo>
                  <a:lnTo>
                    <a:pt x="2893" y="4664"/>
                  </a:lnTo>
                  <a:lnTo>
                    <a:pt x="3484" y="5196"/>
                  </a:lnTo>
                  <a:lnTo>
                    <a:pt x="3779" y="5432"/>
                  </a:lnTo>
                  <a:lnTo>
                    <a:pt x="4074" y="5609"/>
                  </a:lnTo>
                  <a:lnTo>
                    <a:pt x="4369" y="5786"/>
                  </a:lnTo>
                  <a:lnTo>
                    <a:pt x="4664" y="5904"/>
                  </a:lnTo>
                  <a:lnTo>
                    <a:pt x="4960" y="5963"/>
                  </a:lnTo>
                  <a:lnTo>
                    <a:pt x="5550" y="5963"/>
                  </a:lnTo>
                  <a:lnTo>
                    <a:pt x="5845" y="5904"/>
                  </a:lnTo>
                  <a:lnTo>
                    <a:pt x="6081" y="5786"/>
                  </a:lnTo>
                  <a:lnTo>
                    <a:pt x="6317" y="5668"/>
                  </a:lnTo>
                  <a:lnTo>
                    <a:pt x="6554" y="5491"/>
                  </a:lnTo>
                  <a:lnTo>
                    <a:pt x="6790" y="5255"/>
                  </a:lnTo>
                  <a:lnTo>
                    <a:pt x="7085" y="4900"/>
                  </a:lnTo>
                  <a:lnTo>
                    <a:pt x="7321" y="4487"/>
                  </a:lnTo>
                  <a:lnTo>
                    <a:pt x="7439" y="4074"/>
                  </a:lnTo>
                  <a:lnTo>
                    <a:pt x="7439" y="3661"/>
                  </a:lnTo>
                  <a:lnTo>
                    <a:pt x="7380" y="3188"/>
                  </a:lnTo>
                  <a:lnTo>
                    <a:pt x="7203" y="2775"/>
                  </a:lnTo>
                  <a:lnTo>
                    <a:pt x="6908" y="2362"/>
                  </a:lnTo>
                  <a:lnTo>
                    <a:pt x="6495" y="1948"/>
                  </a:lnTo>
                  <a:lnTo>
                    <a:pt x="44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7"/>
            <p:cNvSpPr/>
            <p:nvPr/>
          </p:nvSpPr>
          <p:spPr>
            <a:xfrm>
              <a:off x="6782625" y="1611750"/>
              <a:ext cx="168275" cy="168300"/>
            </a:xfrm>
            <a:custGeom>
              <a:avLst/>
              <a:gdLst/>
              <a:ahLst/>
              <a:cxnLst/>
              <a:rect l="l" t="t" r="r" b="b"/>
              <a:pathLst>
                <a:path w="6731" h="6732" extrusionOk="0">
                  <a:moveTo>
                    <a:pt x="3542" y="1949"/>
                  </a:moveTo>
                  <a:lnTo>
                    <a:pt x="3779" y="2008"/>
                  </a:lnTo>
                  <a:lnTo>
                    <a:pt x="4015" y="2067"/>
                  </a:lnTo>
                  <a:lnTo>
                    <a:pt x="4251" y="2185"/>
                  </a:lnTo>
                  <a:lnTo>
                    <a:pt x="4428" y="2422"/>
                  </a:lnTo>
                  <a:lnTo>
                    <a:pt x="4605" y="2658"/>
                  </a:lnTo>
                  <a:lnTo>
                    <a:pt x="4723" y="2894"/>
                  </a:lnTo>
                  <a:lnTo>
                    <a:pt x="4782" y="3130"/>
                  </a:lnTo>
                  <a:lnTo>
                    <a:pt x="4782" y="3366"/>
                  </a:lnTo>
                  <a:lnTo>
                    <a:pt x="4723" y="3602"/>
                  </a:lnTo>
                  <a:lnTo>
                    <a:pt x="4605" y="3898"/>
                  </a:lnTo>
                  <a:lnTo>
                    <a:pt x="4428" y="4075"/>
                  </a:lnTo>
                  <a:lnTo>
                    <a:pt x="4192" y="4311"/>
                  </a:lnTo>
                  <a:lnTo>
                    <a:pt x="3956" y="4547"/>
                  </a:lnTo>
                  <a:lnTo>
                    <a:pt x="3720" y="4665"/>
                  </a:lnTo>
                  <a:lnTo>
                    <a:pt x="3424" y="4724"/>
                  </a:lnTo>
                  <a:lnTo>
                    <a:pt x="3188" y="4783"/>
                  </a:lnTo>
                  <a:lnTo>
                    <a:pt x="2952" y="4724"/>
                  </a:lnTo>
                  <a:lnTo>
                    <a:pt x="2716" y="4665"/>
                  </a:lnTo>
                  <a:lnTo>
                    <a:pt x="2480" y="4547"/>
                  </a:lnTo>
                  <a:lnTo>
                    <a:pt x="2244" y="4311"/>
                  </a:lnTo>
                  <a:lnTo>
                    <a:pt x="2125" y="4075"/>
                  </a:lnTo>
                  <a:lnTo>
                    <a:pt x="2007" y="3839"/>
                  </a:lnTo>
                  <a:lnTo>
                    <a:pt x="1948" y="3602"/>
                  </a:lnTo>
                  <a:lnTo>
                    <a:pt x="1948" y="3366"/>
                  </a:lnTo>
                  <a:lnTo>
                    <a:pt x="2007" y="3071"/>
                  </a:lnTo>
                  <a:lnTo>
                    <a:pt x="2125" y="2835"/>
                  </a:lnTo>
                  <a:lnTo>
                    <a:pt x="2303" y="2658"/>
                  </a:lnTo>
                  <a:lnTo>
                    <a:pt x="2539" y="2422"/>
                  </a:lnTo>
                  <a:lnTo>
                    <a:pt x="2775" y="2185"/>
                  </a:lnTo>
                  <a:lnTo>
                    <a:pt x="3011" y="2067"/>
                  </a:lnTo>
                  <a:lnTo>
                    <a:pt x="3306" y="2008"/>
                  </a:lnTo>
                  <a:lnTo>
                    <a:pt x="3542" y="1949"/>
                  </a:lnTo>
                  <a:close/>
                  <a:moveTo>
                    <a:pt x="3188" y="1"/>
                  </a:moveTo>
                  <a:lnTo>
                    <a:pt x="2716" y="60"/>
                  </a:lnTo>
                  <a:lnTo>
                    <a:pt x="2303" y="178"/>
                  </a:lnTo>
                  <a:lnTo>
                    <a:pt x="1889" y="296"/>
                  </a:lnTo>
                  <a:lnTo>
                    <a:pt x="1535" y="532"/>
                  </a:lnTo>
                  <a:lnTo>
                    <a:pt x="1122" y="828"/>
                  </a:lnTo>
                  <a:lnTo>
                    <a:pt x="827" y="1182"/>
                  </a:lnTo>
                  <a:lnTo>
                    <a:pt x="531" y="1536"/>
                  </a:lnTo>
                  <a:lnTo>
                    <a:pt x="295" y="1890"/>
                  </a:lnTo>
                  <a:lnTo>
                    <a:pt x="177" y="2304"/>
                  </a:lnTo>
                  <a:lnTo>
                    <a:pt x="59" y="2717"/>
                  </a:lnTo>
                  <a:lnTo>
                    <a:pt x="0" y="3130"/>
                  </a:lnTo>
                  <a:lnTo>
                    <a:pt x="0" y="3602"/>
                  </a:lnTo>
                  <a:lnTo>
                    <a:pt x="59" y="4016"/>
                  </a:lnTo>
                  <a:lnTo>
                    <a:pt x="177" y="4429"/>
                  </a:lnTo>
                  <a:lnTo>
                    <a:pt x="354" y="4842"/>
                  </a:lnTo>
                  <a:lnTo>
                    <a:pt x="531" y="5196"/>
                  </a:lnTo>
                  <a:lnTo>
                    <a:pt x="827" y="5551"/>
                  </a:lnTo>
                  <a:lnTo>
                    <a:pt x="1122" y="5905"/>
                  </a:lnTo>
                  <a:lnTo>
                    <a:pt x="1476" y="6141"/>
                  </a:lnTo>
                  <a:lnTo>
                    <a:pt x="1889" y="6377"/>
                  </a:lnTo>
                  <a:lnTo>
                    <a:pt x="2244" y="6554"/>
                  </a:lnTo>
                  <a:lnTo>
                    <a:pt x="2657" y="6672"/>
                  </a:lnTo>
                  <a:lnTo>
                    <a:pt x="3129" y="6731"/>
                  </a:lnTo>
                  <a:lnTo>
                    <a:pt x="3542" y="6731"/>
                  </a:lnTo>
                  <a:lnTo>
                    <a:pt x="3956" y="6672"/>
                  </a:lnTo>
                  <a:lnTo>
                    <a:pt x="4369" y="6554"/>
                  </a:lnTo>
                  <a:lnTo>
                    <a:pt x="4782" y="6377"/>
                  </a:lnTo>
                  <a:lnTo>
                    <a:pt x="5196" y="6200"/>
                  </a:lnTo>
                  <a:lnTo>
                    <a:pt x="5550" y="5905"/>
                  </a:lnTo>
                  <a:lnTo>
                    <a:pt x="5904" y="5551"/>
                  </a:lnTo>
                  <a:lnTo>
                    <a:pt x="6199" y="5196"/>
                  </a:lnTo>
                  <a:lnTo>
                    <a:pt x="6376" y="4842"/>
                  </a:lnTo>
                  <a:lnTo>
                    <a:pt x="6553" y="4429"/>
                  </a:lnTo>
                  <a:lnTo>
                    <a:pt x="6672" y="4016"/>
                  </a:lnTo>
                  <a:lnTo>
                    <a:pt x="6731" y="3602"/>
                  </a:lnTo>
                  <a:lnTo>
                    <a:pt x="6731" y="3130"/>
                  </a:lnTo>
                  <a:lnTo>
                    <a:pt x="6672" y="2717"/>
                  </a:lnTo>
                  <a:lnTo>
                    <a:pt x="6553" y="2304"/>
                  </a:lnTo>
                  <a:lnTo>
                    <a:pt x="6376" y="1890"/>
                  </a:lnTo>
                  <a:lnTo>
                    <a:pt x="6140" y="1536"/>
                  </a:lnTo>
                  <a:lnTo>
                    <a:pt x="5904" y="1182"/>
                  </a:lnTo>
                  <a:lnTo>
                    <a:pt x="5550" y="828"/>
                  </a:lnTo>
                  <a:lnTo>
                    <a:pt x="5196" y="591"/>
                  </a:lnTo>
                  <a:lnTo>
                    <a:pt x="4841" y="355"/>
                  </a:lnTo>
                  <a:lnTo>
                    <a:pt x="4428" y="178"/>
                  </a:lnTo>
                  <a:lnTo>
                    <a:pt x="4015" y="60"/>
                  </a:lnTo>
                  <a:lnTo>
                    <a:pt x="36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7"/>
            <p:cNvSpPr/>
            <p:nvPr/>
          </p:nvSpPr>
          <p:spPr>
            <a:xfrm>
              <a:off x="6874125" y="1740175"/>
              <a:ext cx="191900" cy="206650"/>
            </a:xfrm>
            <a:custGeom>
              <a:avLst/>
              <a:gdLst/>
              <a:ahLst/>
              <a:cxnLst/>
              <a:rect l="l" t="t" r="r" b="b"/>
              <a:pathLst>
                <a:path w="7676" h="8266" extrusionOk="0">
                  <a:moveTo>
                    <a:pt x="5137" y="2657"/>
                  </a:moveTo>
                  <a:lnTo>
                    <a:pt x="5609" y="3307"/>
                  </a:lnTo>
                  <a:lnTo>
                    <a:pt x="5727" y="3543"/>
                  </a:lnTo>
                  <a:lnTo>
                    <a:pt x="5727" y="3720"/>
                  </a:lnTo>
                  <a:lnTo>
                    <a:pt x="5668" y="3956"/>
                  </a:lnTo>
                  <a:lnTo>
                    <a:pt x="5491" y="4074"/>
                  </a:lnTo>
                  <a:lnTo>
                    <a:pt x="5255" y="4192"/>
                  </a:lnTo>
                  <a:lnTo>
                    <a:pt x="5078" y="4192"/>
                  </a:lnTo>
                  <a:lnTo>
                    <a:pt x="4842" y="4133"/>
                  </a:lnTo>
                  <a:lnTo>
                    <a:pt x="4665" y="3956"/>
                  </a:lnTo>
                  <a:lnTo>
                    <a:pt x="4192" y="3248"/>
                  </a:lnTo>
                  <a:lnTo>
                    <a:pt x="5137" y="2657"/>
                  </a:lnTo>
                  <a:close/>
                  <a:moveTo>
                    <a:pt x="5314" y="0"/>
                  </a:moveTo>
                  <a:lnTo>
                    <a:pt x="1" y="3720"/>
                  </a:lnTo>
                  <a:lnTo>
                    <a:pt x="1181" y="5373"/>
                  </a:lnTo>
                  <a:lnTo>
                    <a:pt x="3130" y="4074"/>
                  </a:lnTo>
                  <a:lnTo>
                    <a:pt x="1890" y="6436"/>
                  </a:lnTo>
                  <a:lnTo>
                    <a:pt x="3189" y="8266"/>
                  </a:lnTo>
                  <a:lnTo>
                    <a:pt x="4428" y="5668"/>
                  </a:lnTo>
                  <a:lnTo>
                    <a:pt x="4724" y="5845"/>
                  </a:lnTo>
                  <a:lnTo>
                    <a:pt x="5019" y="5963"/>
                  </a:lnTo>
                  <a:lnTo>
                    <a:pt x="5314" y="6081"/>
                  </a:lnTo>
                  <a:lnTo>
                    <a:pt x="5904" y="6081"/>
                  </a:lnTo>
                  <a:lnTo>
                    <a:pt x="6200" y="5963"/>
                  </a:lnTo>
                  <a:lnTo>
                    <a:pt x="6495" y="5904"/>
                  </a:lnTo>
                  <a:lnTo>
                    <a:pt x="6790" y="5727"/>
                  </a:lnTo>
                  <a:lnTo>
                    <a:pt x="7026" y="5550"/>
                  </a:lnTo>
                  <a:lnTo>
                    <a:pt x="7203" y="5314"/>
                  </a:lnTo>
                  <a:lnTo>
                    <a:pt x="7380" y="5078"/>
                  </a:lnTo>
                  <a:lnTo>
                    <a:pt x="7498" y="4842"/>
                  </a:lnTo>
                  <a:lnTo>
                    <a:pt x="7617" y="4605"/>
                  </a:lnTo>
                  <a:lnTo>
                    <a:pt x="7676" y="4310"/>
                  </a:lnTo>
                  <a:lnTo>
                    <a:pt x="7676" y="4015"/>
                  </a:lnTo>
                  <a:lnTo>
                    <a:pt x="7617" y="3720"/>
                  </a:lnTo>
                  <a:lnTo>
                    <a:pt x="7558" y="3425"/>
                  </a:lnTo>
                  <a:lnTo>
                    <a:pt x="7439" y="3070"/>
                  </a:lnTo>
                  <a:lnTo>
                    <a:pt x="7321" y="2775"/>
                  </a:lnTo>
                  <a:lnTo>
                    <a:pt x="7085" y="2480"/>
                  </a:lnTo>
                  <a:lnTo>
                    <a:pt x="53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7"/>
            <p:cNvSpPr/>
            <p:nvPr/>
          </p:nvSpPr>
          <p:spPr>
            <a:xfrm>
              <a:off x="6983350" y="1877450"/>
              <a:ext cx="187475" cy="162375"/>
            </a:xfrm>
            <a:custGeom>
              <a:avLst/>
              <a:gdLst/>
              <a:ahLst/>
              <a:cxnLst/>
              <a:rect l="l" t="t" r="r" b="b"/>
              <a:pathLst>
                <a:path w="7499" h="6495" extrusionOk="0">
                  <a:moveTo>
                    <a:pt x="4783" y="0"/>
                  </a:moveTo>
                  <a:lnTo>
                    <a:pt x="3366" y="768"/>
                  </a:lnTo>
                  <a:lnTo>
                    <a:pt x="4251" y="2244"/>
                  </a:lnTo>
                  <a:lnTo>
                    <a:pt x="0" y="4723"/>
                  </a:lnTo>
                  <a:lnTo>
                    <a:pt x="1004" y="6494"/>
                  </a:lnTo>
                  <a:lnTo>
                    <a:pt x="5255" y="4015"/>
                  </a:lnTo>
                  <a:lnTo>
                    <a:pt x="6081" y="5550"/>
                  </a:lnTo>
                  <a:lnTo>
                    <a:pt x="7498" y="4723"/>
                  </a:lnTo>
                  <a:lnTo>
                    <a:pt x="47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7"/>
            <p:cNvSpPr/>
            <p:nvPr/>
          </p:nvSpPr>
          <p:spPr>
            <a:xfrm>
              <a:off x="7039425" y="2028000"/>
              <a:ext cx="196350" cy="129900"/>
            </a:xfrm>
            <a:custGeom>
              <a:avLst/>
              <a:gdLst/>
              <a:ahLst/>
              <a:cxnLst/>
              <a:rect l="l" t="t" r="r" b="b"/>
              <a:pathLst>
                <a:path w="7854" h="5196" extrusionOk="0">
                  <a:moveTo>
                    <a:pt x="5905" y="0"/>
                  </a:moveTo>
                  <a:lnTo>
                    <a:pt x="1" y="2716"/>
                  </a:lnTo>
                  <a:lnTo>
                    <a:pt x="827" y="4605"/>
                  </a:lnTo>
                  <a:lnTo>
                    <a:pt x="3071" y="3542"/>
                  </a:lnTo>
                  <a:lnTo>
                    <a:pt x="3838" y="5195"/>
                  </a:lnTo>
                  <a:lnTo>
                    <a:pt x="5255" y="4546"/>
                  </a:lnTo>
                  <a:lnTo>
                    <a:pt x="4488" y="2893"/>
                  </a:lnTo>
                  <a:lnTo>
                    <a:pt x="5314" y="2539"/>
                  </a:lnTo>
                  <a:lnTo>
                    <a:pt x="6377" y="4841"/>
                  </a:lnTo>
                  <a:lnTo>
                    <a:pt x="7853" y="4133"/>
                  </a:lnTo>
                  <a:lnTo>
                    <a:pt x="59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7"/>
            <p:cNvSpPr/>
            <p:nvPr/>
          </p:nvSpPr>
          <p:spPr>
            <a:xfrm>
              <a:off x="7117650" y="2185925"/>
              <a:ext cx="168300" cy="168275"/>
            </a:xfrm>
            <a:custGeom>
              <a:avLst/>
              <a:gdLst/>
              <a:ahLst/>
              <a:cxnLst/>
              <a:rect l="l" t="t" r="r" b="b"/>
              <a:pathLst>
                <a:path w="6732" h="6731" extrusionOk="0">
                  <a:moveTo>
                    <a:pt x="3780" y="2067"/>
                  </a:moveTo>
                  <a:lnTo>
                    <a:pt x="4075" y="2126"/>
                  </a:lnTo>
                  <a:lnTo>
                    <a:pt x="4252" y="2244"/>
                  </a:lnTo>
                  <a:lnTo>
                    <a:pt x="4488" y="2421"/>
                  </a:lnTo>
                  <a:lnTo>
                    <a:pt x="4606" y="2598"/>
                  </a:lnTo>
                  <a:lnTo>
                    <a:pt x="4724" y="2893"/>
                  </a:lnTo>
                  <a:lnTo>
                    <a:pt x="4783" y="3188"/>
                  </a:lnTo>
                  <a:lnTo>
                    <a:pt x="4842" y="3424"/>
                  </a:lnTo>
                  <a:lnTo>
                    <a:pt x="4783" y="3661"/>
                  </a:lnTo>
                  <a:lnTo>
                    <a:pt x="4665" y="3897"/>
                  </a:lnTo>
                  <a:lnTo>
                    <a:pt x="4547" y="4133"/>
                  </a:lnTo>
                  <a:lnTo>
                    <a:pt x="4311" y="4310"/>
                  </a:lnTo>
                  <a:lnTo>
                    <a:pt x="4075" y="4428"/>
                  </a:lnTo>
                  <a:lnTo>
                    <a:pt x="3780" y="4546"/>
                  </a:lnTo>
                  <a:lnTo>
                    <a:pt x="3484" y="4664"/>
                  </a:lnTo>
                  <a:lnTo>
                    <a:pt x="2953" y="4664"/>
                  </a:lnTo>
                  <a:lnTo>
                    <a:pt x="2658" y="4605"/>
                  </a:lnTo>
                  <a:lnTo>
                    <a:pt x="2481" y="4487"/>
                  </a:lnTo>
                  <a:lnTo>
                    <a:pt x="2244" y="4310"/>
                  </a:lnTo>
                  <a:lnTo>
                    <a:pt x="2126" y="4133"/>
                  </a:lnTo>
                  <a:lnTo>
                    <a:pt x="2008" y="3838"/>
                  </a:lnTo>
                  <a:lnTo>
                    <a:pt x="1949" y="3543"/>
                  </a:lnTo>
                  <a:lnTo>
                    <a:pt x="1890" y="3306"/>
                  </a:lnTo>
                  <a:lnTo>
                    <a:pt x="1949" y="3070"/>
                  </a:lnTo>
                  <a:lnTo>
                    <a:pt x="2067" y="2834"/>
                  </a:lnTo>
                  <a:lnTo>
                    <a:pt x="2185" y="2598"/>
                  </a:lnTo>
                  <a:lnTo>
                    <a:pt x="2422" y="2421"/>
                  </a:lnTo>
                  <a:lnTo>
                    <a:pt x="2658" y="2303"/>
                  </a:lnTo>
                  <a:lnTo>
                    <a:pt x="2953" y="2185"/>
                  </a:lnTo>
                  <a:lnTo>
                    <a:pt x="3248" y="2067"/>
                  </a:lnTo>
                  <a:close/>
                  <a:moveTo>
                    <a:pt x="3130" y="0"/>
                  </a:moveTo>
                  <a:lnTo>
                    <a:pt x="2717" y="59"/>
                  </a:lnTo>
                  <a:lnTo>
                    <a:pt x="2244" y="177"/>
                  </a:lnTo>
                  <a:lnTo>
                    <a:pt x="1831" y="354"/>
                  </a:lnTo>
                  <a:lnTo>
                    <a:pt x="1418" y="591"/>
                  </a:lnTo>
                  <a:lnTo>
                    <a:pt x="1064" y="886"/>
                  </a:lnTo>
                  <a:lnTo>
                    <a:pt x="768" y="1181"/>
                  </a:lnTo>
                  <a:lnTo>
                    <a:pt x="532" y="1535"/>
                  </a:lnTo>
                  <a:lnTo>
                    <a:pt x="296" y="1949"/>
                  </a:lnTo>
                  <a:lnTo>
                    <a:pt x="178" y="2303"/>
                  </a:lnTo>
                  <a:lnTo>
                    <a:pt x="60" y="2716"/>
                  </a:lnTo>
                  <a:lnTo>
                    <a:pt x="1" y="3188"/>
                  </a:lnTo>
                  <a:lnTo>
                    <a:pt x="1" y="3602"/>
                  </a:lnTo>
                  <a:lnTo>
                    <a:pt x="60" y="4074"/>
                  </a:lnTo>
                  <a:lnTo>
                    <a:pt x="178" y="4487"/>
                  </a:lnTo>
                  <a:lnTo>
                    <a:pt x="355" y="4900"/>
                  </a:lnTo>
                  <a:lnTo>
                    <a:pt x="591" y="5255"/>
                  </a:lnTo>
                  <a:lnTo>
                    <a:pt x="887" y="5609"/>
                  </a:lnTo>
                  <a:lnTo>
                    <a:pt x="1182" y="5904"/>
                  </a:lnTo>
                  <a:lnTo>
                    <a:pt x="1536" y="6199"/>
                  </a:lnTo>
                  <a:lnTo>
                    <a:pt x="1890" y="6376"/>
                  </a:lnTo>
                  <a:lnTo>
                    <a:pt x="2304" y="6554"/>
                  </a:lnTo>
                  <a:lnTo>
                    <a:pt x="2717" y="6672"/>
                  </a:lnTo>
                  <a:lnTo>
                    <a:pt x="3130" y="6731"/>
                  </a:lnTo>
                  <a:lnTo>
                    <a:pt x="3602" y="6731"/>
                  </a:lnTo>
                  <a:lnTo>
                    <a:pt x="4016" y="6672"/>
                  </a:lnTo>
                  <a:lnTo>
                    <a:pt x="4488" y="6495"/>
                  </a:lnTo>
                  <a:lnTo>
                    <a:pt x="4901" y="6317"/>
                  </a:lnTo>
                  <a:lnTo>
                    <a:pt x="5315" y="6140"/>
                  </a:lnTo>
                  <a:lnTo>
                    <a:pt x="5669" y="5845"/>
                  </a:lnTo>
                  <a:lnTo>
                    <a:pt x="5964" y="5550"/>
                  </a:lnTo>
                  <a:lnTo>
                    <a:pt x="6200" y="5196"/>
                  </a:lnTo>
                  <a:lnTo>
                    <a:pt x="6436" y="4782"/>
                  </a:lnTo>
                  <a:lnTo>
                    <a:pt x="6554" y="4428"/>
                  </a:lnTo>
                  <a:lnTo>
                    <a:pt x="6672" y="4015"/>
                  </a:lnTo>
                  <a:lnTo>
                    <a:pt x="6731" y="3543"/>
                  </a:lnTo>
                  <a:lnTo>
                    <a:pt x="6731" y="3129"/>
                  </a:lnTo>
                  <a:lnTo>
                    <a:pt x="6613" y="2716"/>
                  </a:lnTo>
                  <a:lnTo>
                    <a:pt x="6495" y="2244"/>
                  </a:lnTo>
                  <a:lnTo>
                    <a:pt x="6318" y="1830"/>
                  </a:lnTo>
                  <a:lnTo>
                    <a:pt x="6141" y="1476"/>
                  </a:lnTo>
                  <a:lnTo>
                    <a:pt x="5846" y="1122"/>
                  </a:lnTo>
                  <a:lnTo>
                    <a:pt x="5551" y="827"/>
                  </a:lnTo>
                  <a:lnTo>
                    <a:pt x="5196" y="532"/>
                  </a:lnTo>
                  <a:lnTo>
                    <a:pt x="4842" y="295"/>
                  </a:lnTo>
                  <a:lnTo>
                    <a:pt x="4429" y="177"/>
                  </a:lnTo>
                  <a:lnTo>
                    <a:pt x="4016" y="59"/>
                  </a:lnTo>
                  <a:lnTo>
                    <a:pt x="36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7"/>
            <p:cNvSpPr/>
            <p:nvPr/>
          </p:nvSpPr>
          <p:spPr>
            <a:xfrm>
              <a:off x="7157525" y="2361550"/>
              <a:ext cx="171225" cy="137300"/>
            </a:xfrm>
            <a:custGeom>
              <a:avLst/>
              <a:gdLst/>
              <a:ahLst/>
              <a:cxnLst/>
              <a:rect l="l" t="t" r="r" b="b"/>
              <a:pathLst>
                <a:path w="6849" h="5492" extrusionOk="0">
                  <a:moveTo>
                    <a:pt x="6317" y="1"/>
                  </a:moveTo>
                  <a:lnTo>
                    <a:pt x="0" y="1595"/>
                  </a:lnTo>
                  <a:lnTo>
                    <a:pt x="1004" y="5492"/>
                  </a:lnTo>
                  <a:lnTo>
                    <a:pt x="2480" y="5078"/>
                  </a:lnTo>
                  <a:lnTo>
                    <a:pt x="2007" y="3189"/>
                  </a:lnTo>
                  <a:lnTo>
                    <a:pt x="6849" y="2008"/>
                  </a:lnTo>
                  <a:lnTo>
                    <a:pt x="6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7"/>
            <p:cNvSpPr/>
            <p:nvPr/>
          </p:nvSpPr>
          <p:spPr>
            <a:xfrm>
              <a:off x="7187025" y="2492925"/>
              <a:ext cx="169775" cy="79725"/>
            </a:xfrm>
            <a:custGeom>
              <a:avLst/>
              <a:gdLst/>
              <a:ahLst/>
              <a:cxnLst/>
              <a:rect l="l" t="t" r="r" b="b"/>
              <a:pathLst>
                <a:path w="6791" h="3189" extrusionOk="0">
                  <a:moveTo>
                    <a:pt x="6377" y="0"/>
                  </a:moveTo>
                  <a:lnTo>
                    <a:pt x="1" y="1181"/>
                  </a:lnTo>
                  <a:lnTo>
                    <a:pt x="355" y="3188"/>
                  </a:lnTo>
                  <a:lnTo>
                    <a:pt x="6790" y="2008"/>
                  </a:lnTo>
                  <a:lnTo>
                    <a:pt x="63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7"/>
            <p:cNvSpPr/>
            <p:nvPr/>
          </p:nvSpPr>
          <p:spPr>
            <a:xfrm>
              <a:off x="7207700" y="2588850"/>
              <a:ext cx="168275" cy="168300"/>
            </a:xfrm>
            <a:custGeom>
              <a:avLst/>
              <a:gdLst/>
              <a:ahLst/>
              <a:cxnLst/>
              <a:rect l="l" t="t" r="r" b="b"/>
              <a:pathLst>
                <a:path w="6731" h="6732" extrusionOk="0">
                  <a:moveTo>
                    <a:pt x="3543" y="2067"/>
                  </a:moveTo>
                  <a:lnTo>
                    <a:pt x="3838" y="2126"/>
                  </a:lnTo>
                  <a:lnTo>
                    <a:pt x="4133" y="2185"/>
                  </a:lnTo>
                  <a:lnTo>
                    <a:pt x="4369" y="2303"/>
                  </a:lnTo>
                  <a:lnTo>
                    <a:pt x="4546" y="2481"/>
                  </a:lnTo>
                  <a:lnTo>
                    <a:pt x="4664" y="2717"/>
                  </a:lnTo>
                  <a:lnTo>
                    <a:pt x="4783" y="2953"/>
                  </a:lnTo>
                  <a:lnTo>
                    <a:pt x="4842" y="3248"/>
                  </a:lnTo>
                  <a:lnTo>
                    <a:pt x="4842" y="3543"/>
                  </a:lnTo>
                  <a:lnTo>
                    <a:pt x="4783" y="3779"/>
                  </a:lnTo>
                  <a:lnTo>
                    <a:pt x="4664" y="4016"/>
                  </a:lnTo>
                  <a:lnTo>
                    <a:pt x="4546" y="4193"/>
                  </a:lnTo>
                  <a:lnTo>
                    <a:pt x="4310" y="4370"/>
                  </a:lnTo>
                  <a:lnTo>
                    <a:pt x="4074" y="4488"/>
                  </a:lnTo>
                  <a:lnTo>
                    <a:pt x="3838" y="4606"/>
                  </a:lnTo>
                  <a:lnTo>
                    <a:pt x="3484" y="4665"/>
                  </a:lnTo>
                  <a:lnTo>
                    <a:pt x="3189" y="4665"/>
                  </a:lnTo>
                  <a:lnTo>
                    <a:pt x="2893" y="4606"/>
                  </a:lnTo>
                  <a:lnTo>
                    <a:pt x="2657" y="4547"/>
                  </a:lnTo>
                  <a:lnTo>
                    <a:pt x="2421" y="4429"/>
                  </a:lnTo>
                  <a:lnTo>
                    <a:pt x="2244" y="4252"/>
                  </a:lnTo>
                  <a:lnTo>
                    <a:pt x="2067" y="4075"/>
                  </a:lnTo>
                  <a:lnTo>
                    <a:pt x="2008" y="3779"/>
                  </a:lnTo>
                  <a:lnTo>
                    <a:pt x="1949" y="3543"/>
                  </a:lnTo>
                  <a:lnTo>
                    <a:pt x="1949" y="3248"/>
                  </a:lnTo>
                  <a:lnTo>
                    <a:pt x="2008" y="2953"/>
                  </a:lnTo>
                  <a:lnTo>
                    <a:pt x="2067" y="2717"/>
                  </a:lnTo>
                  <a:lnTo>
                    <a:pt x="2244" y="2540"/>
                  </a:lnTo>
                  <a:lnTo>
                    <a:pt x="2421" y="2362"/>
                  </a:lnTo>
                  <a:lnTo>
                    <a:pt x="2657" y="2244"/>
                  </a:lnTo>
                  <a:lnTo>
                    <a:pt x="2952" y="2185"/>
                  </a:lnTo>
                  <a:lnTo>
                    <a:pt x="3248" y="2126"/>
                  </a:lnTo>
                  <a:lnTo>
                    <a:pt x="3543" y="2067"/>
                  </a:lnTo>
                  <a:close/>
                  <a:moveTo>
                    <a:pt x="3484" y="1"/>
                  </a:moveTo>
                  <a:lnTo>
                    <a:pt x="3011" y="60"/>
                  </a:lnTo>
                  <a:lnTo>
                    <a:pt x="2598" y="119"/>
                  </a:lnTo>
                  <a:lnTo>
                    <a:pt x="2126" y="237"/>
                  </a:lnTo>
                  <a:lnTo>
                    <a:pt x="1713" y="414"/>
                  </a:lnTo>
                  <a:lnTo>
                    <a:pt x="1358" y="650"/>
                  </a:lnTo>
                  <a:lnTo>
                    <a:pt x="1004" y="946"/>
                  </a:lnTo>
                  <a:lnTo>
                    <a:pt x="768" y="1241"/>
                  </a:lnTo>
                  <a:lnTo>
                    <a:pt x="473" y="1595"/>
                  </a:lnTo>
                  <a:lnTo>
                    <a:pt x="296" y="2008"/>
                  </a:lnTo>
                  <a:lnTo>
                    <a:pt x="178" y="2421"/>
                  </a:lnTo>
                  <a:lnTo>
                    <a:pt x="59" y="2835"/>
                  </a:lnTo>
                  <a:lnTo>
                    <a:pt x="0" y="3248"/>
                  </a:lnTo>
                  <a:lnTo>
                    <a:pt x="59" y="3720"/>
                  </a:lnTo>
                  <a:lnTo>
                    <a:pt x="118" y="4193"/>
                  </a:lnTo>
                  <a:lnTo>
                    <a:pt x="237" y="4606"/>
                  </a:lnTo>
                  <a:lnTo>
                    <a:pt x="414" y="4960"/>
                  </a:lnTo>
                  <a:lnTo>
                    <a:pt x="650" y="5373"/>
                  </a:lnTo>
                  <a:lnTo>
                    <a:pt x="945" y="5669"/>
                  </a:lnTo>
                  <a:lnTo>
                    <a:pt x="1240" y="5964"/>
                  </a:lnTo>
                  <a:lnTo>
                    <a:pt x="1594" y="6259"/>
                  </a:lnTo>
                  <a:lnTo>
                    <a:pt x="1949" y="6436"/>
                  </a:lnTo>
                  <a:lnTo>
                    <a:pt x="2362" y="6613"/>
                  </a:lnTo>
                  <a:lnTo>
                    <a:pt x="2834" y="6672"/>
                  </a:lnTo>
                  <a:lnTo>
                    <a:pt x="3248" y="6731"/>
                  </a:lnTo>
                  <a:lnTo>
                    <a:pt x="3720" y="6672"/>
                  </a:lnTo>
                  <a:lnTo>
                    <a:pt x="4192" y="6613"/>
                  </a:lnTo>
                  <a:lnTo>
                    <a:pt x="4605" y="6495"/>
                  </a:lnTo>
                  <a:lnTo>
                    <a:pt x="5019" y="6318"/>
                  </a:lnTo>
                  <a:lnTo>
                    <a:pt x="5373" y="6082"/>
                  </a:lnTo>
                  <a:lnTo>
                    <a:pt x="5727" y="5787"/>
                  </a:lnTo>
                  <a:lnTo>
                    <a:pt x="6022" y="5492"/>
                  </a:lnTo>
                  <a:lnTo>
                    <a:pt x="6259" y="5137"/>
                  </a:lnTo>
                  <a:lnTo>
                    <a:pt x="6436" y="4724"/>
                  </a:lnTo>
                  <a:lnTo>
                    <a:pt x="6613" y="4370"/>
                  </a:lnTo>
                  <a:lnTo>
                    <a:pt x="6672" y="3897"/>
                  </a:lnTo>
                  <a:lnTo>
                    <a:pt x="6731" y="3484"/>
                  </a:lnTo>
                  <a:lnTo>
                    <a:pt x="6731" y="3012"/>
                  </a:lnTo>
                  <a:lnTo>
                    <a:pt x="6613" y="2599"/>
                  </a:lnTo>
                  <a:lnTo>
                    <a:pt x="6495" y="2185"/>
                  </a:lnTo>
                  <a:lnTo>
                    <a:pt x="6318" y="1772"/>
                  </a:lnTo>
                  <a:lnTo>
                    <a:pt x="6081" y="1418"/>
                  </a:lnTo>
                  <a:lnTo>
                    <a:pt x="5845" y="1064"/>
                  </a:lnTo>
                  <a:lnTo>
                    <a:pt x="5550" y="768"/>
                  </a:lnTo>
                  <a:lnTo>
                    <a:pt x="5196" y="532"/>
                  </a:lnTo>
                  <a:lnTo>
                    <a:pt x="4783" y="296"/>
                  </a:lnTo>
                  <a:lnTo>
                    <a:pt x="4369" y="119"/>
                  </a:lnTo>
                  <a:lnTo>
                    <a:pt x="3956" y="60"/>
                  </a:lnTo>
                  <a:lnTo>
                    <a:pt x="34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7"/>
            <p:cNvSpPr/>
            <p:nvPr/>
          </p:nvSpPr>
          <p:spPr>
            <a:xfrm>
              <a:off x="7215075" y="2826500"/>
              <a:ext cx="166800" cy="178600"/>
            </a:xfrm>
            <a:custGeom>
              <a:avLst/>
              <a:gdLst/>
              <a:ahLst/>
              <a:cxnLst/>
              <a:rect l="l" t="t" r="r" b="b"/>
              <a:pathLst>
                <a:path w="6672" h="7144" extrusionOk="0">
                  <a:moveTo>
                    <a:pt x="2657" y="3070"/>
                  </a:moveTo>
                  <a:lnTo>
                    <a:pt x="4488" y="3720"/>
                  </a:lnTo>
                  <a:lnTo>
                    <a:pt x="2657" y="4251"/>
                  </a:lnTo>
                  <a:lnTo>
                    <a:pt x="2657" y="3070"/>
                  </a:lnTo>
                  <a:close/>
                  <a:moveTo>
                    <a:pt x="237" y="0"/>
                  </a:moveTo>
                  <a:lnTo>
                    <a:pt x="178" y="2185"/>
                  </a:lnTo>
                  <a:lnTo>
                    <a:pt x="1181" y="2539"/>
                  </a:lnTo>
                  <a:lnTo>
                    <a:pt x="1063" y="4664"/>
                  </a:lnTo>
                  <a:lnTo>
                    <a:pt x="119" y="4959"/>
                  </a:lnTo>
                  <a:lnTo>
                    <a:pt x="1" y="7144"/>
                  </a:lnTo>
                  <a:lnTo>
                    <a:pt x="1" y="7144"/>
                  </a:lnTo>
                  <a:lnTo>
                    <a:pt x="6613" y="4959"/>
                  </a:lnTo>
                  <a:lnTo>
                    <a:pt x="6672" y="2598"/>
                  </a:lnTo>
                  <a:lnTo>
                    <a:pt x="2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7"/>
            <p:cNvSpPr/>
            <p:nvPr/>
          </p:nvSpPr>
          <p:spPr>
            <a:xfrm>
              <a:off x="7200325" y="3030175"/>
              <a:ext cx="174175" cy="156475"/>
            </a:xfrm>
            <a:custGeom>
              <a:avLst/>
              <a:gdLst/>
              <a:ahLst/>
              <a:cxnLst/>
              <a:rect l="l" t="t" r="r" b="b"/>
              <a:pathLst>
                <a:path w="6967" h="6259" extrusionOk="0">
                  <a:moveTo>
                    <a:pt x="2480" y="1"/>
                  </a:moveTo>
                  <a:lnTo>
                    <a:pt x="2067" y="60"/>
                  </a:lnTo>
                  <a:lnTo>
                    <a:pt x="1712" y="178"/>
                  </a:lnTo>
                  <a:lnTo>
                    <a:pt x="1358" y="355"/>
                  </a:lnTo>
                  <a:lnTo>
                    <a:pt x="1063" y="532"/>
                  </a:lnTo>
                  <a:lnTo>
                    <a:pt x="827" y="768"/>
                  </a:lnTo>
                  <a:lnTo>
                    <a:pt x="591" y="1063"/>
                  </a:lnTo>
                  <a:lnTo>
                    <a:pt x="413" y="1358"/>
                  </a:lnTo>
                  <a:lnTo>
                    <a:pt x="236" y="1713"/>
                  </a:lnTo>
                  <a:lnTo>
                    <a:pt x="118" y="2067"/>
                  </a:lnTo>
                  <a:lnTo>
                    <a:pt x="59" y="2480"/>
                  </a:lnTo>
                  <a:lnTo>
                    <a:pt x="0" y="2834"/>
                  </a:lnTo>
                  <a:lnTo>
                    <a:pt x="59" y="3248"/>
                  </a:lnTo>
                  <a:lnTo>
                    <a:pt x="59" y="3602"/>
                  </a:lnTo>
                  <a:lnTo>
                    <a:pt x="177" y="4015"/>
                  </a:lnTo>
                  <a:lnTo>
                    <a:pt x="295" y="4310"/>
                  </a:lnTo>
                  <a:lnTo>
                    <a:pt x="532" y="4665"/>
                  </a:lnTo>
                  <a:lnTo>
                    <a:pt x="709" y="4901"/>
                  </a:lnTo>
                  <a:lnTo>
                    <a:pt x="1004" y="5196"/>
                  </a:lnTo>
                  <a:lnTo>
                    <a:pt x="1358" y="5373"/>
                  </a:lnTo>
                  <a:lnTo>
                    <a:pt x="1712" y="5550"/>
                  </a:lnTo>
                  <a:lnTo>
                    <a:pt x="2067" y="5668"/>
                  </a:lnTo>
                  <a:lnTo>
                    <a:pt x="2539" y="5786"/>
                  </a:lnTo>
                  <a:lnTo>
                    <a:pt x="6199" y="6259"/>
                  </a:lnTo>
                  <a:lnTo>
                    <a:pt x="6435" y="4251"/>
                  </a:lnTo>
                  <a:lnTo>
                    <a:pt x="2834" y="3779"/>
                  </a:lnTo>
                  <a:lnTo>
                    <a:pt x="2421" y="3661"/>
                  </a:lnTo>
                  <a:lnTo>
                    <a:pt x="2126" y="3425"/>
                  </a:lnTo>
                  <a:lnTo>
                    <a:pt x="2067" y="3307"/>
                  </a:lnTo>
                  <a:lnTo>
                    <a:pt x="2008" y="3130"/>
                  </a:lnTo>
                  <a:lnTo>
                    <a:pt x="1948" y="2953"/>
                  </a:lnTo>
                  <a:lnTo>
                    <a:pt x="1948" y="2775"/>
                  </a:lnTo>
                  <a:lnTo>
                    <a:pt x="2008" y="2539"/>
                  </a:lnTo>
                  <a:lnTo>
                    <a:pt x="2067" y="2421"/>
                  </a:lnTo>
                  <a:lnTo>
                    <a:pt x="2185" y="2244"/>
                  </a:lnTo>
                  <a:lnTo>
                    <a:pt x="2303" y="2185"/>
                  </a:lnTo>
                  <a:lnTo>
                    <a:pt x="2657" y="2067"/>
                  </a:lnTo>
                  <a:lnTo>
                    <a:pt x="3070" y="2067"/>
                  </a:lnTo>
                  <a:lnTo>
                    <a:pt x="6672" y="2598"/>
                  </a:lnTo>
                  <a:lnTo>
                    <a:pt x="6967" y="591"/>
                  </a:lnTo>
                  <a:lnTo>
                    <a:pt x="3306" y="60"/>
                  </a:lnTo>
                  <a:lnTo>
                    <a:pt x="28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7"/>
            <p:cNvSpPr/>
            <p:nvPr/>
          </p:nvSpPr>
          <p:spPr>
            <a:xfrm>
              <a:off x="7167850" y="3192525"/>
              <a:ext cx="178625" cy="171250"/>
            </a:xfrm>
            <a:custGeom>
              <a:avLst/>
              <a:gdLst/>
              <a:ahLst/>
              <a:cxnLst/>
              <a:rect l="l" t="t" r="r" b="b"/>
              <a:pathLst>
                <a:path w="7145" h="6850" extrusionOk="0">
                  <a:moveTo>
                    <a:pt x="2067" y="2421"/>
                  </a:moveTo>
                  <a:lnTo>
                    <a:pt x="4901" y="3130"/>
                  </a:lnTo>
                  <a:lnTo>
                    <a:pt x="4783" y="3602"/>
                  </a:lnTo>
                  <a:lnTo>
                    <a:pt x="4664" y="3957"/>
                  </a:lnTo>
                  <a:lnTo>
                    <a:pt x="4546" y="4193"/>
                  </a:lnTo>
                  <a:lnTo>
                    <a:pt x="4369" y="4429"/>
                  </a:lnTo>
                  <a:lnTo>
                    <a:pt x="4133" y="4606"/>
                  </a:lnTo>
                  <a:lnTo>
                    <a:pt x="3897" y="4724"/>
                  </a:lnTo>
                  <a:lnTo>
                    <a:pt x="3661" y="4783"/>
                  </a:lnTo>
                  <a:lnTo>
                    <a:pt x="3307" y="4783"/>
                  </a:lnTo>
                  <a:lnTo>
                    <a:pt x="3011" y="4724"/>
                  </a:lnTo>
                  <a:lnTo>
                    <a:pt x="2716" y="4606"/>
                  </a:lnTo>
                  <a:lnTo>
                    <a:pt x="2421" y="4488"/>
                  </a:lnTo>
                  <a:lnTo>
                    <a:pt x="2244" y="4311"/>
                  </a:lnTo>
                  <a:lnTo>
                    <a:pt x="2067" y="4075"/>
                  </a:lnTo>
                  <a:lnTo>
                    <a:pt x="1949" y="3838"/>
                  </a:lnTo>
                  <a:lnTo>
                    <a:pt x="1890" y="3543"/>
                  </a:lnTo>
                  <a:lnTo>
                    <a:pt x="1890" y="3248"/>
                  </a:lnTo>
                  <a:lnTo>
                    <a:pt x="1949" y="2894"/>
                  </a:lnTo>
                  <a:lnTo>
                    <a:pt x="2067" y="2421"/>
                  </a:lnTo>
                  <a:close/>
                  <a:moveTo>
                    <a:pt x="827" y="1"/>
                  </a:moveTo>
                  <a:lnTo>
                    <a:pt x="118" y="2658"/>
                  </a:lnTo>
                  <a:lnTo>
                    <a:pt x="59" y="3130"/>
                  </a:lnTo>
                  <a:lnTo>
                    <a:pt x="0" y="3602"/>
                  </a:lnTo>
                  <a:lnTo>
                    <a:pt x="59" y="4075"/>
                  </a:lnTo>
                  <a:lnTo>
                    <a:pt x="118" y="4488"/>
                  </a:lnTo>
                  <a:lnTo>
                    <a:pt x="296" y="4901"/>
                  </a:lnTo>
                  <a:lnTo>
                    <a:pt x="473" y="5255"/>
                  </a:lnTo>
                  <a:lnTo>
                    <a:pt x="709" y="5610"/>
                  </a:lnTo>
                  <a:lnTo>
                    <a:pt x="1004" y="5905"/>
                  </a:lnTo>
                  <a:lnTo>
                    <a:pt x="1299" y="6200"/>
                  </a:lnTo>
                  <a:lnTo>
                    <a:pt x="1653" y="6436"/>
                  </a:lnTo>
                  <a:lnTo>
                    <a:pt x="2067" y="6613"/>
                  </a:lnTo>
                  <a:lnTo>
                    <a:pt x="2480" y="6731"/>
                  </a:lnTo>
                  <a:lnTo>
                    <a:pt x="2952" y="6849"/>
                  </a:lnTo>
                  <a:lnTo>
                    <a:pt x="3838" y="6849"/>
                  </a:lnTo>
                  <a:lnTo>
                    <a:pt x="4251" y="6731"/>
                  </a:lnTo>
                  <a:lnTo>
                    <a:pt x="4605" y="6613"/>
                  </a:lnTo>
                  <a:lnTo>
                    <a:pt x="5019" y="6377"/>
                  </a:lnTo>
                  <a:lnTo>
                    <a:pt x="5314" y="6141"/>
                  </a:lnTo>
                  <a:lnTo>
                    <a:pt x="5668" y="5846"/>
                  </a:lnTo>
                  <a:lnTo>
                    <a:pt x="5904" y="5492"/>
                  </a:lnTo>
                  <a:lnTo>
                    <a:pt x="6140" y="5137"/>
                  </a:lnTo>
                  <a:lnTo>
                    <a:pt x="6318" y="4724"/>
                  </a:lnTo>
                  <a:lnTo>
                    <a:pt x="6495" y="4252"/>
                  </a:lnTo>
                  <a:lnTo>
                    <a:pt x="7144" y="1595"/>
                  </a:lnTo>
                  <a:lnTo>
                    <a:pt x="8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7"/>
            <p:cNvSpPr/>
            <p:nvPr/>
          </p:nvSpPr>
          <p:spPr>
            <a:xfrm>
              <a:off x="7125050" y="3365225"/>
              <a:ext cx="171225" cy="100400"/>
            </a:xfrm>
            <a:custGeom>
              <a:avLst/>
              <a:gdLst/>
              <a:ahLst/>
              <a:cxnLst/>
              <a:rect l="l" t="t" r="r" b="b"/>
              <a:pathLst>
                <a:path w="6849" h="4016" extrusionOk="0">
                  <a:moveTo>
                    <a:pt x="650" y="0"/>
                  </a:moveTo>
                  <a:lnTo>
                    <a:pt x="0" y="1949"/>
                  </a:lnTo>
                  <a:lnTo>
                    <a:pt x="6199" y="4015"/>
                  </a:lnTo>
                  <a:lnTo>
                    <a:pt x="6849" y="2067"/>
                  </a:lnTo>
                  <a:lnTo>
                    <a:pt x="6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7"/>
            <p:cNvSpPr/>
            <p:nvPr/>
          </p:nvSpPr>
          <p:spPr>
            <a:xfrm>
              <a:off x="7077800" y="3464125"/>
              <a:ext cx="168300" cy="168275"/>
            </a:xfrm>
            <a:custGeom>
              <a:avLst/>
              <a:gdLst/>
              <a:ahLst/>
              <a:cxnLst/>
              <a:rect l="l" t="t" r="r" b="b"/>
              <a:pathLst>
                <a:path w="6732" h="6731" extrusionOk="0">
                  <a:moveTo>
                    <a:pt x="3248" y="2066"/>
                  </a:moveTo>
                  <a:lnTo>
                    <a:pt x="3543" y="2125"/>
                  </a:lnTo>
                  <a:lnTo>
                    <a:pt x="3838" y="2185"/>
                  </a:lnTo>
                  <a:lnTo>
                    <a:pt x="4134" y="2362"/>
                  </a:lnTo>
                  <a:lnTo>
                    <a:pt x="4370" y="2539"/>
                  </a:lnTo>
                  <a:lnTo>
                    <a:pt x="4547" y="2716"/>
                  </a:lnTo>
                  <a:lnTo>
                    <a:pt x="4724" y="2952"/>
                  </a:lnTo>
                  <a:lnTo>
                    <a:pt x="4783" y="3188"/>
                  </a:lnTo>
                  <a:lnTo>
                    <a:pt x="4783" y="3424"/>
                  </a:lnTo>
                  <a:lnTo>
                    <a:pt x="4783" y="3661"/>
                  </a:lnTo>
                  <a:lnTo>
                    <a:pt x="4665" y="3956"/>
                  </a:lnTo>
                  <a:lnTo>
                    <a:pt x="4547" y="4192"/>
                  </a:lnTo>
                  <a:lnTo>
                    <a:pt x="4370" y="4428"/>
                  </a:lnTo>
                  <a:lnTo>
                    <a:pt x="4193" y="4546"/>
                  </a:lnTo>
                  <a:lnTo>
                    <a:pt x="3957" y="4664"/>
                  </a:lnTo>
                  <a:lnTo>
                    <a:pt x="3720" y="4723"/>
                  </a:lnTo>
                  <a:lnTo>
                    <a:pt x="3425" y="4723"/>
                  </a:lnTo>
                  <a:lnTo>
                    <a:pt x="3130" y="4664"/>
                  </a:lnTo>
                  <a:lnTo>
                    <a:pt x="2835" y="4546"/>
                  </a:lnTo>
                  <a:lnTo>
                    <a:pt x="2540" y="4428"/>
                  </a:lnTo>
                  <a:lnTo>
                    <a:pt x="2362" y="4251"/>
                  </a:lnTo>
                  <a:lnTo>
                    <a:pt x="2126" y="4074"/>
                  </a:lnTo>
                  <a:lnTo>
                    <a:pt x="2008" y="3838"/>
                  </a:lnTo>
                  <a:lnTo>
                    <a:pt x="1949" y="3601"/>
                  </a:lnTo>
                  <a:lnTo>
                    <a:pt x="1890" y="3365"/>
                  </a:lnTo>
                  <a:lnTo>
                    <a:pt x="1949" y="3070"/>
                  </a:lnTo>
                  <a:lnTo>
                    <a:pt x="2008" y="2834"/>
                  </a:lnTo>
                  <a:lnTo>
                    <a:pt x="2126" y="2539"/>
                  </a:lnTo>
                  <a:lnTo>
                    <a:pt x="2303" y="2362"/>
                  </a:lnTo>
                  <a:lnTo>
                    <a:pt x="2540" y="2185"/>
                  </a:lnTo>
                  <a:lnTo>
                    <a:pt x="2776" y="2066"/>
                  </a:lnTo>
                  <a:close/>
                  <a:moveTo>
                    <a:pt x="2894" y="0"/>
                  </a:moveTo>
                  <a:lnTo>
                    <a:pt x="2481" y="118"/>
                  </a:lnTo>
                  <a:lnTo>
                    <a:pt x="2067" y="236"/>
                  </a:lnTo>
                  <a:lnTo>
                    <a:pt x="1654" y="413"/>
                  </a:lnTo>
                  <a:lnTo>
                    <a:pt x="1300" y="709"/>
                  </a:lnTo>
                  <a:lnTo>
                    <a:pt x="1005" y="945"/>
                  </a:lnTo>
                  <a:lnTo>
                    <a:pt x="709" y="1299"/>
                  </a:lnTo>
                  <a:lnTo>
                    <a:pt x="473" y="1653"/>
                  </a:lnTo>
                  <a:lnTo>
                    <a:pt x="237" y="2066"/>
                  </a:lnTo>
                  <a:lnTo>
                    <a:pt x="119" y="2480"/>
                  </a:lnTo>
                  <a:lnTo>
                    <a:pt x="1" y="2893"/>
                  </a:lnTo>
                  <a:lnTo>
                    <a:pt x="1" y="3365"/>
                  </a:lnTo>
                  <a:lnTo>
                    <a:pt x="1" y="3779"/>
                  </a:lnTo>
                  <a:lnTo>
                    <a:pt x="60" y="4192"/>
                  </a:lnTo>
                  <a:lnTo>
                    <a:pt x="237" y="4605"/>
                  </a:lnTo>
                  <a:lnTo>
                    <a:pt x="414" y="5018"/>
                  </a:lnTo>
                  <a:lnTo>
                    <a:pt x="650" y="5373"/>
                  </a:lnTo>
                  <a:lnTo>
                    <a:pt x="887" y="5727"/>
                  </a:lnTo>
                  <a:lnTo>
                    <a:pt x="1241" y="6022"/>
                  </a:lnTo>
                  <a:lnTo>
                    <a:pt x="1595" y="6258"/>
                  </a:lnTo>
                  <a:lnTo>
                    <a:pt x="2067" y="6435"/>
                  </a:lnTo>
                  <a:lnTo>
                    <a:pt x="2481" y="6612"/>
                  </a:lnTo>
                  <a:lnTo>
                    <a:pt x="2894" y="6731"/>
                  </a:lnTo>
                  <a:lnTo>
                    <a:pt x="3779" y="6731"/>
                  </a:lnTo>
                  <a:lnTo>
                    <a:pt x="4252" y="6612"/>
                  </a:lnTo>
                  <a:lnTo>
                    <a:pt x="4606" y="6494"/>
                  </a:lnTo>
                  <a:lnTo>
                    <a:pt x="5019" y="6317"/>
                  </a:lnTo>
                  <a:lnTo>
                    <a:pt x="5374" y="6081"/>
                  </a:lnTo>
                  <a:lnTo>
                    <a:pt x="5669" y="5786"/>
                  </a:lnTo>
                  <a:lnTo>
                    <a:pt x="5964" y="5432"/>
                  </a:lnTo>
                  <a:lnTo>
                    <a:pt x="6200" y="5077"/>
                  </a:lnTo>
                  <a:lnTo>
                    <a:pt x="6436" y="4664"/>
                  </a:lnTo>
                  <a:lnTo>
                    <a:pt x="6554" y="4251"/>
                  </a:lnTo>
                  <a:lnTo>
                    <a:pt x="6672" y="3838"/>
                  </a:lnTo>
                  <a:lnTo>
                    <a:pt x="6731" y="3424"/>
                  </a:lnTo>
                  <a:lnTo>
                    <a:pt x="6672" y="2952"/>
                  </a:lnTo>
                  <a:lnTo>
                    <a:pt x="6613" y="2539"/>
                  </a:lnTo>
                  <a:lnTo>
                    <a:pt x="6495" y="2125"/>
                  </a:lnTo>
                  <a:lnTo>
                    <a:pt x="6318" y="1771"/>
                  </a:lnTo>
                  <a:lnTo>
                    <a:pt x="6082" y="1358"/>
                  </a:lnTo>
                  <a:lnTo>
                    <a:pt x="5787" y="1063"/>
                  </a:lnTo>
                  <a:lnTo>
                    <a:pt x="5433" y="768"/>
                  </a:lnTo>
                  <a:lnTo>
                    <a:pt x="5078" y="472"/>
                  </a:lnTo>
                  <a:lnTo>
                    <a:pt x="4665" y="295"/>
                  </a:lnTo>
                  <a:lnTo>
                    <a:pt x="4193" y="118"/>
                  </a:lnTo>
                  <a:lnTo>
                    <a:pt x="3779" y="59"/>
                  </a:lnTo>
                  <a:lnTo>
                    <a:pt x="33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7"/>
            <p:cNvSpPr/>
            <p:nvPr/>
          </p:nvSpPr>
          <p:spPr>
            <a:xfrm>
              <a:off x="6964150" y="3658950"/>
              <a:ext cx="194875" cy="175650"/>
            </a:xfrm>
            <a:custGeom>
              <a:avLst/>
              <a:gdLst/>
              <a:ahLst/>
              <a:cxnLst/>
              <a:rect l="l" t="t" r="r" b="b"/>
              <a:pathLst>
                <a:path w="7795" h="7026" extrusionOk="0">
                  <a:moveTo>
                    <a:pt x="2185" y="0"/>
                  </a:moveTo>
                  <a:lnTo>
                    <a:pt x="1" y="3720"/>
                  </a:lnTo>
                  <a:lnTo>
                    <a:pt x="1359" y="4546"/>
                  </a:lnTo>
                  <a:lnTo>
                    <a:pt x="2540" y="2598"/>
                  </a:lnTo>
                  <a:lnTo>
                    <a:pt x="3366" y="3011"/>
                  </a:lnTo>
                  <a:lnTo>
                    <a:pt x="2303" y="4782"/>
                  </a:lnTo>
                  <a:lnTo>
                    <a:pt x="3661" y="5550"/>
                  </a:lnTo>
                  <a:lnTo>
                    <a:pt x="4665" y="3838"/>
                  </a:lnTo>
                  <a:lnTo>
                    <a:pt x="5373" y="4192"/>
                  </a:lnTo>
                  <a:lnTo>
                    <a:pt x="4193" y="6199"/>
                  </a:lnTo>
                  <a:lnTo>
                    <a:pt x="5610" y="7026"/>
                  </a:lnTo>
                  <a:lnTo>
                    <a:pt x="7794" y="3247"/>
                  </a:lnTo>
                  <a:lnTo>
                    <a:pt x="21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7"/>
            <p:cNvSpPr/>
            <p:nvPr/>
          </p:nvSpPr>
          <p:spPr>
            <a:xfrm>
              <a:off x="6859375" y="3775550"/>
              <a:ext cx="222900" cy="221425"/>
            </a:xfrm>
            <a:custGeom>
              <a:avLst/>
              <a:gdLst/>
              <a:ahLst/>
              <a:cxnLst/>
              <a:rect l="l" t="t" r="r" b="b"/>
              <a:pathLst>
                <a:path w="8916" h="8857" extrusionOk="0">
                  <a:moveTo>
                    <a:pt x="3602" y="0"/>
                  </a:moveTo>
                  <a:lnTo>
                    <a:pt x="2421" y="1653"/>
                  </a:lnTo>
                  <a:lnTo>
                    <a:pt x="5077" y="3543"/>
                  </a:lnTo>
                  <a:lnTo>
                    <a:pt x="5077" y="3543"/>
                  </a:lnTo>
                  <a:lnTo>
                    <a:pt x="1181" y="3425"/>
                  </a:lnTo>
                  <a:lnTo>
                    <a:pt x="0" y="5078"/>
                  </a:lnTo>
                  <a:lnTo>
                    <a:pt x="5255" y="8856"/>
                  </a:lnTo>
                  <a:lnTo>
                    <a:pt x="6494" y="7203"/>
                  </a:lnTo>
                  <a:lnTo>
                    <a:pt x="3779" y="5255"/>
                  </a:lnTo>
                  <a:lnTo>
                    <a:pt x="7734" y="5432"/>
                  </a:lnTo>
                  <a:lnTo>
                    <a:pt x="8915" y="3779"/>
                  </a:lnTo>
                  <a:lnTo>
                    <a:pt x="36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7"/>
            <p:cNvSpPr/>
            <p:nvPr/>
          </p:nvSpPr>
          <p:spPr>
            <a:xfrm>
              <a:off x="6764900" y="3952675"/>
              <a:ext cx="169775" cy="169750"/>
            </a:xfrm>
            <a:custGeom>
              <a:avLst/>
              <a:gdLst/>
              <a:ahLst/>
              <a:cxnLst/>
              <a:rect l="l" t="t" r="r" b="b"/>
              <a:pathLst>
                <a:path w="6791" h="6790" extrusionOk="0">
                  <a:moveTo>
                    <a:pt x="3189" y="0"/>
                  </a:moveTo>
                  <a:lnTo>
                    <a:pt x="2775" y="59"/>
                  </a:lnTo>
                  <a:lnTo>
                    <a:pt x="2362" y="177"/>
                  </a:lnTo>
                  <a:lnTo>
                    <a:pt x="2008" y="354"/>
                  </a:lnTo>
                  <a:lnTo>
                    <a:pt x="1595" y="590"/>
                  </a:lnTo>
                  <a:lnTo>
                    <a:pt x="1240" y="886"/>
                  </a:lnTo>
                  <a:lnTo>
                    <a:pt x="886" y="1181"/>
                  </a:lnTo>
                  <a:lnTo>
                    <a:pt x="532" y="1653"/>
                  </a:lnTo>
                  <a:lnTo>
                    <a:pt x="296" y="2066"/>
                  </a:lnTo>
                  <a:lnTo>
                    <a:pt x="119" y="2539"/>
                  </a:lnTo>
                  <a:lnTo>
                    <a:pt x="1" y="2952"/>
                  </a:lnTo>
                  <a:lnTo>
                    <a:pt x="1" y="3424"/>
                  </a:lnTo>
                  <a:lnTo>
                    <a:pt x="1" y="3838"/>
                  </a:lnTo>
                  <a:lnTo>
                    <a:pt x="60" y="4251"/>
                  </a:lnTo>
                  <a:lnTo>
                    <a:pt x="178" y="4664"/>
                  </a:lnTo>
                  <a:lnTo>
                    <a:pt x="1713" y="6022"/>
                  </a:lnTo>
                  <a:lnTo>
                    <a:pt x="3897" y="3542"/>
                  </a:lnTo>
                  <a:lnTo>
                    <a:pt x="2834" y="2598"/>
                  </a:lnTo>
                  <a:lnTo>
                    <a:pt x="1772" y="3779"/>
                  </a:lnTo>
                  <a:lnTo>
                    <a:pt x="1713" y="3483"/>
                  </a:lnTo>
                  <a:lnTo>
                    <a:pt x="1772" y="3129"/>
                  </a:lnTo>
                  <a:lnTo>
                    <a:pt x="1890" y="2834"/>
                  </a:lnTo>
                  <a:lnTo>
                    <a:pt x="2067" y="2598"/>
                  </a:lnTo>
                  <a:lnTo>
                    <a:pt x="2362" y="2303"/>
                  </a:lnTo>
                  <a:lnTo>
                    <a:pt x="2598" y="2125"/>
                  </a:lnTo>
                  <a:lnTo>
                    <a:pt x="2834" y="2066"/>
                  </a:lnTo>
                  <a:lnTo>
                    <a:pt x="3130" y="2007"/>
                  </a:lnTo>
                  <a:lnTo>
                    <a:pt x="3366" y="2007"/>
                  </a:lnTo>
                  <a:lnTo>
                    <a:pt x="3661" y="2125"/>
                  </a:lnTo>
                  <a:lnTo>
                    <a:pt x="3897" y="2244"/>
                  </a:lnTo>
                  <a:lnTo>
                    <a:pt x="4192" y="2480"/>
                  </a:lnTo>
                  <a:lnTo>
                    <a:pt x="4429" y="2716"/>
                  </a:lnTo>
                  <a:lnTo>
                    <a:pt x="4606" y="2952"/>
                  </a:lnTo>
                  <a:lnTo>
                    <a:pt x="4724" y="3188"/>
                  </a:lnTo>
                  <a:lnTo>
                    <a:pt x="4783" y="3424"/>
                  </a:lnTo>
                  <a:lnTo>
                    <a:pt x="4783" y="3660"/>
                  </a:lnTo>
                  <a:lnTo>
                    <a:pt x="4724" y="3897"/>
                  </a:lnTo>
                  <a:lnTo>
                    <a:pt x="4606" y="4133"/>
                  </a:lnTo>
                  <a:lnTo>
                    <a:pt x="4429" y="4369"/>
                  </a:lnTo>
                  <a:lnTo>
                    <a:pt x="4251" y="4546"/>
                  </a:lnTo>
                  <a:lnTo>
                    <a:pt x="4015" y="4664"/>
                  </a:lnTo>
                  <a:lnTo>
                    <a:pt x="3779" y="4723"/>
                  </a:lnTo>
                  <a:lnTo>
                    <a:pt x="3543" y="4723"/>
                  </a:lnTo>
                  <a:lnTo>
                    <a:pt x="2126" y="6376"/>
                  </a:lnTo>
                  <a:lnTo>
                    <a:pt x="2539" y="6612"/>
                  </a:lnTo>
                  <a:lnTo>
                    <a:pt x="3012" y="6730"/>
                  </a:lnTo>
                  <a:lnTo>
                    <a:pt x="3484" y="6790"/>
                  </a:lnTo>
                  <a:lnTo>
                    <a:pt x="4015" y="6730"/>
                  </a:lnTo>
                  <a:lnTo>
                    <a:pt x="4488" y="6612"/>
                  </a:lnTo>
                  <a:lnTo>
                    <a:pt x="4960" y="6376"/>
                  </a:lnTo>
                  <a:lnTo>
                    <a:pt x="5432" y="6022"/>
                  </a:lnTo>
                  <a:lnTo>
                    <a:pt x="5845" y="5609"/>
                  </a:lnTo>
                  <a:lnTo>
                    <a:pt x="6141" y="5255"/>
                  </a:lnTo>
                  <a:lnTo>
                    <a:pt x="6377" y="4841"/>
                  </a:lnTo>
                  <a:lnTo>
                    <a:pt x="6554" y="4428"/>
                  </a:lnTo>
                  <a:lnTo>
                    <a:pt x="6731" y="4015"/>
                  </a:lnTo>
                  <a:lnTo>
                    <a:pt x="6790" y="3601"/>
                  </a:lnTo>
                  <a:lnTo>
                    <a:pt x="6790" y="3188"/>
                  </a:lnTo>
                  <a:lnTo>
                    <a:pt x="6731" y="2775"/>
                  </a:lnTo>
                  <a:lnTo>
                    <a:pt x="6613" y="2421"/>
                  </a:lnTo>
                  <a:lnTo>
                    <a:pt x="6436" y="2007"/>
                  </a:lnTo>
                  <a:lnTo>
                    <a:pt x="6200" y="1653"/>
                  </a:lnTo>
                  <a:lnTo>
                    <a:pt x="5905" y="1299"/>
                  </a:lnTo>
                  <a:lnTo>
                    <a:pt x="5550" y="945"/>
                  </a:lnTo>
                  <a:lnTo>
                    <a:pt x="5196" y="649"/>
                  </a:lnTo>
                  <a:lnTo>
                    <a:pt x="4842" y="413"/>
                  </a:lnTo>
                  <a:lnTo>
                    <a:pt x="4429" y="236"/>
                  </a:lnTo>
                  <a:lnTo>
                    <a:pt x="4015" y="118"/>
                  </a:lnTo>
                  <a:lnTo>
                    <a:pt x="36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7"/>
            <p:cNvSpPr/>
            <p:nvPr/>
          </p:nvSpPr>
          <p:spPr>
            <a:xfrm>
              <a:off x="6680775" y="4057450"/>
              <a:ext cx="149100" cy="153525"/>
            </a:xfrm>
            <a:custGeom>
              <a:avLst/>
              <a:gdLst/>
              <a:ahLst/>
              <a:cxnLst/>
              <a:rect l="l" t="t" r="r" b="b"/>
              <a:pathLst>
                <a:path w="5964" h="6141" extrusionOk="0">
                  <a:moveTo>
                    <a:pt x="1476" y="1"/>
                  </a:moveTo>
                  <a:lnTo>
                    <a:pt x="0" y="1418"/>
                  </a:lnTo>
                  <a:lnTo>
                    <a:pt x="4487" y="6141"/>
                  </a:lnTo>
                  <a:lnTo>
                    <a:pt x="5963" y="4724"/>
                  </a:lnTo>
                  <a:lnTo>
                    <a:pt x="14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7"/>
            <p:cNvSpPr/>
            <p:nvPr/>
          </p:nvSpPr>
          <p:spPr>
            <a:xfrm>
              <a:off x="6537600" y="4115025"/>
              <a:ext cx="224375" cy="225850"/>
            </a:xfrm>
            <a:custGeom>
              <a:avLst/>
              <a:gdLst/>
              <a:ahLst/>
              <a:cxnLst/>
              <a:rect l="l" t="t" r="r" b="b"/>
              <a:pathLst>
                <a:path w="8975" h="9034" extrusionOk="0">
                  <a:moveTo>
                    <a:pt x="4842" y="0"/>
                  </a:moveTo>
                  <a:lnTo>
                    <a:pt x="3248" y="1299"/>
                  </a:lnTo>
                  <a:lnTo>
                    <a:pt x="5373" y="3838"/>
                  </a:lnTo>
                  <a:lnTo>
                    <a:pt x="1595" y="2657"/>
                  </a:lnTo>
                  <a:lnTo>
                    <a:pt x="1" y="3956"/>
                  </a:lnTo>
                  <a:lnTo>
                    <a:pt x="4133" y="9033"/>
                  </a:lnTo>
                  <a:lnTo>
                    <a:pt x="5727" y="7734"/>
                  </a:lnTo>
                  <a:lnTo>
                    <a:pt x="3602" y="5137"/>
                  </a:lnTo>
                  <a:lnTo>
                    <a:pt x="7380" y="6318"/>
                  </a:lnTo>
                  <a:lnTo>
                    <a:pt x="8975" y="5078"/>
                  </a:lnTo>
                  <a:lnTo>
                    <a:pt x="48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7"/>
            <p:cNvSpPr/>
            <p:nvPr/>
          </p:nvSpPr>
          <p:spPr>
            <a:xfrm>
              <a:off x="6422475" y="4230150"/>
              <a:ext cx="181575" cy="196325"/>
            </a:xfrm>
            <a:custGeom>
              <a:avLst/>
              <a:gdLst/>
              <a:ahLst/>
              <a:cxnLst/>
              <a:rect l="l" t="t" r="r" b="b"/>
              <a:pathLst>
                <a:path w="7263" h="7853" extrusionOk="0">
                  <a:moveTo>
                    <a:pt x="3602" y="0"/>
                  </a:moveTo>
                  <a:lnTo>
                    <a:pt x="0" y="2421"/>
                  </a:lnTo>
                  <a:lnTo>
                    <a:pt x="886" y="3779"/>
                  </a:lnTo>
                  <a:lnTo>
                    <a:pt x="2834" y="2539"/>
                  </a:lnTo>
                  <a:lnTo>
                    <a:pt x="3366" y="3307"/>
                  </a:lnTo>
                  <a:lnTo>
                    <a:pt x="1654" y="4428"/>
                  </a:lnTo>
                  <a:lnTo>
                    <a:pt x="2539" y="5668"/>
                  </a:lnTo>
                  <a:lnTo>
                    <a:pt x="4192" y="4546"/>
                  </a:lnTo>
                  <a:lnTo>
                    <a:pt x="4665" y="5196"/>
                  </a:lnTo>
                  <a:lnTo>
                    <a:pt x="2716" y="6495"/>
                  </a:lnTo>
                  <a:lnTo>
                    <a:pt x="3661" y="7853"/>
                  </a:lnTo>
                  <a:lnTo>
                    <a:pt x="7262" y="5432"/>
                  </a:lnTo>
                  <a:lnTo>
                    <a:pt x="36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7"/>
            <p:cNvSpPr/>
            <p:nvPr/>
          </p:nvSpPr>
          <p:spPr>
            <a:xfrm>
              <a:off x="6304400" y="4305425"/>
              <a:ext cx="174175" cy="194850"/>
            </a:xfrm>
            <a:custGeom>
              <a:avLst/>
              <a:gdLst/>
              <a:ahLst/>
              <a:cxnLst/>
              <a:rect l="l" t="t" r="r" b="b"/>
              <a:pathLst>
                <a:path w="6967" h="7794" extrusionOk="0">
                  <a:moveTo>
                    <a:pt x="3838" y="0"/>
                  </a:moveTo>
                  <a:lnTo>
                    <a:pt x="0" y="2126"/>
                  </a:lnTo>
                  <a:lnTo>
                    <a:pt x="827" y="3543"/>
                  </a:lnTo>
                  <a:lnTo>
                    <a:pt x="2834" y="2421"/>
                  </a:lnTo>
                  <a:lnTo>
                    <a:pt x="3248" y="3188"/>
                  </a:lnTo>
                  <a:lnTo>
                    <a:pt x="1476" y="4192"/>
                  </a:lnTo>
                  <a:lnTo>
                    <a:pt x="2244" y="5550"/>
                  </a:lnTo>
                  <a:lnTo>
                    <a:pt x="4015" y="4546"/>
                  </a:lnTo>
                  <a:lnTo>
                    <a:pt x="4428" y="5255"/>
                  </a:lnTo>
                  <a:lnTo>
                    <a:pt x="2421" y="6377"/>
                  </a:lnTo>
                  <a:lnTo>
                    <a:pt x="3188" y="7794"/>
                  </a:lnTo>
                  <a:lnTo>
                    <a:pt x="6967" y="5668"/>
                  </a:lnTo>
                  <a:lnTo>
                    <a:pt x="3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7"/>
            <p:cNvSpPr/>
            <p:nvPr/>
          </p:nvSpPr>
          <p:spPr>
            <a:xfrm>
              <a:off x="6155325" y="4370375"/>
              <a:ext cx="191900" cy="187475"/>
            </a:xfrm>
            <a:custGeom>
              <a:avLst/>
              <a:gdLst/>
              <a:ahLst/>
              <a:cxnLst/>
              <a:rect l="l" t="t" r="r" b="b"/>
              <a:pathLst>
                <a:path w="7676" h="7499" extrusionOk="0">
                  <a:moveTo>
                    <a:pt x="4664" y="4192"/>
                  </a:moveTo>
                  <a:lnTo>
                    <a:pt x="5137" y="5196"/>
                  </a:lnTo>
                  <a:lnTo>
                    <a:pt x="4369" y="5550"/>
                  </a:lnTo>
                  <a:lnTo>
                    <a:pt x="4133" y="5609"/>
                  </a:lnTo>
                  <a:lnTo>
                    <a:pt x="3956" y="5609"/>
                  </a:lnTo>
                  <a:lnTo>
                    <a:pt x="3779" y="5491"/>
                  </a:lnTo>
                  <a:lnTo>
                    <a:pt x="3602" y="5255"/>
                  </a:lnTo>
                  <a:lnTo>
                    <a:pt x="3543" y="5018"/>
                  </a:lnTo>
                  <a:lnTo>
                    <a:pt x="3602" y="4841"/>
                  </a:lnTo>
                  <a:lnTo>
                    <a:pt x="3720" y="4664"/>
                  </a:lnTo>
                  <a:lnTo>
                    <a:pt x="3956" y="4546"/>
                  </a:lnTo>
                  <a:lnTo>
                    <a:pt x="4664" y="4192"/>
                  </a:lnTo>
                  <a:close/>
                  <a:moveTo>
                    <a:pt x="5019" y="0"/>
                  </a:moveTo>
                  <a:lnTo>
                    <a:pt x="3189" y="827"/>
                  </a:lnTo>
                  <a:lnTo>
                    <a:pt x="4133" y="2952"/>
                  </a:lnTo>
                  <a:lnTo>
                    <a:pt x="2067" y="1358"/>
                  </a:lnTo>
                  <a:lnTo>
                    <a:pt x="0" y="2244"/>
                  </a:lnTo>
                  <a:lnTo>
                    <a:pt x="2303" y="3956"/>
                  </a:lnTo>
                  <a:lnTo>
                    <a:pt x="2067" y="4192"/>
                  </a:lnTo>
                  <a:lnTo>
                    <a:pt x="1890" y="4487"/>
                  </a:lnTo>
                  <a:lnTo>
                    <a:pt x="1713" y="4723"/>
                  </a:lnTo>
                  <a:lnTo>
                    <a:pt x="1653" y="5018"/>
                  </a:lnTo>
                  <a:lnTo>
                    <a:pt x="1594" y="5373"/>
                  </a:lnTo>
                  <a:lnTo>
                    <a:pt x="1594" y="5668"/>
                  </a:lnTo>
                  <a:lnTo>
                    <a:pt x="1653" y="5963"/>
                  </a:lnTo>
                  <a:lnTo>
                    <a:pt x="1772" y="6258"/>
                  </a:lnTo>
                  <a:lnTo>
                    <a:pt x="1949" y="6494"/>
                  </a:lnTo>
                  <a:lnTo>
                    <a:pt x="2067" y="6731"/>
                  </a:lnTo>
                  <a:lnTo>
                    <a:pt x="2303" y="6967"/>
                  </a:lnTo>
                  <a:lnTo>
                    <a:pt x="2480" y="7144"/>
                  </a:lnTo>
                  <a:lnTo>
                    <a:pt x="2716" y="7262"/>
                  </a:lnTo>
                  <a:lnTo>
                    <a:pt x="3011" y="7380"/>
                  </a:lnTo>
                  <a:lnTo>
                    <a:pt x="3248" y="7439"/>
                  </a:lnTo>
                  <a:lnTo>
                    <a:pt x="3602" y="7498"/>
                  </a:lnTo>
                  <a:lnTo>
                    <a:pt x="3897" y="7498"/>
                  </a:lnTo>
                  <a:lnTo>
                    <a:pt x="4251" y="7439"/>
                  </a:lnTo>
                  <a:lnTo>
                    <a:pt x="4546" y="7321"/>
                  </a:lnTo>
                  <a:lnTo>
                    <a:pt x="4901" y="7203"/>
                  </a:lnTo>
                  <a:lnTo>
                    <a:pt x="7675" y="5963"/>
                  </a:lnTo>
                  <a:lnTo>
                    <a:pt x="50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7"/>
            <p:cNvSpPr/>
            <p:nvPr/>
          </p:nvSpPr>
          <p:spPr>
            <a:xfrm>
              <a:off x="5988525" y="4451550"/>
              <a:ext cx="146150" cy="180075"/>
            </a:xfrm>
            <a:custGeom>
              <a:avLst/>
              <a:gdLst/>
              <a:ahLst/>
              <a:cxnLst/>
              <a:rect l="l" t="t" r="r" b="b"/>
              <a:pathLst>
                <a:path w="5846" h="7203" extrusionOk="0">
                  <a:moveTo>
                    <a:pt x="3071" y="4133"/>
                  </a:moveTo>
                  <a:lnTo>
                    <a:pt x="3425" y="5255"/>
                  </a:lnTo>
                  <a:lnTo>
                    <a:pt x="2894" y="5432"/>
                  </a:lnTo>
                  <a:lnTo>
                    <a:pt x="2599" y="5491"/>
                  </a:lnTo>
                  <a:lnTo>
                    <a:pt x="2363" y="5432"/>
                  </a:lnTo>
                  <a:lnTo>
                    <a:pt x="2244" y="5255"/>
                  </a:lnTo>
                  <a:lnTo>
                    <a:pt x="2126" y="5019"/>
                  </a:lnTo>
                  <a:lnTo>
                    <a:pt x="2067" y="4782"/>
                  </a:lnTo>
                  <a:lnTo>
                    <a:pt x="2126" y="4546"/>
                  </a:lnTo>
                  <a:lnTo>
                    <a:pt x="2303" y="4369"/>
                  </a:lnTo>
                  <a:lnTo>
                    <a:pt x="2540" y="4251"/>
                  </a:lnTo>
                  <a:lnTo>
                    <a:pt x="3071" y="4133"/>
                  </a:lnTo>
                  <a:close/>
                  <a:moveTo>
                    <a:pt x="3957" y="0"/>
                  </a:moveTo>
                  <a:lnTo>
                    <a:pt x="2008" y="591"/>
                  </a:lnTo>
                  <a:lnTo>
                    <a:pt x="2599" y="2539"/>
                  </a:lnTo>
                  <a:lnTo>
                    <a:pt x="1831" y="2775"/>
                  </a:lnTo>
                  <a:lnTo>
                    <a:pt x="1477" y="2952"/>
                  </a:lnTo>
                  <a:lnTo>
                    <a:pt x="1182" y="3070"/>
                  </a:lnTo>
                  <a:lnTo>
                    <a:pt x="887" y="3247"/>
                  </a:lnTo>
                  <a:lnTo>
                    <a:pt x="650" y="3484"/>
                  </a:lnTo>
                  <a:lnTo>
                    <a:pt x="414" y="3720"/>
                  </a:lnTo>
                  <a:lnTo>
                    <a:pt x="296" y="3956"/>
                  </a:lnTo>
                  <a:lnTo>
                    <a:pt x="178" y="4192"/>
                  </a:lnTo>
                  <a:lnTo>
                    <a:pt x="60" y="4487"/>
                  </a:lnTo>
                  <a:lnTo>
                    <a:pt x="1" y="4782"/>
                  </a:lnTo>
                  <a:lnTo>
                    <a:pt x="1" y="5078"/>
                  </a:lnTo>
                  <a:lnTo>
                    <a:pt x="60" y="5373"/>
                  </a:lnTo>
                  <a:lnTo>
                    <a:pt x="119" y="5668"/>
                  </a:lnTo>
                  <a:lnTo>
                    <a:pt x="296" y="6081"/>
                  </a:lnTo>
                  <a:lnTo>
                    <a:pt x="532" y="6495"/>
                  </a:lnTo>
                  <a:lnTo>
                    <a:pt x="827" y="6790"/>
                  </a:lnTo>
                  <a:lnTo>
                    <a:pt x="1182" y="7026"/>
                  </a:lnTo>
                  <a:lnTo>
                    <a:pt x="1654" y="7144"/>
                  </a:lnTo>
                  <a:lnTo>
                    <a:pt x="2067" y="7203"/>
                  </a:lnTo>
                  <a:lnTo>
                    <a:pt x="2599" y="7203"/>
                  </a:lnTo>
                  <a:lnTo>
                    <a:pt x="3130" y="7085"/>
                  </a:lnTo>
                  <a:lnTo>
                    <a:pt x="5846" y="6199"/>
                  </a:lnTo>
                  <a:lnTo>
                    <a:pt x="3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7"/>
            <p:cNvSpPr/>
            <p:nvPr/>
          </p:nvSpPr>
          <p:spPr>
            <a:xfrm>
              <a:off x="5792225" y="4507625"/>
              <a:ext cx="168300" cy="168300"/>
            </a:xfrm>
            <a:custGeom>
              <a:avLst/>
              <a:gdLst/>
              <a:ahLst/>
              <a:cxnLst/>
              <a:rect l="l" t="t" r="r" b="b"/>
              <a:pathLst>
                <a:path w="6732" h="6732" extrusionOk="0">
                  <a:moveTo>
                    <a:pt x="3602" y="1949"/>
                  </a:moveTo>
                  <a:lnTo>
                    <a:pt x="3897" y="2008"/>
                  </a:lnTo>
                  <a:lnTo>
                    <a:pt x="4074" y="2185"/>
                  </a:lnTo>
                  <a:lnTo>
                    <a:pt x="4252" y="2362"/>
                  </a:lnTo>
                  <a:lnTo>
                    <a:pt x="4429" y="2539"/>
                  </a:lnTo>
                  <a:lnTo>
                    <a:pt x="4547" y="2835"/>
                  </a:lnTo>
                  <a:lnTo>
                    <a:pt x="4606" y="3130"/>
                  </a:lnTo>
                  <a:lnTo>
                    <a:pt x="4665" y="3425"/>
                  </a:lnTo>
                  <a:lnTo>
                    <a:pt x="4665" y="3720"/>
                  </a:lnTo>
                  <a:lnTo>
                    <a:pt x="4606" y="4015"/>
                  </a:lnTo>
                  <a:lnTo>
                    <a:pt x="4488" y="4252"/>
                  </a:lnTo>
                  <a:lnTo>
                    <a:pt x="4370" y="4429"/>
                  </a:lnTo>
                  <a:lnTo>
                    <a:pt x="4133" y="4606"/>
                  </a:lnTo>
                  <a:lnTo>
                    <a:pt x="3897" y="4724"/>
                  </a:lnTo>
                  <a:lnTo>
                    <a:pt x="3661" y="4783"/>
                  </a:lnTo>
                  <a:lnTo>
                    <a:pt x="3366" y="4842"/>
                  </a:lnTo>
                  <a:lnTo>
                    <a:pt x="3071" y="4842"/>
                  </a:lnTo>
                  <a:lnTo>
                    <a:pt x="2835" y="4724"/>
                  </a:lnTo>
                  <a:lnTo>
                    <a:pt x="2657" y="4606"/>
                  </a:lnTo>
                  <a:lnTo>
                    <a:pt x="2480" y="4429"/>
                  </a:lnTo>
                  <a:lnTo>
                    <a:pt x="2303" y="4193"/>
                  </a:lnTo>
                  <a:lnTo>
                    <a:pt x="2185" y="3956"/>
                  </a:lnTo>
                  <a:lnTo>
                    <a:pt x="2126" y="3602"/>
                  </a:lnTo>
                  <a:lnTo>
                    <a:pt x="2067" y="3307"/>
                  </a:lnTo>
                  <a:lnTo>
                    <a:pt x="2067" y="3012"/>
                  </a:lnTo>
                  <a:lnTo>
                    <a:pt x="2126" y="2776"/>
                  </a:lnTo>
                  <a:lnTo>
                    <a:pt x="2244" y="2539"/>
                  </a:lnTo>
                  <a:lnTo>
                    <a:pt x="2362" y="2303"/>
                  </a:lnTo>
                  <a:lnTo>
                    <a:pt x="2539" y="2185"/>
                  </a:lnTo>
                  <a:lnTo>
                    <a:pt x="2776" y="2067"/>
                  </a:lnTo>
                  <a:lnTo>
                    <a:pt x="3071" y="1949"/>
                  </a:lnTo>
                  <a:close/>
                  <a:moveTo>
                    <a:pt x="3602" y="1"/>
                  </a:moveTo>
                  <a:lnTo>
                    <a:pt x="3130" y="60"/>
                  </a:lnTo>
                  <a:lnTo>
                    <a:pt x="2717" y="119"/>
                  </a:lnTo>
                  <a:lnTo>
                    <a:pt x="2303" y="178"/>
                  </a:lnTo>
                  <a:lnTo>
                    <a:pt x="1890" y="355"/>
                  </a:lnTo>
                  <a:lnTo>
                    <a:pt x="1477" y="591"/>
                  </a:lnTo>
                  <a:lnTo>
                    <a:pt x="1122" y="827"/>
                  </a:lnTo>
                  <a:lnTo>
                    <a:pt x="827" y="1122"/>
                  </a:lnTo>
                  <a:lnTo>
                    <a:pt x="591" y="1477"/>
                  </a:lnTo>
                  <a:lnTo>
                    <a:pt x="355" y="1831"/>
                  </a:lnTo>
                  <a:lnTo>
                    <a:pt x="178" y="2244"/>
                  </a:lnTo>
                  <a:lnTo>
                    <a:pt x="60" y="2657"/>
                  </a:lnTo>
                  <a:lnTo>
                    <a:pt x="1" y="3130"/>
                  </a:lnTo>
                  <a:lnTo>
                    <a:pt x="1" y="3543"/>
                  </a:lnTo>
                  <a:lnTo>
                    <a:pt x="60" y="4015"/>
                  </a:lnTo>
                  <a:lnTo>
                    <a:pt x="178" y="4488"/>
                  </a:lnTo>
                  <a:lnTo>
                    <a:pt x="355" y="4901"/>
                  </a:lnTo>
                  <a:lnTo>
                    <a:pt x="591" y="5255"/>
                  </a:lnTo>
                  <a:lnTo>
                    <a:pt x="827" y="5609"/>
                  </a:lnTo>
                  <a:lnTo>
                    <a:pt x="1122" y="5964"/>
                  </a:lnTo>
                  <a:lnTo>
                    <a:pt x="1477" y="6200"/>
                  </a:lnTo>
                  <a:lnTo>
                    <a:pt x="1831" y="6377"/>
                  </a:lnTo>
                  <a:lnTo>
                    <a:pt x="2244" y="6554"/>
                  </a:lnTo>
                  <a:lnTo>
                    <a:pt x="2657" y="6672"/>
                  </a:lnTo>
                  <a:lnTo>
                    <a:pt x="3130" y="6731"/>
                  </a:lnTo>
                  <a:lnTo>
                    <a:pt x="3543" y="6731"/>
                  </a:lnTo>
                  <a:lnTo>
                    <a:pt x="4015" y="6672"/>
                  </a:lnTo>
                  <a:lnTo>
                    <a:pt x="4429" y="6554"/>
                  </a:lnTo>
                  <a:lnTo>
                    <a:pt x="4842" y="6377"/>
                  </a:lnTo>
                  <a:lnTo>
                    <a:pt x="5196" y="6200"/>
                  </a:lnTo>
                  <a:lnTo>
                    <a:pt x="5550" y="5905"/>
                  </a:lnTo>
                  <a:lnTo>
                    <a:pt x="5905" y="5609"/>
                  </a:lnTo>
                  <a:lnTo>
                    <a:pt x="6141" y="5255"/>
                  </a:lnTo>
                  <a:lnTo>
                    <a:pt x="6377" y="4901"/>
                  </a:lnTo>
                  <a:lnTo>
                    <a:pt x="6554" y="4488"/>
                  </a:lnTo>
                  <a:lnTo>
                    <a:pt x="6672" y="4074"/>
                  </a:lnTo>
                  <a:lnTo>
                    <a:pt x="6731" y="3661"/>
                  </a:lnTo>
                  <a:lnTo>
                    <a:pt x="6731" y="3189"/>
                  </a:lnTo>
                  <a:lnTo>
                    <a:pt x="6672" y="2717"/>
                  </a:lnTo>
                  <a:lnTo>
                    <a:pt x="6554" y="2303"/>
                  </a:lnTo>
                  <a:lnTo>
                    <a:pt x="6377" y="1890"/>
                  </a:lnTo>
                  <a:lnTo>
                    <a:pt x="6141" y="1477"/>
                  </a:lnTo>
                  <a:lnTo>
                    <a:pt x="5905" y="1122"/>
                  </a:lnTo>
                  <a:lnTo>
                    <a:pt x="5550" y="827"/>
                  </a:lnTo>
                  <a:lnTo>
                    <a:pt x="5196" y="591"/>
                  </a:lnTo>
                  <a:lnTo>
                    <a:pt x="4842" y="355"/>
                  </a:lnTo>
                  <a:lnTo>
                    <a:pt x="4429" y="178"/>
                  </a:lnTo>
                  <a:lnTo>
                    <a:pt x="4015" y="60"/>
                  </a:lnTo>
                  <a:lnTo>
                    <a:pt x="36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7"/>
            <p:cNvSpPr/>
            <p:nvPr/>
          </p:nvSpPr>
          <p:spPr>
            <a:xfrm>
              <a:off x="5615125" y="4529775"/>
              <a:ext cx="153525" cy="169750"/>
            </a:xfrm>
            <a:custGeom>
              <a:avLst/>
              <a:gdLst/>
              <a:ahLst/>
              <a:cxnLst/>
              <a:rect l="l" t="t" r="r" b="b"/>
              <a:pathLst>
                <a:path w="6141" h="6790" extrusionOk="0">
                  <a:moveTo>
                    <a:pt x="3838" y="3897"/>
                  </a:moveTo>
                  <a:lnTo>
                    <a:pt x="3956" y="5019"/>
                  </a:lnTo>
                  <a:lnTo>
                    <a:pt x="3129" y="5078"/>
                  </a:lnTo>
                  <a:lnTo>
                    <a:pt x="2893" y="5078"/>
                  </a:lnTo>
                  <a:lnTo>
                    <a:pt x="2657" y="4960"/>
                  </a:lnTo>
                  <a:lnTo>
                    <a:pt x="2539" y="4782"/>
                  </a:lnTo>
                  <a:lnTo>
                    <a:pt x="2480" y="4546"/>
                  </a:lnTo>
                  <a:lnTo>
                    <a:pt x="2480" y="4310"/>
                  </a:lnTo>
                  <a:lnTo>
                    <a:pt x="2598" y="4133"/>
                  </a:lnTo>
                  <a:lnTo>
                    <a:pt x="2775" y="4015"/>
                  </a:lnTo>
                  <a:lnTo>
                    <a:pt x="3011" y="3956"/>
                  </a:lnTo>
                  <a:lnTo>
                    <a:pt x="3838" y="3897"/>
                  </a:lnTo>
                  <a:close/>
                  <a:moveTo>
                    <a:pt x="5550" y="0"/>
                  </a:moveTo>
                  <a:lnTo>
                    <a:pt x="3483" y="177"/>
                  </a:lnTo>
                  <a:lnTo>
                    <a:pt x="3719" y="2539"/>
                  </a:lnTo>
                  <a:lnTo>
                    <a:pt x="2244" y="296"/>
                  </a:lnTo>
                  <a:lnTo>
                    <a:pt x="0" y="532"/>
                  </a:lnTo>
                  <a:lnTo>
                    <a:pt x="1653" y="2893"/>
                  </a:lnTo>
                  <a:lnTo>
                    <a:pt x="1358" y="3011"/>
                  </a:lnTo>
                  <a:lnTo>
                    <a:pt x="1063" y="3247"/>
                  </a:lnTo>
                  <a:lnTo>
                    <a:pt x="886" y="3425"/>
                  </a:lnTo>
                  <a:lnTo>
                    <a:pt x="708" y="3720"/>
                  </a:lnTo>
                  <a:lnTo>
                    <a:pt x="531" y="3956"/>
                  </a:lnTo>
                  <a:lnTo>
                    <a:pt x="472" y="4251"/>
                  </a:lnTo>
                  <a:lnTo>
                    <a:pt x="413" y="4546"/>
                  </a:lnTo>
                  <a:lnTo>
                    <a:pt x="413" y="4901"/>
                  </a:lnTo>
                  <a:lnTo>
                    <a:pt x="472" y="5196"/>
                  </a:lnTo>
                  <a:lnTo>
                    <a:pt x="531" y="5432"/>
                  </a:lnTo>
                  <a:lnTo>
                    <a:pt x="649" y="5727"/>
                  </a:lnTo>
                  <a:lnTo>
                    <a:pt x="827" y="5963"/>
                  </a:lnTo>
                  <a:lnTo>
                    <a:pt x="1004" y="6140"/>
                  </a:lnTo>
                  <a:lnTo>
                    <a:pt x="1181" y="6317"/>
                  </a:lnTo>
                  <a:lnTo>
                    <a:pt x="1417" y="6495"/>
                  </a:lnTo>
                  <a:lnTo>
                    <a:pt x="1712" y="6613"/>
                  </a:lnTo>
                  <a:lnTo>
                    <a:pt x="2007" y="6731"/>
                  </a:lnTo>
                  <a:lnTo>
                    <a:pt x="2362" y="6790"/>
                  </a:lnTo>
                  <a:lnTo>
                    <a:pt x="3070" y="6790"/>
                  </a:lnTo>
                  <a:lnTo>
                    <a:pt x="6140" y="6495"/>
                  </a:lnTo>
                  <a:lnTo>
                    <a:pt x="55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7"/>
            <p:cNvSpPr/>
            <p:nvPr/>
          </p:nvSpPr>
          <p:spPr>
            <a:xfrm>
              <a:off x="5461600" y="4543050"/>
              <a:ext cx="138775" cy="163850"/>
            </a:xfrm>
            <a:custGeom>
              <a:avLst/>
              <a:gdLst/>
              <a:ahLst/>
              <a:cxnLst/>
              <a:rect l="l" t="t" r="r" b="b"/>
              <a:pathLst>
                <a:path w="5551" h="6554" extrusionOk="0">
                  <a:moveTo>
                    <a:pt x="1831" y="1"/>
                  </a:moveTo>
                  <a:lnTo>
                    <a:pt x="1772" y="4901"/>
                  </a:lnTo>
                  <a:lnTo>
                    <a:pt x="60" y="4842"/>
                  </a:lnTo>
                  <a:lnTo>
                    <a:pt x="1" y="6495"/>
                  </a:lnTo>
                  <a:lnTo>
                    <a:pt x="5492" y="6554"/>
                  </a:lnTo>
                  <a:lnTo>
                    <a:pt x="5551" y="4960"/>
                  </a:lnTo>
                  <a:lnTo>
                    <a:pt x="3838" y="4901"/>
                  </a:lnTo>
                  <a:lnTo>
                    <a:pt x="3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7"/>
            <p:cNvSpPr/>
            <p:nvPr/>
          </p:nvSpPr>
          <p:spPr>
            <a:xfrm>
              <a:off x="5315500" y="4537150"/>
              <a:ext cx="128425" cy="166800"/>
            </a:xfrm>
            <a:custGeom>
              <a:avLst/>
              <a:gdLst/>
              <a:ahLst/>
              <a:cxnLst/>
              <a:rect l="l" t="t" r="r" b="b"/>
              <a:pathLst>
                <a:path w="5137" h="6672" extrusionOk="0">
                  <a:moveTo>
                    <a:pt x="3070" y="1"/>
                  </a:moveTo>
                  <a:lnTo>
                    <a:pt x="2893" y="2480"/>
                  </a:lnTo>
                  <a:lnTo>
                    <a:pt x="1063" y="2303"/>
                  </a:lnTo>
                  <a:lnTo>
                    <a:pt x="886" y="3838"/>
                  </a:lnTo>
                  <a:lnTo>
                    <a:pt x="2716" y="3956"/>
                  </a:lnTo>
                  <a:lnTo>
                    <a:pt x="2657" y="4901"/>
                  </a:lnTo>
                  <a:lnTo>
                    <a:pt x="118" y="4665"/>
                  </a:lnTo>
                  <a:lnTo>
                    <a:pt x="0" y="6259"/>
                  </a:lnTo>
                  <a:lnTo>
                    <a:pt x="4546" y="6672"/>
                  </a:lnTo>
                  <a:lnTo>
                    <a:pt x="5136" y="178"/>
                  </a:lnTo>
                  <a:lnTo>
                    <a:pt x="3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7"/>
            <p:cNvSpPr/>
            <p:nvPr/>
          </p:nvSpPr>
          <p:spPr>
            <a:xfrm>
              <a:off x="5128050" y="4512050"/>
              <a:ext cx="168275" cy="166825"/>
            </a:xfrm>
            <a:custGeom>
              <a:avLst/>
              <a:gdLst/>
              <a:ahLst/>
              <a:cxnLst/>
              <a:rect l="l" t="t" r="r" b="b"/>
              <a:pathLst>
                <a:path w="6731" h="6673" extrusionOk="0">
                  <a:moveTo>
                    <a:pt x="3306" y="1890"/>
                  </a:moveTo>
                  <a:lnTo>
                    <a:pt x="3601" y="1949"/>
                  </a:lnTo>
                  <a:lnTo>
                    <a:pt x="3897" y="2008"/>
                  </a:lnTo>
                  <a:lnTo>
                    <a:pt x="4133" y="2126"/>
                  </a:lnTo>
                  <a:lnTo>
                    <a:pt x="4310" y="2303"/>
                  </a:lnTo>
                  <a:lnTo>
                    <a:pt x="4487" y="2480"/>
                  </a:lnTo>
                  <a:lnTo>
                    <a:pt x="4546" y="2717"/>
                  </a:lnTo>
                  <a:lnTo>
                    <a:pt x="4605" y="3012"/>
                  </a:lnTo>
                  <a:lnTo>
                    <a:pt x="4664" y="3248"/>
                  </a:lnTo>
                  <a:lnTo>
                    <a:pt x="4605" y="3602"/>
                  </a:lnTo>
                  <a:lnTo>
                    <a:pt x="4546" y="3897"/>
                  </a:lnTo>
                  <a:lnTo>
                    <a:pt x="4428" y="4193"/>
                  </a:lnTo>
                  <a:lnTo>
                    <a:pt x="4251" y="4370"/>
                  </a:lnTo>
                  <a:lnTo>
                    <a:pt x="4074" y="4547"/>
                  </a:lnTo>
                  <a:lnTo>
                    <a:pt x="3897" y="4724"/>
                  </a:lnTo>
                  <a:lnTo>
                    <a:pt x="3601" y="4783"/>
                  </a:lnTo>
                  <a:lnTo>
                    <a:pt x="3365" y="4842"/>
                  </a:lnTo>
                  <a:lnTo>
                    <a:pt x="3070" y="4783"/>
                  </a:lnTo>
                  <a:lnTo>
                    <a:pt x="2775" y="4724"/>
                  </a:lnTo>
                  <a:lnTo>
                    <a:pt x="2539" y="4606"/>
                  </a:lnTo>
                  <a:lnTo>
                    <a:pt x="2362" y="4429"/>
                  </a:lnTo>
                  <a:lnTo>
                    <a:pt x="2244" y="4252"/>
                  </a:lnTo>
                  <a:lnTo>
                    <a:pt x="2125" y="4016"/>
                  </a:lnTo>
                  <a:lnTo>
                    <a:pt x="2066" y="3720"/>
                  </a:lnTo>
                  <a:lnTo>
                    <a:pt x="2066" y="3425"/>
                  </a:lnTo>
                  <a:lnTo>
                    <a:pt x="2066" y="3130"/>
                  </a:lnTo>
                  <a:lnTo>
                    <a:pt x="2185" y="2835"/>
                  </a:lnTo>
                  <a:lnTo>
                    <a:pt x="2303" y="2540"/>
                  </a:lnTo>
                  <a:lnTo>
                    <a:pt x="2421" y="2303"/>
                  </a:lnTo>
                  <a:lnTo>
                    <a:pt x="2598" y="2126"/>
                  </a:lnTo>
                  <a:lnTo>
                    <a:pt x="2834" y="2008"/>
                  </a:lnTo>
                  <a:lnTo>
                    <a:pt x="3070" y="1949"/>
                  </a:lnTo>
                  <a:lnTo>
                    <a:pt x="3306" y="1890"/>
                  </a:lnTo>
                  <a:close/>
                  <a:moveTo>
                    <a:pt x="3070" y="1"/>
                  </a:moveTo>
                  <a:lnTo>
                    <a:pt x="2657" y="60"/>
                  </a:lnTo>
                  <a:lnTo>
                    <a:pt x="2244" y="178"/>
                  </a:lnTo>
                  <a:lnTo>
                    <a:pt x="1830" y="355"/>
                  </a:lnTo>
                  <a:lnTo>
                    <a:pt x="1417" y="532"/>
                  </a:lnTo>
                  <a:lnTo>
                    <a:pt x="1122" y="827"/>
                  </a:lnTo>
                  <a:lnTo>
                    <a:pt x="827" y="1123"/>
                  </a:lnTo>
                  <a:lnTo>
                    <a:pt x="531" y="1477"/>
                  </a:lnTo>
                  <a:lnTo>
                    <a:pt x="354" y="1890"/>
                  </a:lnTo>
                  <a:lnTo>
                    <a:pt x="177" y="2303"/>
                  </a:lnTo>
                  <a:lnTo>
                    <a:pt x="59" y="2776"/>
                  </a:lnTo>
                  <a:lnTo>
                    <a:pt x="0" y="3189"/>
                  </a:lnTo>
                  <a:lnTo>
                    <a:pt x="0" y="3661"/>
                  </a:lnTo>
                  <a:lnTo>
                    <a:pt x="59" y="4075"/>
                  </a:lnTo>
                  <a:lnTo>
                    <a:pt x="177" y="4547"/>
                  </a:lnTo>
                  <a:lnTo>
                    <a:pt x="354" y="4901"/>
                  </a:lnTo>
                  <a:lnTo>
                    <a:pt x="590" y="5314"/>
                  </a:lnTo>
                  <a:lnTo>
                    <a:pt x="827" y="5610"/>
                  </a:lnTo>
                  <a:lnTo>
                    <a:pt x="1181" y="5905"/>
                  </a:lnTo>
                  <a:lnTo>
                    <a:pt x="1535" y="6200"/>
                  </a:lnTo>
                  <a:lnTo>
                    <a:pt x="1889" y="6377"/>
                  </a:lnTo>
                  <a:lnTo>
                    <a:pt x="2303" y="6554"/>
                  </a:lnTo>
                  <a:lnTo>
                    <a:pt x="2716" y="6672"/>
                  </a:lnTo>
                  <a:lnTo>
                    <a:pt x="3601" y="6672"/>
                  </a:lnTo>
                  <a:lnTo>
                    <a:pt x="4074" y="6613"/>
                  </a:lnTo>
                  <a:lnTo>
                    <a:pt x="4487" y="6554"/>
                  </a:lnTo>
                  <a:lnTo>
                    <a:pt x="4900" y="6377"/>
                  </a:lnTo>
                  <a:lnTo>
                    <a:pt x="5255" y="6141"/>
                  </a:lnTo>
                  <a:lnTo>
                    <a:pt x="5609" y="5905"/>
                  </a:lnTo>
                  <a:lnTo>
                    <a:pt x="5904" y="5551"/>
                  </a:lnTo>
                  <a:lnTo>
                    <a:pt x="6140" y="5196"/>
                  </a:lnTo>
                  <a:lnTo>
                    <a:pt x="6376" y="4842"/>
                  </a:lnTo>
                  <a:lnTo>
                    <a:pt x="6553" y="4429"/>
                  </a:lnTo>
                  <a:lnTo>
                    <a:pt x="6671" y="3956"/>
                  </a:lnTo>
                  <a:lnTo>
                    <a:pt x="6731" y="3484"/>
                  </a:lnTo>
                  <a:lnTo>
                    <a:pt x="6671" y="3071"/>
                  </a:lnTo>
                  <a:lnTo>
                    <a:pt x="6612" y="2599"/>
                  </a:lnTo>
                  <a:lnTo>
                    <a:pt x="6494" y="2185"/>
                  </a:lnTo>
                  <a:lnTo>
                    <a:pt x="6317" y="1772"/>
                  </a:lnTo>
                  <a:lnTo>
                    <a:pt x="6140" y="1418"/>
                  </a:lnTo>
                  <a:lnTo>
                    <a:pt x="5845" y="1064"/>
                  </a:lnTo>
                  <a:lnTo>
                    <a:pt x="5550" y="768"/>
                  </a:lnTo>
                  <a:lnTo>
                    <a:pt x="5196" y="532"/>
                  </a:lnTo>
                  <a:lnTo>
                    <a:pt x="4782" y="296"/>
                  </a:lnTo>
                  <a:lnTo>
                    <a:pt x="4369" y="178"/>
                  </a:lnTo>
                  <a:lnTo>
                    <a:pt x="3956" y="60"/>
                  </a:lnTo>
                  <a:lnTo>
                    <a:pt x="34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7"/>
            <p:cNvSpPr/>
            <p:nvPr/>
          </p:nvSpPr>
          <p:spPr>
            <a:xfrm>
              <a:off x="5012925" y="4464825"/>
              <a:ext cx="106275" cy="184525"/>
            </a:xfrm>
            <a:custGeom>
              <a:avLst/>
              <a:gdLst/>
              <a:ahLst/>
              <a:cxnLst/>
              <a:rect l="l" t="t" r="r" b="b"/>
              <a:pathLst>
                <a:path w="4251" h="7381" extrusionOk="0">
                  <a:moveTo>
                    <a:pt x="413" y="1"/>
                  </a:moveTo>
                  <a:lnTo>
                    <a:pt x="0" y="1477"/>
                  </a:lnTo>
                  <a:lnTo>
                    <a:pt x="1889" y="2067"/>
                  </a:lnTo>
                  <a:lnTo>
                    <a:pt x="531" y="6849"/>
                  </a:lnTo>
                  <a:lnTo>
                    <a:pt x="2480" y="7380"/>
                  </a:lnTo>
                  <a:lnTo>
                    <a:pt x="4251" y="1122"/>
                  </a:lnTo>
                  <a:lnTo>
                    <a:pt x="4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7"/>
            <p:cNvSpPr/>
            <p:nvPr/>
          </p:nvSpPr>
          <p:spPr>
            <a:xfrm>
              <a:off x="4897775" y="4439725"/>
              <a:ext cx="101875" cy="171250"/>
            </a:xfrm>
            <a:custGeom>
              <a:avLst/>
              <a:gdLst/>
              <a:ahLst/>
              <a:cxnLst/>
              <a:rect l="l" t="t" r="r" b="b"/>
              <a:pathLst>
                <a:path w="4075" h="6850" extrusionOk="0">
                  <a:moveTo>
                    <a:pt x="2185" y="1"/>
                  </a:moveTo>
                  <a:lnTo>
                    <a:pt x="1" y="6141"/>
                  </a:lnTo>
                  <a:lnTo>
                    <a:pt x="1949" y="6849"/>
                  </a:lnTo>
                  <a:lnTo>
                    <a:pt x="4075" y="709"/>
                  </a:lnTo>
                  <a:lnTo>
                    <a:pt x="21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7"/>
            <p:cNvSpPr/>
            <p:nvPr/>
          </p:nvSpPr>
          <p:spPr>
            <a:xfrm>
              <a:off x="4732475" y="4389550"/>
              <a:ext cx="168300" cy="168300"/>
            </a:xfrm>
            <a:custGeom>
              <a:avLst/>
              <a:gdLst/>
              <a:ahLst/>
              <a:cxnLst/>
              <a:rect l="l" t="t" r="r" b="b"/>
              <a:pathLst>
                <a:path w="6732" h="6732" extrusionOk="0">
                  <a:moveTo>
                    <a:pt x="3425" y="1890"/>
                  </a:moveTo>
                  <a:lnTo>
                    <a:pt x="3720" y="1949"/>
                  </a:lnTo>
                  <a:lnTo>
                    <a:pt x="3956" y="2067"/>
                  </a:lnTo>
                  <a:lnTo>
                    <a:pt x="4192" y="2185"/>
                  </a:lnTo>
                  <a:lnTo>
                    <a:pt x="4428" y="2362"/>
                  </a:lnTo>
                  <a:lnTo>
                    <a:pt x="4547" y="2539"/>
                  </a:lnTo>
                  <a:lnTo>
                    <a:pt x="4665" y="2775"/>
                  </a:lnTo>
                  <a:lnTo>
                    <a:pt x="4724" y="3071"/>
                  </a:lnTo>
                  <a:lnTo>
                    <a:pt x="4724" y="3307"/>
                  </a:lnTo>
                  <a:lnTo>
                    <a:pt x="4665" y="3602"/>
                  </a:lnTo>
                  <a:lnTo>
                    <a:pt x="4547" y="3897"/>
                  </a:lnTo>
                  <a:lnTo>
                    <a:pt x="4428" y="4192"/>
                  </a:lnTo>
                  <a:lnTo>
                    <a:pt x="4251" y="4429"/>
                  </a:lnTo>
                  <a:lnTo>
                    <a:pt x="4015" y="4606"/>
                  </a:lnTo>
                  <a:lnTo>
                    <a:pt x="3838" y="4724"/>
                  </a:lnTo>
                  <a:lnTo>
                    <a:pt x="3602" y="4783"/>
                  </a:lnTo>
                  <a:lnTo>
                    <a:pt x="3307" y="4842"/>
                  </a:lnTo>
                  <a:lnTo>
                    <a:pt x="3071" y="4783"/>
                  </a:lnTo>
                  <a:lnTo>
                    <a:pt x="2775" y="4724"/>
                  </a:lnTo>
                  <a:lnTo>
                    <a:pt x="2539" y="4547"/>
                  </a:lnTo>
                  <a:lnTo>
                    <a:pt x="2362" y="4369"/>
                  </a:lnTo>
                  <a:lnTo>
                    <a:pt x="2185" y="4192"/>
                  </a:lnTo>
                  <a:lnTo>
                    <a:pt x="2067" y="3956"/>
                  </a:lnTo>
                  <a:lnTo>
                    <a:pt x="2067" y="3720"/>
                  </a:lnTo>
                  <a:lnTo>
                    <a:pt x="2067" y="3425"/>
                  </a:lnTo>
                  <a:lnTo>
                    <a:pt x="2126" y="3130"/>
                  </a:lnTo>
                  <a:lnTo>
                    <a:pt x="2244" y="2834"/>
                  </a:lnTo>
                  <a:lnTo>
                    <a:pt x="2362" y="2598"/>
                  </a:lnTo>
                  <a:lnTo>
                    <a:pt x="2539" y="2362"/>
                  </a:lnTo>
                  <a:lnTo>
                    <a:pt x="2716" y="2185"/>
                  </a:lnTo>
                  <a:lnTo>
                    <a:pt x="2953" y="2008"/>
                  </a:lnTo>
                  <a:lnTo>
                    <a:pt x="3189" y="1949"/>
                  </a:lnTo>
                  <a:lnTo>
                    <a:pt x="3425" y="1890"/>
                  </a:lnTo>
                  <a:close/>
                  <a:moveTo>
                    <a:pt x="3012" y="1"/>
                  </a:moveTo>
                  <a:lnTo>
                    <a:pt x="2598" y="60"/>
                  </a:lnTo>
                  <a:lnTo>
                    <a:pt x="2185" y="237"/>
                  </a:lnTo>
                  <a:lnTo>
                    <a:pt x="1772" y="414"/>
                  </a:lnTo>
                  <a:lnTo>
                    <a:pt x="1417" y="591"/>
                  </a:lnTo>
                  <a:lnTo>
                    <a:pt x="1063" y="886"/>
                  </a:lnTo>
                  <a:lnTo>
                    <a:pt x="768" y="1240"/>
                  </a:lnTo>
                  <a:lnTo>
                    <a:pt x="532" y="1595"/>
                  </a:lnTo>
                  <a:lnTo>
                    <a:pt x="296" y="2008"/>
                  </a:lnTo>
                  <a:lnTo>
                    <a:pt x="178" y="2421"/>
                  </a:lnTo>
                  <a:lnTo>
                    <a:pt x="60" y="2894"/>
                  </a:lnTo>
                  <a:lnTo>
                    <a:pt x="1" y="3307"/>
                  </a:lnTo>
                  <a:lnTo>
                    <a:pt x="60" y="3779"/>
                  </a:lnTo>
                  <a:lnTo>
                    <a:pt x="119" y="4192"/>
                  </a:lnTo>
                  <a:lnTo>
                    <a:pt x="237" y="4606"/>
                  </a:lnTo>
                  <a:lnTo>
                    <a:pt x="414" y="4960"/>
                  </a:lnTo>
                  <a:lnTo>
                    <a:pt x="650" y="5373"/>
                  </a:lnTo>
                  <a:lnTo>
                    <a:pt x="945" y="5668"/>
                  </a:lnTo>
                  <a:lnTo>
                    <a:pt x="1240" y="5964"/>
                  </a:lnTo>
                  <a:lnTo>
                    <a:pt x="1595" y="6200"/>
                  </a:lnTo>
                  <a:lnTo>
                    <a:pt x="2008" y="6436"/>
                  </a:lnTo>
                  <a:lnTo>
                    <a:pt x="2421" y="6554"/>
                  </a:lnTo>
                  <a:lnTo>
                    <a:pt x="2893" y="6672"/>
                  </a:lnTo>
                  <a:lnTo>
                    <a:pt x="3307" y="6731"/>
                  </a:lnTo>
                  <a:lnTo>
                    <a:pt x="3720" y="6731"/>
                  </a:lnTo>
                  <a:lnTo>
                    <a:pt x="4192" y="6672"/>
                  </a:lnTo>
                  <a:lnTo>
                    <a:pt x="4606" y="6554"/>
                  </a:lnTo>
                  <a:lnTo>
                    <a:pt x="4960" y="6377"/>
                  </a:lnTo>
                  <a:lnTo>
                    <a:pt x="5314" y="6141"/>
                  </a:lnTo>
                  <a:lnTo>
                    <a:pt x="5668" y="5845"/>
                  </a:lnTo>
                  <a:lnTo>
                    <a:pt x="5964" y="5491"/>
                  </a:lnTo>
                  <a:lnTo>
                    <a:pt x="6259" y="5137"/>
                  </a:lnTo>
                  <a:lnTo>
                    <a:pt x="6436" y="4724"/>
                  </a:lnTo>
                  <a:lnTo>
                    <a:pt x="6613" y="4310"/>
                  </a:lnTo>
                  <a:lnTo>
                    <a:pt x="6731" y="3838"/>
                  </a:lnTo>
                  <a:lnTo>
                    <a:pt x="6731" y="3425"/>
                  </a:lnTo>
                  <a:lnTo>
                    <a:pt x="6731" y="2953"/>
                  </a:lnTo>
                  <a:lnTo>
                    <a:pt x="6672" y="2539"/>
                  </a:lnTo>
                  <a:lnTo>
                    <a:pt x="6554" y="2126"/>
                  </a:lnTo>
                  <a:lnTo>
                    <a:pt x="6318" y="1772"/>
                  </a:lnTo>
                  <a:lnTo>
                    <a:pt x="6082" y="1358"/>
                  </a:lnTo>
                  <a:lnTo>
                    <a:pt x="5845" y="1063"/>
                  </a:lnTo>
                  <a:lnTo>
                    <a:pt x="5491" y="768"/>
                  </a:lnTo>
                  <a:lnTo>
                    <a:pt x="5137" y="532"/>
                  </a:lnTo>
                  <a:lnTo>
                    <a:pt x="4724" y="296"/>
                  </a:lnTo>
                  <a:lnTo>
                    <a:pt x="4310" y="178"/>
                  </a:lnTo>
                  <a:lnTo>
                    <a:pt x="3897" y="60"/>
                  </a:lnTo>
                  <a:lnTo>
                    <a:pt x="34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7"/>
            <p:cNvSpPr/>
            <p:nvPr/>
          </p:nvSpPr>
          <p:spPr>
            <a:xfrm>
              <a:off x="4531750" y="4241950"/>
              <a:ext cx="187475" cy="200750"/>
            </a:xfrm>
            <a:custGeom>
              <a:avLst/>
              <a:gdLst/>
              <a:ahLst/>
              <a:cxnLst/>
              <a:rect l="l" t="t" r="r" b="b"/>
              <a:pathLst>
                <a:path w="7499" h="8030" extrusionOk="0">
                  <a:moveTo>
                    <a:pt x="2657" y="3720"/>
                  </a:moveTo>
                  <a:lnTo>
                    <a:pt x="3661" y="4311"/>
                  </a:lnTo>
                  <a:lnTo>
                    <a:pt x="2185" y="5550"/>
                  </a:lnTo>
                  <a:lnTo>
                    <a:pt x="2657" y="3720"/>
                  </a:lnTo>
                  <a:close/>
                  <a:moveTo>
                    <a:pt x="1417" y="1"/>
                  </a:moveTo>
                  <a:lnTo>
                    <a:pt x="0" y="6790"/>
                  </a:lnTo>
                  <a:lnTo>
                    <a:pt x="2008" y="8030"/>
                  </a:lnTo>
                  <a:lnTo>
                    <a:pt x="7498" y="3779"/>
                  </a:lnTo>
                  <a:lnTo>
                    <a:pt x="5668" y="2598"/>
                  </a:lnTo>
                  <a:lnTo>
                    <a:pt x="4900" y="3307"/>
                  </a:lnTo>
                  <a:lnTo>
                    <a:pt x="3011" y="2126"/>
                  </a:lnTo>
                  <a:lnTo>
                    <a:pt x="3247" y="1122"/>
                  </a:lnTo>
                  <a:lnTo>
                    <a:pt x="14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7"/>
            <p:cNvSpPr/>
            <p:nvPr/>
          </p:nvSpPr>
          <p:spPr>
            <a:xfrm>
              <a:off x="4339875" y="4168150"/>
              <a:ext cx="188950" cy="191900"/>
            </a:xfrm>
            <a:custGeom>
              <a:avLst/>
              <a:gdLst/>
              <a:ahLst/>
              <a:cxnLst/>
              <a:rect l="l" t="t" r="r" b="b"/>
              <a:pathLst>
                <a:path w="7558" h="7676" extrusionOk="0">
                  <a:moveTo>
                    <a:pt x="4251" y="1"/>
                  </a:moveTo>
                  <a:lnTo>
                    <a:pt x="3897" y="60"/>
                  </a:lnTo>
                  <a:lnTo>
                    <a:pt x="3542" y="178"/>
                  </a:lnTo>
                  <a:lnTo>
                    <a:pt x="3188" y="355"/>
                  </a:lnTo>
                  <a:lnTo>
                    <a:pt x="2893" y="591"/>
                  </a:lnTo>
                  <a:lnTo>
                    <a:pt x="2598" y="886"/>
                  </a:lnTo>
                  <a:lnTo>
                    <a:pt x="2303" y="1241"/>
                  </a:lnTo>
                  <a:lnTo>
                    <a:pt x="0" y="4133"/>
                  </a:lnTo>
                  <a:lnTo>
                    <a:pt x="1594" y="5373"/>
                  </a:lnTo>
                  <a:lnTo>
                    <a:pt x="3897" y="2480"/>
                  </a:lnTo>
                  <a:lnTo>
                    <a:pt x="4192" y="2185"/>
                  </a:lnTo>
                  <a:lnTo>
                    <a:pt x="4487" y="2008"/>
                  </a:lnTo>
                  <a:lnTo>
                    <a:pt x="4664" y="2008"/>
                  </a:lnTo>
                  <a:lnTo>
                    <a:pt x="4841" y="2067"/>
                  </a:lnTo>
                  <a:lnTo>
                    <a:pt x="4959" y="2126"/>
                  </a:lnTo>
                  <a:lnTo>
                    <a:pt x="5137" y="2244"/>
                  </a:lnTo>
                  <a:lnTo>
                    <a:pt x="5314" y="2362"/>
                  </a:lnTo>
                  <a:lnTo>
                    <a:pt x="5432" y="2539"/>
                  </a:lnTo>
                  <a:lnTo>
                    <a:pt x="5491" y="2657"/>
                  </a:lnTo>
                  <a:lnTo>
                    <a:pt x="5491" y="2835"/>
                  </a:lnTo>
                  <a:lnTo>
                    <a:pt x="5432" y="3189"/>
                  </a:lnTo>
                  <a:lnTo>
                    <a:pt x="5196" y="3484"/>
                  </a:lnTo>
                  <a:lnTo>
                    <a:pt x="2952" y="6436"/>
                  </a:lnTo>
                  <a:lnTo>
                    <a:pt x="4546" y="7676"/>
                  </a:lnTo>
                  <a:lnTo>
                    <a:pt x="6849" y="4783"/>
                  </a:lnTo>
                  <a:lnTo>
                    <a:pt x="7085" y="4370"/>
                  </a:lnTo>
                  <a:lnTo>
                    <a:pt x="7262" y="4015"/>
                  </a:lnTo>
                  <a:lnTo>
                    <a:pt x="7439" y="3661"/>
                  </a:lnTo>
                  <a:lnTo>
                    <a:pt x="7498" y="3307"/>
                  </a:lnTo>
                  <a:lnTo>
                    <a:pt x="7557" y="2953"/>
                  </a:lnTo>
                  <a:lnTo>
                    <a:pt x="7557" y="2598"/>
                  </a:lnTo>
                  <a:lnTo>
                    <a:pt x="7439" y="2244"/>
                  </a:lnTo>
                  <a:lnTo>
                    <a:pt x="7321" y="1890"/>
                  </a:lnTo>
                  <a:lnTo>
                    <a:pt x="7144" y="1595"/>
                  </a:lnTo>
                  <a:lnTo>
                    <a:pt x="6967" y="1300"/>
                  </a:lnTo>
                  <a:lnTo>
                    <a:pt x="6672" y="1004"/>
                  </a:lnTo>
                  <a:lnTo>
                    <a:pt x="6376" y="709"/>
                  </a:lnTo>
                  <a:lnTo>
                    <a:pt x="6081" y="473"/>
                  </a:lnTo>
                  <a:lnTo>
                    <a:pt x="5727" y="296"/>
                  </a:lnTo>
                  <a:lnTo>
                    <a:pt x="5373" y="178"/>
                  </a:lnTo>
                  <a:lnTo>
                    <a:pt x="5018" y="60"/>
                  </a:lnTo>
                  <a:lnTo>
                    <a:pt x="46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7"/>
            <p:cNvSpPr/>
            <p:nvPr/>
          </p:nvSpPr>
          <p:spPr>
            <a:xfrm>
              <a:off x="4227700" y="4050075"/>
              <a:ext cx="190425" cy="190425"/>
            </a:xfrm>
            <a:custGeom>
              <a:avLst/>
              <a:gdLst/>
              <a:ahLst/>
              <a:cxnLst/>
              <a:rect l="l" t="t" r="r" b="b"/>
              <a:pathLst>
                <a:path w="7617" h="7617" extrusionOk="0">
                  <a:moveTo>
                    <a:pt x="3483" y="2008"/>
                  </a:moveTo>
                  <a:lnTo>
                    <a:pt x="3779" y="2067"/>
                  </a:lnTo>
                  <a:lnTo>
                    <a:pt x="4015" y="2126"/>
                  </a:lnTo>
                  <a:lnTo>
                    <a:pt x="4310" y="2303"/>
                  </a:lnTo>
                  <a:lnTo>
                    <a:pt x="4546" y="2480"/>
                  </a:lnTo>
                  <a:lnTo>
                    <a:pt x="4900" y="2834"/>
                  </a:lnTo>
                  <a:lnTo>
                    <a:pt x="2893" y="4901"/>
                  </a:lnTo>
                  <a:lnTo>
                    <a:pt x="2539" y="4606"/>
                  </a:lnTo>
                  <a:lnTo>
                    <a:pt x="2303" y="4369"/>
                  </a:lnTo>
                  <a:lnTo>
                    <a:pt x="2126" y="4074"/>
                  </a:lnTo>
                  <a:lnTo>
                    <a:pt x="2066" y="3838"/>
                  </a:lnTo>
                  <a:lnTo>
                    <a:pt x="2007" y="3543"/>
                  </a:lnTo>
                  <a:lnTo>
                    <a:pt x="2007" y="3307"/>
                  </a:lnTo>
                  <a:lnTo>
                    <a:pt x="2126" y="3012"/>
                  </a:lnTo>
                  <a:lnTo>
                    <a:pt x="2244" y="2775"/>
                  </a:lnTo>
                  <a:lnTo>
                    <a:pt x="2480" y="2480"/>
                  </a:lnTo>
                  <a:lnTo>
                    <a:pt x="2716" y="2303"/>
                  </a:lnTo>
                  <a:lnTo>
                    <a:pt x="2952" y="2126"/>
                  </a:lnTo>
                  <a:lnTo>
                    <a:pt x="3247" y="2008"/>
                  </a:lnTo>
                  <a:close/>
                  <a:moveTo>
                    <a:pt x="3247" y="1"/>
                  </a:moveTo>
                  <a:lnTo>
                    <a:pt x="2834" y="60"/>
                  </a:lnTo>
                  <a:lnTo>
                    <a:pt x="2421" y="119"/>
                  </a:lnTo>
                  <a:lnTo>
                    <a:pt x="2007" y="296"/>
                  </a:lnTo>
                  <a:lnTo>
                    <a:pt x="1653" y="473"/>
                  </a:lnTo>
                  <a:lnTo>
                    <a:pt x="1299" y="768"/>
                  </a:lnTo>
                  <a:lnTo>
                    <a:pt x="945" y="1063"/>
                  </a:lnTo>
                  <a:lnTo>
                    <a:pt x="650" y="1418"/>
                  </a:lnTo>
                  <a:lnTo>
                    <a:pt x="413" y="1772"/>
                  </a:lnTo>
                  <a:lnTo>
                    <a:pt x="236" y="2185"/>
                  </a:lnTo>
                  <a:lnTo>
                    <a:pt x="118" y="2539"/>
                  </a:lnTo>
                  <a:lnTo>
                    <a:pt x="0" y="2953"/>
                  </a:lnTo>
                  <a:lnTo>
                    <a:pt x="0" y="3366"/>
                  </a:lnTo>
                  <a:lnTo>
                    <a:pt x="59" y="3779"/>
                  </a:lnTo>
                  <a:lnTo>
                    <a:pt x="177" y="4192"/>
                  </a:lnTo>
                  <a:lnTo>
                    <a:pt x="295" y="4606"/>
                  </a:lnTo>
                  <a:lnTo>
                    <a:pt x="531" y="5019"/>
                  </a:lnTo>
                  <a:lnTo>
                    <a:pt x="827" y="5373"/>
                  </a:lnTo>
                  <a:lnTo>
                    <a:pt x="1181" y="5727"/>
                  </a:lnTo>
                  <a:lnTo>
                    <a:pt x="3129" y="7617"/>
                  </a:lnTo>
                  <a:lnTo>
                    <a:pt x="7616" y="2953"/>
                  </a:lnTo>
                  <a:lnTo>
                    <a:pt x="5668" y="1063"/>
                  </a:lnTo>
                  <a:lnTo>
                    <a:pt x="5314" y="709"/>
                  </a:lnTo>
                  <a:lnTo>
                    <a:pt x="4900" y="473"/>
                  </a:lnTo>
                  <a:lnTo>
                    <a:pt x="4487" y="237"/>
                  </a:lnTo>
                  <a:lnTo>
                    <a:pt x="4074" y="119"/>
                  </a:lnTo>
                  <a:lnTo>
                    <a:pt x="3661" y="60"/>
                  </a:lnTo>
                  <a:lnTo>
                    <a:pt x="32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7"/>
            <p:cNvSpPr/>
            <p:nvPr/>
          </p:nvSpPr>
          <p:spPr>
            <a:xfrm>
              <a:off x="4136175" y="3958575"/>
              <a:ext cx="156475" cy="147625"/>
            </a:xfrm>
            <a:custGeom>
              <a:avLst/>
              <a:gdLst/>
              <a:ahLst/>
              <a:cxnLst/>
              <a:rect l="l" t="t" r="r" b="b"/>
              <a:pathLst>
                <a:path w="6259" h="5905" extrusionOk="0">
                  <a:moveTo>
                    <a:pt x="4901" y="0"/>
                  </a:moveTo>
                  <a:lnTo>
                    <a:pt x="1" y="4369"/>
                  </a:lnTo>
                  <a:lnTo>
                    <a:pt x="1359" y="5904"/>
                  </a:lnTo>
                  <a:lnTo>
                    <a:pt x="6259" y="1535"/>
                  </a:lnTo>
                  <a:lnTo>
                    <a:pt x="49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7"/>
            <p:cNvSpPr/>
            <p:nvPr/>
          </p:nvSpPr>
          <p:spPr>
            <a:xfrm>
              <a:off x="4038775" y="3839025"/>
              <a:ext cx="169750" cy="168275"/>
            </a:xfrm>
            <a:custGeom>
              <a:avLst/>
              <a:gdLst/>
              <a:ahLst/>
              <a:cxnLst/>
              <a:rect l="l" t="t" r="r" b="b"/>
              <a:pathLst>
                <a:path w="6790" h="6731" extrusionOk="0">
                  <a:moveTo>
                    <a:pt x="3897" y="2007"/>
                  </a:moveTo>
                  <a:lnTo>
                    <a:pt x="4133" y="2125"/>
                  </a:lnTo>
                  <a:lnTo>
                    <a:pt x="4369" y="2303"/>
                  </a:lnTo>
                  <a:lnTo>
                    <a:pt x="4546" y="2480"/>
                  </a:lnTo>
                  <a:lnTo>
                    <a:pt x="4723" y="2775"/>
                  </a:lnTo>
                  <a:lnTo>
                    <a:pt x="4782" y="3011"/>
                  </a:lnTo>
                  <a:lnTo>
                    <a:pt x="4841" y="3247"/>
                  </a:lnTo>
                  <a:lnTo>
                    <a:pt x="4782" y="3483"/>
                  </a:lnTo>
                  <a:lnTo>
                    <a:pt x="4723" y="3719"/>
                  </a:lnTo>
                  <a:lnTo>
                    <a:pt x="4605" y="3956"/>
                  </a:lnTo>
                  <a:lnTo>
                    <a:pt x="4428" y="4192"/>
                  </a:lnTo>
                  <a:lnTo>
                    <a:pt x="4192" y="4369"/>
                  </a:lnTo>
                  <a:lnTo>
                    <a:pt x="3897" y="4546"/>
                  </a:lnTo>
                  <a:lnTo>
                    <a:pt x="3661" y="4664"/>
                  </a:lnTo>
                  <a:lnTo>
                    <a:pt x="3365" y="4782"/>
                  </a:lnTo>
                  <a:lnTo>
                    <a:pt x="3129" y="4782"/>
                  </a:lnTo>
                  <a:lnTo>
                    <a:pt x="2893" y="4723"/>
                  </a:lnTo>
                  <a:lnTo>
                    <a:pt x="2657" y="4605"/>
                  </a:lnTo>
                  <a:lnTo>
                    <a:pt x="2421" y="4487"/>
                  </a:lnTo>
                  <a:lnTo>
                    <a:pt x="2244" y="4251"/>
                  </a:lnTo>
                  <a:lnTo>
                    <a:pt x="2066" y="4015"/>
                  </a:lnTo>
                  <a:lnTo>
                    <a:pt x="2007" y="3779"/>
                  </a:lnTo>
                  <a:lnTo>
                    <a:pt x="1948" y="3542"/>
                  </a:lnTo>
                  <a:lnTo>
                    <a:pt x="1948" y="3247"/>
                  </a:lnTo>
                  <a:lnTo>
                    <a:pt x="2066" y="3011"/>
                  </a:lnTo>
                  <a:lnTo>
                    <a:pt x="2185" y="2775"/>
                  </a:lnTo>
                  <a:lnTo>
                    <a:pt x="2362" y="2598"/>
                  </a:lnTo>
                  <a:lnTo>
                    <a:pt x="2598" y="2362"/>
                  </a:lnTo>
                  <a:lnTo>
                    <a:pt x="2893" y="2184"/>
                  </a:lnTo>
                  <a:lnTo>
                    <a:pt x="3129" y="2066"/>
                  </a:lnTo>
                  <a:lnTo>
                    <a:pt x="3424" y="2007"/>
                  </a:lnTo>
                  <a:close/>
                  <a:moveTo>
                    <a:pt x="3011" y="0"/>
                  </a:moveTo>
                  <a:lnTo>
                    <a:pt x="2598" y="118"/>
                  </a:lnTo>
                  <a:lnTo>
                    <a:pt x="2185" y="236"/>
                  </a:lnTo>
                  <a:lnTo>
                    <a:pt x="1771" y="472"/>
                  </a:lnTo>
                  <a:lnTo>
                    <a:pt x="1358" y="708"/>
                  </a:lnTo>
                  <a:lnTo>
                    <a:pt x="1004" y="1004"/>
                  </a:lnTo>
                  <a:lnTo>
                    <a:pt x="709" y="1358"/>
                  </a:lnTo>
                  <a:lnTo>
                    <a:pt x="472" y="1712"/>
                  </a:lnTo>
                  <a:lnTo>
                    <a:pt x="295" y="2125"/>
                  </a:lnTo>
                  <a:lnTo>
                    <a:pt x="118" y="2539"/>
                  </a:lnTo>
                  <a:lnTo>
                    <a:pt x="59" y="2952"/>
                  </a:lnTo>
                  <a:lnTo>
                    <a:pt x="0" y="3365"/>
                  </a:lnTo>
                  <a:lnTo>
                    <a:pt x="59" y="3779"/>
                  </a:lnTo>
                  <a:lnTo>
                    <a:pt x="118" y="4192"/>
                  </a:lnTo>
                  <a:lnTo>
                    <a:pt x="295" y="4605"/>
                  </a:lnTo>
                  <a:lnTo>
                    <a:pt x="472" y="5018"/>
                  </a:lnTo>
                  <a:lnTo>
                    <a:pt x="709" y="5373"/>
                  </a:lnTo>
                  <a:lnTo>
                    <a:pt x="1004" y="5727"/>
                  </a:lnTo>
                  <a:lnTo>
                    <a:pt x="1358" y="6022"/>
                  </a:lnTo>
                  <a:lnTo>
                    <a:pt x="1712" y="6258"/>
                  </a:lnTo>
                  <a:lnTo>
                    <a:pt x="2066" y="6494"/>
                  </a:lnTo>
                  <a:lnTo>
                    <a:pt x="2480" y="6612"/>
                  </a:lnTo>
                  <a:lnTo>
                    <a:pt x="2893" y="6730"/>
                  </a:lnTo>
                  <a:lnTo>
                    <a:pt x="3779" y="6730"/>
                  </a:lnTo>
                  <a:lnTo>
                    <a:pt x="4192" y="6671"/>
                  </a:lnTo>
                  <a:lnTo>
                    <a:pt x="4605" y="6494"/>
                  </a:lnTo>
                  <a:lnTo>
                    <a:pt x="5018" y="6317"/>
                  </a:lnTo>
                  <a:lnTo>
                    <a:pt x="5432" y="6081"/>
                  </a:lnTo>
                  <a:lnTo>
                    <a:pt x="5786" y="5727"/>
                  </a:lnTo>
                  <a:lnTo>
                    <a:pt x="6081" y="5432"/>
                  </a:lnTo>
                  <a:lnTo>
                    <a:pt x="6317" y="5077"/>
                  </a:lnTo>
                  <a:lnTo>
                    <a:pt x="6494" y="4664"/>
                  </a:lnTo>
                  <a:lnTo>
                    <a:pt x="6672" y="4251"/>
                  </a:lnTo>
                  <a:lnTo>
                    <a:pt x="6731" y="3838"/>
                  </a:lnTo>
                  <a:lnTo>
                    <a:pt x="6790" y="3365"/>
                  </a:lnTo>
                  <a:lnTo>
                    <a:pt x="6731" y="2952"/>
                  </a:lnTo>
                  <a:lnTo>
                    <a:pt x="6672" y="2539"/>
                  </a:lnTo>
                  <a:lnTo>
                    <a:pt x="6494" y="2125"/>
                  </a:lnTo>
                  <a:lnTo>
                    <a:pt x="6317" y="1712"/>
                  </a:lnTo>
                  <a:lnTo>
                    <a:pt x="6081" y="1358"/>
                  </a:lnTo>
                  <a:lnTo>
                    <a:pt x="5786" y="1004"/>
                  </a:lnTo>
                  <a:lnTo>
                    <a:pt x="5432" y="708"/>
                  </a:lnTo>
                  <a:lnTo>
                    <a:pt x="5077" y="472"/>
                  </a:lnTo>
                  <a:lnTo>
                    <a:pt x="4723" y="295"/>
                  </a:lnTo>
                  <a:lnTo>
                    <a:pt x="4310" y="118"/>
                  </a:lnTo>
                  <a:lnTo>
                    <a:pt x="3897" y="59"/>
                  </a:lnTo>
                  <a:lnTo>
                    <a:pt x="34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7"/>
            <p:cNvSpPr/>
            <p:nvPr/>
          </p:nvSpPr>
          <p:spPr>
            <a:xfrm>
              <a:off x="3904450" y="3650100"/>
              <a:ext cx="194850" cy="175650"/>
            </a:xfrm>
            <a:custGeom>
              <a:avLst/>
              <a:gdLst/>
              <a:ahLst/>
              <a:cxnLst/>
              <a:rect l="l" t="t" r="r" b="b"/>
              <a:pathLst>
                <a:path w="7794" h="7026" extrusionOk="0">
                  <a:moveTo>
                    <a:pt x="5609" y="0"/>
                  </a:moveTo>
                  <a:lnTo>
                    <a:pt x="4192" y="827"/>
                  </a:lnTo>
                  <a:lnTo>
                    <a:pt x="5373" y="2834"/>
                  </a:lnTo>
                  <a:lnTo>
                    <a:pt x="4547" y="3247"/>
                  </a:lnTo>
                  <a:lnTo>
                    <a:pt x="3543" y="1535"/>
                  </a:lnTo>
                  <a:lnTo>
                    <a:pt x="2244" y="2303"/>
                  </a:lnTo>
                  <a:lnTo>
                    <a:pt x="3248" y="4015"/>
                  </a:lnTo>
                  <a:lnTo>
                    <a:pt x="2539" y="4428"/>
                  </a:lnTo>
                  <a:lnTo>
                    <a:pt x="1358" y="2421"/>
                  </a:lnTo>
                  <a:lnTo>
                    <a:pt x="1" y="3247"/>
                  </a:lnTo>
                  <a:lnTo>
                    <a:pt x="2126" y="7026"/>
                  </a:lnTo>
                  <a:lnTo>
                    <a:pt x="7794" y="3779"/>
                  </a:lnTo>
                  <a:lnTo>
                    <a:pt x="56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7"/>
            <p:cNvSpPr/>
            <p:nvPr/>
          </p:nvSpPr>
          <p:spPr>
            <a:xfrm>
              <a:off x="3818850" y="3484775"/>
              <a:ext cx="212550" cy="209625"/>
            </a:xfrm>
            <a:custGeom>
              <a:avLst/>
              <a:gdLst/>
              <a:ahLst/>
              <a:cxnLst/>
              <a:rect l="l" t="t" r="r" b="b"/>
              <a:pathLst>
                <a:path w="8502" h="8385" extrusionOk="0">
                  <a:moveTo>
                    <a:pt x="5904" y="1"/>
                  </a:moveTo>
                  <a:lnTo>
                    <a:pt x="0" y="2716"/>
                  </a:lnTo>
                  <a:lnTo>
                    <a:pt x="827" y="4606"/>
                  </a:lnTo>
                  <a:lnTo>
                    <a:pt x="3897" y="3189"/>
                  </a:lnTo>
                  <a:lnTo>
                    <a:pt x="1771" y="6554"/>
                  </a:lnTo>
                  <a:lnTo>
                    <a:pt x="2598" y="8384"/>
                  </a:lnTo>
                  <a:lnTo>
                    <a:pt x="8502" y="5727"/>
                  </a:lnTo>
                  <a:lnTo>
                    <a:pt x="7675" y="3838"/>
                  </a:lnTo>
                  <a:lnTo>
                    <a:pt x="4723" y="5196"/>
                  </a:lnTo>
                  <a:lnTo>
                    <a:pt x="4723" y="5196"/>
                  </a:lnTo>
                  <a:lnTo>
                    <a:pt x="6790" y="1890"/>
                  </a:lnTo>
                  <a:lnTo>
                    <a:pt x="5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7"/>
            <p:cNvSpPr/>
            <p:nvPr/>
          </p:nvSpPr>
          <p:spPr>
            <a:xfrm>
              <a:off x="3770125" y="3323900"/>
              <a:ext cx="168300" cy="168275"/>
            </a:xfrm>
            <a:custGeom>
              <a:avLst/>
              <a:gdLst/>
              <a:ahLst/>
              <a:cxnLst/>
              <a:rect l="l" t="t" r="r" b="b"/>
              <a:pathLst>
                <a:path w="6732" h="6731" extrusionOk="0">
                  <a:moveTo>
                    <a:pt x="3898" y="0"/>
                  </a:moveTo>
                  <a:lnTo>
                    <a:pt x="1949" y="650"/>
                  </a:lnTo>
                  <a:lnTo>
                    <a:pt x="2953" y="3838"/>
                  </a:lnTo>
                  <a:lnTo>
                    <a:pt x="4370" y="3366"/>
                  </a:lnTo>
                  <a:lnTo>
                    <a:pt x="3838" y="1831"/>
                  </a:lnTo>
                  <a:lnTo>
                    <a:pt x="4134" y="1949"/>
                  </a:lnTo>
                  <a:lnTo>
                    <a:pt x="4429" y="2126"/>
                  </a:lnTo>
                  <a:lnTo>
                    <a:pt x="4606" y="2421"/>
                  </a:lnTo>
                  <a:lnTo>
                    <a:pt x="4724" y="2716"/>
                  </a:lnTo>
                  <a:lnTo>
                    <a:pt x="4842" y="3070"/>
                  </a:lnTo>
                  <a:lnTo>
                    <a:pt x="4842" y="3366"/>
                  </a:lnTo>
                  <a:lnTo>
                    <a:pt x="4842" y="3661"/>
                  </a:lnTo>
                  <a:lnTo>
                    <a:pt x="4724" y="3897"/>
                  </a:lnTo>
                  <a:lnTo>
                    <a:pt x="4606" y="4074"/>
                  </a:lnTo>
                  <a:lnTo>
                    <a:pt x="4370" y="4310"/>
                  </a:lnTo>
                  <a:lnTo>
                    <a:pt x="4075" y="4428"/>
                  </a:lnTo>
                  <a:lnTo>
                    <a:pt x="3779" y="4605"/>
                  </a:lnTo>
                  <a:lnTo>
                    <a:pt x="3484" y="4664"/>
                  </a:lnTo>
                  <a:lnTo>
                    <a:pt x="2894" y="4664"/>
                  </a:lnTo>
                  <a:lnTo>
                    <a:pt x="2658" y="4605"/>
                  </a:lnTo>
                  <a:lnTo>
                    <a:pt x="2481" y="4487"/>
                  </a:lnTo>
                  <a:lnTo>
                    <a:pt x="2244" y="4310"/>
                  </a:lnTo>
                  <a:lnTo>
                    <a:pt x="2126" y="4133"/>
                  </a:lnTo>
                  <a:lnTo>
                    <a:pt x="2008" y="3838"/>
                  </a:lnTo>
                  <a:lnTo>
                    <a:pt x="1949" y="3543"/>
                  </a:lnTo>
                  <a:lnTo>
                    <a:pt x="1949" y="3307"/>
                  </a:lnTo>
                  <a:lnTo>
                    <a:pt x="2008" y="3070"/>
                  </a:lnTo>
                  <a:lnTo>
                    <a:pt x="2126" y="2893"/>
                  </a:lnTo>
                  <a:lnTo>
                    <a:pt x="1477" y="827"/>
                  </a:lnTo>
                  <a:lnTo>
                    <a:pt x="1005" y="1122"/>
                  </a:lnTo>
                  <a:lnTo>
                    <a:pt x="650" y="1417"/>
                  </a:lnTo>
                  <a:lnTo>
                    <a:pt x="355" y="1831"/>
                  </a:lnTo>
                  <a:lnTo>
                    <a:pt x="178" y="2303"/>
                  </a:lnTo>
                  <a:lnTo>
                    <a:pt x="60" y="2775"/>
                  </a:lnTo>
                  <a:lnTo>
                    <a:pt x="1" y="3307"/>
                  </a:lnTo>
                  <a:lnTo>
                    <a:pt x="60" y="3838"/>
                  </a:lnTo>
                  <a:lnTo>
                    <a:pt x="237" y="4428"/>
                  </a:lnTo>
                  <a:lnTo>
                    <a:pt x="414" y="4901"/>
                  </a:lnTo>
                  <a:lnTo>
                    <a:pt x="650" y="5314"/>
                  </a:lnTo>
                  <a:lnTo>
                    <a:pt x="887" y="5668"/>
                  </a:lnTo>
                  <a:lnTo>
                    <a:pt x="1182" y="5963"/>
                  </a:lnTo>
                  <a:lnTo>
                    <a:pt x="1477" y="6259"/>
                  </a:lnTo>
                  <a:lnTo>
                    <a:pt x="1831" y="6436"/>
                  </a:lnTo>
                  <a:lnTo>
                    <a:pt x="2244" y="6613"/>
                  </a:lnTo>
                  <a:lnTo>
                    <a:pt x="2658" y="6731"/>
                  </a:lnTo>
                  <a:lnTo>
                    <a:pt x="3484" y="6731"/>
                  </a:lnTo>
                  <a:lnTo>
                    <a:pt x="3957" y="6672"/>
                  </a:lnTo>
                  <a:lnTo>
                    <a:pt x="4429" y="6554"/>
                  </a:lnTo>
                  <a:lnTo>
                    <a:pt x="4842" y="6377"/>
                  </a:lnTo>
                  <a:lnTo>
                    <a:pt x="5255" y="6140"/>
                  </a:lnTo>
                  <a:lnTo>
                    <a:pt x="5610" y="5904"/>
                  </a:lnTo>
                  <a:lnTo>
                    <a:pt x="5905" y="5609"/>
                  </a:lnTo>
                  <a:lnTo>
                    <a:pt x="6200" y="5314"/>
                  </a:lnTo>
                  <a:lnTo>
                    <a:pt x="6377" y="4960"/>
                  </a:lnTo>
                  <a:lnTo>
                    <a:pt x="6554" y="4546"/>
                  </a:lnTo>
                  <a:lnTo>
                    <a:pt x="6672" y="4192"/>
                  </a:lnTo>
                  <a:lnTo>
                    <a:pt x="6731" y="3720"/>
                  </a:lnTo>
                  <a:lnTo>
                    <a:pt x="6731" y="3307"/>
                  </a:lnTo>
                  <a:lnTo>
                    <a:pt x="6672" y="2834"/>
                  </a:lnTo>
                  <a:lnTo>
                    <a:pt x="6495" y="2362"/>
                  </a:lnTo>
                  <a:lnTo>
                    <a:pt x="6318" y="1831"/>
                  </a:lnTo>
                  <a:lnTo>
                    <a:pt x="6082" y="1417"/>
                  </a:lnTo>
                  <a:lnTo>
                    <a:pt x="5787" y="1063"/>
                  </a:lnTo>
                  <a:lnTo>
                    <a:pt x="5433" y="709"/>
                  </a:lnTo>
                  <a:lnTo>
                    <a:pt x="5078" y="473"/>
                  </a:lnTo>
                  <a:lnTo>
                    <a:pt x="4665" y="296"/>
                  </a:lnTo>
                  <a:lnTo>
                    <a:pt x="4311" y="118"/>
                  </a:lnTo>
                  <a:lnTo>
                    <a:pt x="38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7"/>
            <p:cNvSpPr/>
            <p:nvPr/>
          </p:nvSpPr>
          <p:spPr>
            <a:xfrm>
              <a:off x="3731750" y="3235350"/>
              <a:ext cx="171250" cy="88575"/>
            </a:xfrm>
            <a:custGeom>
              <a:avLst/>
              <a:gdLst/>
              <a:ahLst/>
              <a:cxnLst/>
              <a:rect l="l" t="t" r="r" b="b"/>
              <a:pathLst>
                <a:path w="6850" h="3543" extrusionOk="0">
                  <a:moveTo>
                    <a:pt x="6377" y="0"/>
                  </a:moveTo>
                  <a:lnTo>
                    <a:pt x="1" y="1535"/>
                  </a:lnTo>
                  <a:lnTo>
                    <a:pt x="532" y="3542"/>
                  </a:lnTo>
                  <a:lnTo>
                    <a:pt x="6849" y="2007"/>
                  </a:lnTo>
                  <a:lnTo>
                    <a:pt x="63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7"/>
            <p:cNvSpPr/>
            <p:nvPr/>
          </p:nvSpPr>
          <p:spPr>
            <a:xfrm>
              <a:off x="3696325" y="3050850"/>
              <a:ext cx="186000" cy="181550"/>
            </a:xfrm>
            <a:custGeom>
              <a:avLst/>
              <a:gdLst/>
              <a:ahLst/>
              <a:cxnLst/>
              <a:rect l="l" t="t" r="r" b="b"/>
              <a:pathLst>
                <a:path w="7440" h="7262" extrusionOk="0">
                  <a:moveTo>
                    <a:pt x="6436" y="0"/>
                  </a:moveTo>
                  <a:lnTo>
                    <a:pt x="1" y="1063"/>
                  </a:lnTo>
                  <a:lnTo>
                    <a:pt x="355" y="3070"/>
                  </a:lnTo>
                  <a:lnTo>
                    <a:pt x="3602" y="2539"/>
                  </a:lnTo>
                  <a:lnTo>
                    <a:pt x="3602" y="2539"/>
                  </a:lnTo>
                  <a:lnTo>
                    <a:pt x="709" y="5196"/>
                  </a:lnTo>
                  <a:lnTo>
                    <a:pt x="1005" y="7262"/>
                  </a:lnTo>
                  <a:lnTo>
                    <a:pt x="7440" y="6199"/>
                  </a:lnTo>
                  <a:lnTo>
                    <a:pt x="7145" y="4192"/>
                  </a:lnTo>
                  <a:lnTo>
                    <a:pt x="3898" y="4723"/>
                  </a:lnTo>
                  <a:lnTo>
                    <a:pt x="6790" y="2066"/>
                  </a:lnTo>
                  <a:lnTo>
                    <a:pt x="64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7"/>
            <p:cNvSpPr/>
            <p:nvPr/>
          </p:nvSpPr>
          <p:spPr>
            <a:xfrm>
              <a:off x="3686000" y="2913575"/>
              <a:ext cx="169775" cy="118100"/>
            </a:xfrm>
            <a:custGeom>
              <a:avLst/>
              <a:gdLst/>
              <a:ahLst/>
              <a:cxnLst/>
              <a:rect l="l" t="t" r="r" b="b"/>
              <a:pathLst>
                <a:path w="6791" h="4724" extrusionOk="0">
                  <a:moveTo>
                    <a:pt x="6495" y="0"/>
                  </a:moveTo>
                  <a:lnTo>
                    <a:pt x="4842" y="119"/>
                  </a:lnTo>
                  <a:lnTo>
                    <a:pt x="5019" y="2362"/>
                  </a:lnTo>
                  <a:lnTo>
                    <a:pt x="4074" y="2421"/>
                  </a:lnTo>
                  <a:lnTo>
                    <a:pt x="3956" y="414"/>
                  </a:lnTo>
                  <a:lnTo>
                    <a:pt x="2421" y="532"/>
                  </a:lnTo>
                  <a:lnTo>
                    <a:pt x="2539" y="2539"/>
                  </a:lnTo>
                  <a:lnTo>
                    <a:pt x="1772" y="2598"/>
                  </a:lnTo>
                  <a:lnTo>
                    <a:pt x="1595" y="296"/>
                  </a:lnTo>
                  <a:lnTo>
                    <a:pt x="1" y="414"/>
                  </a:lnTo>
                  <a:lnTo>
                    <a:pt x="296" y="4724"/>
                  </a:lnTo>
                  <a:lnTo>
                    <a:pt x="6790" y="4310"/>
                  </a:lnTo>
                  <a:lnTo>
                    <a:pt x="64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7"/>
            <p:cNvSpPr/>
            <p:nvPr/>
          </p:nvSpPr>
          <p:spPr>
            <a:xfrm>
              <a:off x="3684525" y="2774825"/>
              <a:ext cx="165350" cy="112200"/>
            </a:xfrm>
            <a:custGeom>
              <a:avLst/>
              <a:gdLst/>
              <a:ahLst/>
              <a:cxnLst/>
              <a:rect l="l" t="t" r="r" b="b"/>
              <a:pathLst>
                <a:path w="6614" h="4488" extrusionOk="0">
                  <a:moveTo>
                    <a:pt x="60" y="1"/>
                  </a:moveTo>
                  <a:lnTo>
                    <a:pt x="1" y="4370"/>
                  </a:lnTo>
                  <a:lnTo>
                    <a:pt x="6554" y="4488"/>
                  </a:lnTo>
                  <a:lnTo>
                    <a:pt x="6613" y="119"/>
                  </a:lnTo>
                  <a:lnTo>
                    <a:pt x="4960" y="60"/>
                  </a:lnTo>
                  <a:lnTo>
                    <a:pt x="4901" y="2362"/>
                  </a:lnTo>
                  <a:lnTo>
                    <a:pt x="4015" y="2362"/>
                  </a:lnTo>
                  <a:lnTo>
                    <a:pt x="4015" y="355"/>
                  </a:lnTo>
                  <a:lnTo>
                    <a:pt x="2480" y="296"/>
                  </a:lnTo>
                  <a:lnTo>
                    <a:pt x="2480" y="2362"/>
                  </a:lnTo>
                  <a:lnTo>
                    <a:pt x="1654" y="2362"/>
                  </a:lnTo>
                  <a:lnTo>
                    <a:pt x="1713" y="60"/>
                  </a:lnTo>
                  <a:lnTo>
                    <a:pt x="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7"/>
            <p:cNvSpPr/>
            <p:nvPr/>
          </p:nvSpPr>
          <p:spPr>
            <a:xfrm>
              <a:off x="3687475" y="2602150"/>
              <a:ext cx="177150" cy="149100"/>
            </a:xfrm>
            <a:custGeom>
              <a:avLst/>
              <a:gdLst/>
              <a:ahLst/>
              <a:cxnLst/>
              <a:rect l="l" t="t" r="r" b="b"/>
              <a:pathLst>
                <a:path w="7086" h="5964" extrusionOk="0">
                  <a:moveTo>
                    <a:pt x="2658" y="2126"/>
                  </a:moveTo>
                  <a:lnTo>
                    <a:pt x="2894" y="2185"/>
                  </a:lnTo>
                  <a:lnTo>
                    <a:pt x="3012" y="2303"/>
                  </a:lnTo>
                  <a:lnTo>
                    <a:pt x="3130" y="2480"/>
                  </a:lnTo>
                  <a:lnTo>
                    <a:pt x="3130" y="2716"/>
                  </a:lnTo>
                  <a:lnTo>
                    <a:pt x="3012" y="3543"/>
                  </a:lnTo>
                  <a:lnTo>
                    <a:pt x="1949" y="3425"/>
                  </a:lnTo>
                  <a:lnTo>
                    <a:pt x="2008" y="2598"/>
                  </a:lnTo>
                  <a:lnTo>
                    <a:pt x="2067" y="2362"/>
                  </a:lnTo>
                  <a:lnTo>
                    <a:pt x="2185" y="2185"/>
                  </a:lnTo>
                  <a:lnTo>
                    <a:pt x="2421" y="2126"/>
                  </a:lnTo>
                  <a:close/>
                  <a:moveTo>
                    <a:pt x="2421" y="0"/>
                  </a:moveTo>
                  <a:lnTo>
                    <a:pt x="2126" y="59"/>
                  </a:lnTo>
                  <a:lnTo>
                    <a:pt x="1831" y="118"/>
                  </a:lnTo>
                  <a:lnTo>
                    <a:pt x="1595" y="177"/>
                  </a:lnTo>
                  <a:lnTo>
                    <a:pt x="1359" y="354"/>
                  </a:lnTo>
                  <a:lnTo>
                    <a:pt x="1122" y="473"/>
                  </a:lnTo>
                  <a:lnTo>
                    <a:pt x="945" y="709"/>
                  </a:lnTo>
                  <a:lnTo>
                    <a:pt x="768" y="945"/>
                  </a:lnTo>
                  <a:lnTo>
                    <a:pt x="591" y="1240"/>
                  </a:lnTo>
                  <a:lnTo>
                    <a:pt x="473" y="1535"/>
                  </a:lnTo>
                  <a:lnTo>
                    <a:pt x="414" y="1889"/>
                  </a:lnTo>
                  <a:lnTo>
                    <a:pt x="355" y="2244"/>
                  </a:lnTo>
                  <a:lnTo>
                    <a:pt x="1" y="5314"/>
                  </a:lnTo>
                  <a:lnTo>
                    <a:pt x="6495" y="5963"/>
                  </a:lnTo>
                  <a:lnTo>
                    <a:pt x="6731" y="3897"/>
                  </a:lnTo>
                  <a:lnTo>
                    <a:pt x="4370" y="3661"/>
                  </a:lnTo>
                  <a:lnTo>
                    <a:pt x="6849" y="2716"/>
                  </a:lnTo>
                  <a:lnTo>
                    <a:pt x="7085" y="473"/>
                  </a:lnTo>
                  <a:lnTo>
                    <a:pt x="4429" y="1594"/>
                  </a:lnTo>
                  <a:lnTo>
                    <a:pt x="4370" y="1299"/>
                  </a:lnTo>
                  <a:lnTo>
                    <a:pt x="4193" y="1004"/>
                  </a:lnTo>
                  <a:lnTo>
                    <a:pt x="4015" y="709"/>
                  </a:lnTo>
                  <a:lnTo>
                    <a:pt x="3838" y="473"/>
                  </a:lnTo>
                  <a:lnTo>
                    <a:pt x="3602" y="295"/>
                  </a:lnTo>
                  <a:lnTo>
                    <a:pt x="3307" y="177"/>
                  </a:lnTo>
                  <a:lnTo>
                    <a:pt x="3012" y="59"/>
                  </a:lnTo>
                  <a:lnTo>
                    <a:pt x="27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7"/>
            <p:cNvSpPr/>
            <p:nvPr/>
          </p:nvSpPr>
          <p:spPr>
            <a:xfrm>
              <a:off x="3717000" y="2388125"/>
              <a:ext cx="171250" cy="155000"/>
            </a:xfrm>
            <a:custGeom>
              <a:avLst/>
              <a:gdLst/>
              <a:ahLst/>
              <a:cxnLst/>
              <a:rect l="l" t="t" r="r" b="b"/>
              <a:pathLst>
                <a:path w="6850" h="6200" extrusionOk="0">
                  <a:moveTo>
                    <a:pt x="2952" y="2067"/>
                  </a:moveTo>
                  <a:lnTo>
                    <a:pt x="3189" y="2185"/>
                  </a:lnTo>
                  <a:lnTo>
                    <a:pt x="3307" y="2303"/>
                  </a:lnTo>
                  <a:lnTo>
                    <a:pt x="3425" y="2539"/>
                  </a:lnTo>
                  <a:lnTo>
                    <a:pt x="3366" y="2834"/>
                  </a:lnTo>
                  <a:lnTo>
                    <a:pt x="3248" y="3366"/>
                  </a:lnTo>
                  <a:lnTo>
                    <a:pt x="2067" y="3130"/>
                  </a:lnTo>
                  <a:lnTo>
                    <a:pt x="2185" y="2539"/>
                  </a:lnTo>
                  <a:lnTo>
                    <a:pt x="2303" y="2303"/>
                  </a:lnTo>
                  <a:lnTo>
                    <a:pt x="2480" y="2126"/>
                  </a:lnTo>
                  <a:lnTo>
                    <a:pt x="2657" y="2067"/>
                  </a:lnTo>
                  <a:close/>
                  <a:moveTo>
                    <a:pt x="2480" y="1"/>
                  </a:moveTo>
                  <a:lnTo>
                    <a:pt x="2067" y="119"/>
                  </a:lnTo>
                  <a:lnTo>
                    <a:pt x="1654" y="296"/>
                  </a:lnTo>
                  <a:lnTo>
                    <a:pt x="1299" y="591"/>
                  </a:lnTo>
                  <a:lnTo>
                    <a:pt x="1063" y="945"/>
                  </a:lnTo>
                  <a:lnTo>
                    <a:pt x="827" y="1418"/>
                  </a:lnTo>
                  <a:lnTo>
                    <a:pt x="650" y="1949"/>
                  </a:lnTo>
                  <a:lnTo>
                    <a:pt x="1" y="4724"/>
                  </a:lnTo>
                  <a:lnTo>
                    <a:pt x="6377" y="6200"/>
                  </a:lnTo>
                  <a:lnTo>
                    <a:pt x="6849" y="4192"/>
                  </a:lnTo>
                  <a:lnTo>
                    <a:pt x="4842" y="3720"/>
                  </a:lnTo>
                  <a:lnTo>
                    <a:pt x="5019" y="2953"/>
                  </a:lnTo>
                  <a:lnTo>
                    <a:pt x="5078" y="2598"/>
                  </a:lnTo>
                  <a:lnTo>
                    <a:pt x="5078" y="2244"/>
                  </a:lnTo>
                  <a:lnTo>
                    <a:pt x="5078" y="1890"/>
                  </a:lnTo>
                  <a:lnTo>
                    <a:pt x="5019" y="1595"/>
                  </a:lnTo>
                  <a:lnTo>
                    <a:pt x="4901" y="1299"/>
                  </a:lnTo>
                  <a:lnTo>
                    <a:pt x="4783" y="1004"/>
                  </a:lnTo>
                  <a:lnTo>
                    <a:pt x="4606" y="768"/>
                  </a:lnTo>
                  <a:lnTo>
                    <a:pt x="4428" y="591"/>
                  </a:lnTo>
                  <a:lnTo>
                    <a:pt x="4192" y="414"/>
                  </a:lnTo>
                  <a:lnTo>
                    <a:pt x="3956" y="237"/>
                  </a:lnTo>
                  <a:lnTo>
                    <a:pt x="3661" y="119"/>
                  </a:lnTo>
                  <a:lnTo>
                    <a:pt x="3366" y="60"/>
                  </a:lnTo>
                  <a:lnTo>
                    <a:pt x="28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7"/>
            <p:cNvSpPr/>
            <p:nvPr/>
          </p:nvSpPr>
          <p:spPr>
            <a:xfrm>
              <a:off x="3776050" y="2205100"/>
              <a:ext cx="166800" cy="168300"/>
            </a:xfrm>
            <a:custGeom>
              <a:avLst/>
              <a:gdLst/>
              <a:ahLst/>
              <a:cxnLst/>
              <a:rect l="l" t="t" r="r" b="b"/>
              <a:pathLst>
                <a:path w="6672" h="6732" extrusionOk="0">
                  <a:moveTo>
                    <a:pt x="3424" y="2067"/>
                  </a:moveTo>
                  <a:lnTo>
                    <a:pt x="3779" y="2126"/>
                  </a:lnTo>
                  <a:lnTo>
                    <a:pt x="4015" y="2303"/>
                  </a:lnTo>
                  <a:lnTo>
                    <a:pt x="4310" y="2421"/>
                  </a:lnTo>
                  <a:lnTo>
                    <a:pt x="4487" y="2598"/>
                  </a:lnTo>
                  <a:lnTo>
                    <a:pt x="4664" y="2835"/>
                  </a:lnTo>
                  <a:lnTo>
                    <a:pt x="4723" y="3012"/>
                  </a:lnTo>
                  <a:lnTo>
                    <a:pt x="4782" y="3307"/>
                  </a:lnTo>
                  <a:lnTo>
                    <a:pt x="4782" y="3543"/>
                  </a:lnTo>
                  <a:lnTo>
                    <a:pt x="4723" y="3838"/>
                  </a:lnTo>
                  <a:lnTo>
                    <a:pt x="4605" y="4074"/>
                  </a:lnTo>
                  <a:lnTo>
                    <a:pt x="4428" y="4311"/>
                  </a:lnTo>
                  <a:lnTo>
                    <a:pt x="4251" y="4488"/>
                  </a:lnTo>
                  <a:lnTo>
                    <a:pt x="4015" y="4606"/>
                  </a:lnTo>
                  <a:lnTo>
                    <a:pt x="3779" y="4665"/>
                  </a:lnTo>
                  <a:lnTo>
                    <a:pt x="3247" y="4665"/>
                  </a:lnTo>
                  <a:lnTo>
                    <a:pt x="2952" y="4547"/>
                  </a:lnTo>
                  <a:lnTo>
                    <a:pt x="2657" y="4429"/>
                  </a:lnTo>
                  <a:lnTo>
                    <a:pt x="2362" y="4311"/>
                  </a:lnTo>
                  <a:lnTo>
                    <a:pt x="2185" y="4133"/>
                  </a:lnTo>
                  <a:lnTo>
                    <a:pt x="2007" y="3897"/>
                  </a:lnTo>
                  <a:lnTo>
                    <a:pt x="1948" y="3661"/>
                  </a:lnTo>
                  <a:lnTo>
                    <a:pt x="1889" y="3425"/>
                  </a:lnTo>
                  <a:lnTo>
                    <a:pt x="1889" y="3189"/>
                  </a:lnTo>
                  <a:lnTo>
                    <a:pt x="1948" y="2894"/>
                  </a:lnTo>
                  <a:lnTo>
                    <a:pt x="2066" y="2598"/>
                  </a:lnTo>
                  <a:lnTo>
                    <a:pt x="2244" y="2421"/>
                  </a:lnTo>
                  <a:lnTo>
                    <a:pt x="2421" y="2244"/>
                  </a:lnTo>
                  <a:lnTo>
                    <a:pt x="2657" y="2126"/>
                  </a:lnTo>
                  <a:lnTo>
                    <a:pt x="2893" y="2067"/>
                  </a:lnTo>
                  <a:close/>
                  <a:moveTo>
                    <a:pt x="3070" y="1"/>
                  </a:moveTo>
                  <a:lnTo>
                    <a:pt x="2657" y="60"/>
                  </a:lnTo>
                  <a:lnTo>
                    <a:pt x="2244" y="178"/>
                  </a:lnTo>
                  <a:lnTo>
                    <a:pt x="1830" y="355"/>
                  </a:lnTo>
                  <a:lnTo>
                    <a:pt x="1476" y="532"/>
                  </a:lnTo>
                  <a:lnTo>
                    <a:pt x="1122" y="827"/>
                  </a:lnTo>
                  <a:lnTo>
                    <a:pt x="827" y="1122"/>
                  </a:lnTo>
                  <a:lnTo>
                    <a:pt x="531" y="1477"/>
                  </a:lnTo>
                  <a:lnTo>
                    <a:pt x="354" y="1890"/>
                  </a:lnTo>
                  <a:lnTo>
                    <a:pt x="177" y="2303"/>
                  </a:lnTo>
                  <a:lnTo>
                    <a:pt x="59" y="2717"/>
                  </a:lnTo>
                  <a:lnTo>
                    <a:pt x="0" y="3130"/>
                  </a:lnTo>
                  <a:lnTo>
                    <a:pt x="0" y="3602"/>
                  </a:lnTo>
                  <a:lnTo>
                    <a:pt x="59" y="4015"/>
                  </a:lnTo>
                  <a:lnTo>
                    <a:pt x="118" y="4429"/>
                  </a:lnTo>
                  <a:lnTo>
                    <a:pt x="295" y="4842"/>
                  </a:lnTo>
                  <a:lnTo>
                    <a:pt x="531" y="5196"/>
                  </a:lnTo>
                  <a:lnTo>
                    <a:pt x="768" y="5550"/>
                  </a:lnTo>
                  <a:lnTo>
                    <a:pt x="1063" y="5846"/>
                  </a:lnTo>
                  <a:lnTo>
                    <a:pt x="1417" y="6141"/>
                  </a:lnTo>
                  <a:lnTo>
                    <a:pt x="1830" y="6377"/>
                  </a:lnTo>
                  <a:lnTo>
                    <a:pt x="2244" y="6554"/>
                  </a:lnTo>
                  <a:lnTo>
                    <a:pt x="2716" y="6672"/>
                  </a:lnTo>
                  <a:lnTo>
                    <a:pt x="3188" y="6731"/>
                  </a:lnTo>
                  <a:lnTo>
                    <a:pt x="3601" y="6731"/>
                  </a:lnTo>
                  <a:lnTo>
                    <a:pt x="4015" y="6672"/>
                  </a:lnTo>
                  <a:lnTo>
                    <a:pt x="4487" y="6554"/>
                  </a:lnTo>
                  <a:lnTo>
                    <a:pt x="4841" y="6377"/>
                  </a:lnTo>
                  <a:lnTo>
                    <a:pt x="5196" y="6141"/>
                  </a:lnTo>
                  <a:lnTo>
                    <a:pt x="5550" y="5905"/>
                  </a:lnTo>
                  <a:lnTo>
                    <a:pt x="5845" y="5609"/>
                  </a:lnTo>
                  <a:lnTo>
                    <a:pt x="6140" y="5255"/>
                  </a:lnTo>
                  <a:lnTo>
                    <a:pt x="6317" y="4842"/>
                  </a:lnTo>
                  <a:lnTo>
                    <a:pt x="6494" y="4429"/>
                  </a:lnTo>
                  <a:lnTo>
                    <a:pt x="6613" y="4015"/>
                  </a:lnTo>
                  <a:lnTo>
                    <a:pt x="6672" y="3543"/>
                  </a:lnTo>
                  <a:lnTo>
                    <a:pt x="6672" y="3130"/>
                  </a:lnTo>
                  <a:lnTo>
                    <a:pt x="6672" y="2717"/>
                  </a:lnTo>
                  <a:lnTo>
                    <a:pt x="6553" y="2303"/>
                  </a:lnTo>
                  <a:lnTo>
                    <a:pt x="6376" y="1890"/>
                  </a:lnTo>
                  <a:lnTo>
                    <a:pt x="6140" y="1536"/>
                  </a:lnTo>
                  <a:lnTo>
                    <a:pt x="5904" y="1182"/>
                  </a:lnTo>
                  <a:lnTo>
                    <a:pt x="5609" y="827"/>
                  </a:lnTo>
                  <a:lnTo>
                    <a:pt x="5255" y="591"/>
                  </a:lnTo>
                  <a:lnTo>
                    <a:pt x="4841" y="355"/>
                  </a:lnTo>
                  <a:lnTo>
                    <a:pt x="4428" y="178"/>
                  </a:lnTo>
                  <a:lnTo>
                    <a:pt x="3956" y="60"/>
                  </a:lnTo>
                  <a:lnTo>
                    <a:pt x="35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7"/>
            <p:cNvSpPr/>
            <p:nvPr/>
          </p:nvSpPr>
          <p:spPr>
            <a:xfrm>
              <a:off x="3826225" y="2036850"/>
              <a:ext cx="206650" cy="177125"/>
            </a:xfrm>
            <a:custGeom>
              <a:avLst/>
              <a:gdLst/>
              <a:ahLst/>
              <a:cxnLst/>
              <a:rect l="l" t="t" r="r" b="b"/>
              <a:pathLst>
                <a:path w="8266" h="7085" extrusionOk="0">
                  <a:moveTo>
                    <a:pt x="3307" y="2067"/>
                  </a:moveTo>
                  <a:lnTo>
                    <a:pt x="3484" y="2126"/>
                  </a:lnTo>
                  <a:lnTo>
                    <a:pt x="3720" y="2303"/>
                  </a:lnTo>
                  <a:lnTo>
                    <a:pt x="3838" y="2480"/>
                  </a:lnTo>
                  <a:lnTo>
                    <a:pt x="3838" y="2657"/>
                  </a:lnTo>
                  <a:lnTo>
                    <a:pt x="3779" y="2893"/>
                  </a:lnTo>
                  <a:lnTo>
                    <a:pt x="3425" y="3661"/>
                  </a:lnTo>
                  <a:lnTo>
                    <a:pt x="2421" y="3188"/>
                  </a:lnTo>
                  <a:lnTo>
                    <a:pt x="2775" y="2480"/>
                  </a:lnTo>
                  <a:lnTo>
                    <a:pt x="2893" y="2244"/>
                  </a:lnTo>
                  <a:lnTo>
                    <a:pt x="3070" y="2126"/>
                  </a:lnTo>
                  <a:lnTo>
                    <a:pt x="3307" y="2067"/>
                  </a:lnTo>
                  <a:close/>
                  <a:moveTo>
                    <a:pt x="3130" y="0"/>
                  </a:moveTo>
                  <a:lnTo>
                    <a:pt x="2893" y="59"/>
                  </a:lnTo>
                  <a:lnTo>
                    <a:pt x="2598" y="177"/>
                  </a:lnTo>
                  <a:lnTo>
                    <a:pt x="2362" y="295"/>
                  </a:lnTo>
                  <a:lnTo>
                    <a:pt x="2067" y="473"/>
                  </a:lnTo>
                  <a:lnTo>
                    <a:pt x="1890" y="709"/>
                  </a:lnTo>
                  <a:lnTo>
                    <a:pt x="1654" y="945"/>
                  </a:lnTo>
                  <a:lnTo>
                    <a:pt x="1476" y="1240"/>
                  </a:lnTo>
                  <a:lnTo>
                    <a:pt x="1299" y="1594"/>
                  </a:lnTo>
                  <a:lnTo>
                    <a:pt x="0" y="4310"/>
                  </a:lnTo>
                  <a:lnTo>
                    <a:pt x="5904" y="7085"/>
                  </a:lnTo>
                  <a:lnTo>
                    <a:pt x="6790" y="5196"/>
                  </a:lnTo>
                  <a:lnTo>
                    <a:pt x="4665" y="4251"/>
                  </a:lnTo>
                  <a:lnTo>
                    <a:pt x="4665" y="4192"/>
                  </a:lnTo>
                  <a:lnTo>
                    <a:pt x="7321" y="4074"/>
                  </a:lnTo>
                  <a:lnTo>
                    <a:pt x="8266" y="2067"/>
                  </a:lnTo>
                  <a:lnTo>
                    <a:pt x="5373" y="2303"/>
                  </a:lnTo>
                  <a:lnTo>
                    <a:pt x="5373" y="1949"/>
                  </a:lnTo>
                  <a:lnTo>
                    <a:pt x="5373" y="1594"/>
                  </a:lnTo>
                  <a:lnTo>
                    <a:pt x="5255" y="1299"/>
                  </a:lnTo>
                  <a:lnTo>
                    <a:pt x="5137" y="1004"/>
                  </a:lnTo>
                  <a:lnTo>
                    <a:pt x="4960" y="768"/>
                  </a:lnTo>
                  <a:lnTo>
                    <a:pt x="4783" y="532"/>
                  </a:lnTo>
                  <a:lnTo>
                    <a:pt x="4546" y="354"/>
                  </a:lnTo>
                  <a:lnTo>
                    <a:pt x="4251" y="236"/>
                  </a:lnTo>
                  <a:lnTo>
                    <a:pt x="3956" y="118"/>
                  </a:lnTo>
                  <a:lnTo>
                    <a:pt x="3720" y="59"/>
                  </a:lnTo>
                  <a:lnTo>
                    <a:pt x="3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7"/>
            <p:cNvSpPr/>
            <p:nvPr/>
          </p:nvSpPr>
          <p:spPr>
            <a:xfrm>
              <a:off x="3897075" y="1875950"/>
              <a:ext cx="188950" cy="162400"/>
            </a:xfrm>
            <a:custGeom>
              <a:avLst/>
              <a:gdLst/>
              <a:ahLst/>
              <a:cxnLst/>
              <a:rect l="l" t="t" r="r" b="b"/>
              <a:pathLst>
                <a:path w="7558" h="6496" extrusionOk="0">
                  <a:moveTo>
                    <a:pt x="2775" y="1"/>
                  </a:moveTo>
                  <a:lnTo>
                    <a:pt x="0" y="4724"/>
                  </a:lnTo>
                  <a:lnTo>
                    <a:pt x="1417" y="5551"/>
                  </a:lnTo>
                  <a:lnTo>
                    <a:pt x="2303" y="4075"/>
                  </a:lnTo>
                  <a:lnTo>
                    <a:pt x="6495" y="6495"/>
                  </a:lnTo>
                  <a:lnTo>
                    <a:pt x="7557" y="4724"/>
                  </a:lnTo>
                  <a:lnTo>
                    <a:pt x="3307" y="2304"/>
                  </a:lnTo>
                  <a:lnTo>
                    <a:pt x="4192" y="769"/>
                  </a:lnTo>
                  <a:lnTo>
                    <a:pt x="27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7"/>
            <p:cNvSpPr/>
            <p:nvPr/>
          </p:nvSpPr>
          <p:spPr>
            <a:xfrm>
              <a:off x="3985625" y="1751975"/>
              <a:ext cx="162375" cy="187475"/>
            </a:xfrm>
            <a:custGeom>
              <a:avLst/>
              <a:gdLst/>
              <a:ahLst/>
              <a:cxnLst/>
              <a:rect l="l" t="t" r="r" b="b"/>
              <a:pathLst>
                <a:path w="6495" h="7499" extrusionOk="0">
                  <a:moveTo>
                    <a:pt x="2598" y="1"/>
                  </a:moveTo>
                  <a:lnTo>
                    <a:pt x="1" y="3779"/>
                  </a:lnTo>
                  <a:lnTo>
                    <a:pt x="5314" y="7499"/>
                  </a:lnTo>
                  <a:lnTo>
                    <a:pt x="6495" y="5787"/>
                  </a:lnTo>
                  <a:lnTo>
                    <a:pt x="4488" y="4429"/>
                  </a:lnTo>
                  <a:lnTo>
                    <a:pt x="5550" y="2894"/>
                  </a:lnTo>
                  <a:lnTo>
                    <a:pt x="4311" y="2008"/>
                  </a:lnTo>
                  <a:lnTo>
                    <a:pt x="3248" y="3543"/>
                  </a:lnTo>
                  <a:lnTo>
                    <a:pt x="2480" y="3012"/>
                  </a:lnTo>
                  <a:lnTo>
                    <a:pt x="3956" y="886"/>
                  </a:lnTo>
                  <a:lnTo>
                    <a:pt x="25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7"/>
            <p:cNvSpPr/>
            <p:nvPr/>
          </p:nvSpPr>
          <p:spPr>
            <a:xfrm>
              <a:off x="4103700" y="1626525"/>
              <a:ext cx="168300" cy="169750"/>
            </a:xfrm>
            <a:custGeom>
              <a:avLst/>
              <a:gdLst/>
              <a:ahLst/>
              <a:cxnLst/>
              <a:rect l="l" t="t" r="r" b="b"/>
              <a:pathLst>
                <a:path w="6732" h="6790" extrusionOk="0">
                  <a:moveTo>
                    <a:pt x="3425" y="2008"/>
                  </a:moveTo>
                  <a:lnTo>
                    <a:pt x="3661" y="2126"/>
                  </a:lnTo>
                  <a:lnTo>
                    <a:pt x="3956" y="2244"/>
                  </a:lnTo>
                  <a:lnTo>
                    <a:pt x="4193" y="2421"/>
                  </a:lnTo>
                  <a:lnTo>
                    <a:pt x="4429" y="2657"/>
                  </a:lnTo>
                  <a:lnTo>
                    <a:pt x="4606" y="2893"/>
                  </a:lnTo>
                  <a:lnTo>
                    <a:pt x="4724" y="3129"/>
                  </a:lnTo>
                  <a:lnTo>
                    <a:pt x="4783" y="3366"/>
                  </a:lnTo>
                  <a:lnTo>
                    <a:pt x="4783" y="3602"/>
                  </a:lnTo>
                  <a:lnTo>
                    <a:pt x="4724" y="3838"/>
                  </a:lnTo>
                  <a:lnTo>
                    <a:pt x="4665" y="4074"/>
                  </a:lnTo>
                  <a:lnTo>
                    <a:pt x="4488" y="4310"/>
                  </a:lnTo>
                  <a:lnTo>
                    <a:pt x="4252" y="4546"/>
                  </a:lnTo>
                  <a:lnTo>
                    <a:pt x="4075" y="4664"/>
                  </a:lnTo>
                  <a:lnTo>
                    <a:pt x="3838" y="4783"/>
                  </a:lnTo>
                  <a:lnTo>
                    <a:pt x="3307" y="4783"/>
                  </a:lnTo>
                  <a:lnTo>
                    <a:pt x="3071" y="4664"/>
                  </a:lnTo>
                  <a:lnTo>
                    <a:pt x="2776" y="4546"/>
                  </a:lnTo>
                  <a:lnTo>
                    <a:pt x="2540" y="4369"/>
                  </a:lnTo>
                  <a:lnTo>
                    <a:pt x="2303" y="4133"/>
                  </a:lnTo>
                  <a:lnTo>
                    <a:pt x="2126" y="3897"/>
                  </a:lnTo>
                  <a:lnTo>
                    <a:pt x="2008" y="3661"/>
                  </a:lnTo>
                  <a:lnTo>
                    <a:pt x="1949" y="3425"/>
                  </a:lnTo>
                  <a:lnTo>
                    <a:pt x="1949" y="3189"/>
                  </a:lnTo>
                  <a:lnTo>
                    <a:pt x="2008" y="2952"/>
                  </a:lnTo>
                  <a:lnTo>
                    <a:pt x="2067" y="2716"/>
                  </a:lnTo>
                  <a:lnTo>
                    <a:pt x="2244" y="2421"/>
                  </a:lnTo>
                  <a:lnTo>
                    <a:pt x="2480" y="2244"/>
                  </a:lnTo>
                  <a:lnTo>
                    <a:pt x="2717" y="2126"/>
                  </a:lnTo>
                  <a:lnTo>
                    <a:pt x="2953" y="2008"/>
                  </a:lnTo>
                  <a:close/>
                  <a:moveTo>
                    <a:pt x="3484" y="0"/>
                  </a:moveTo>
                  <a:lnTo>
                    <a:pt x="3071" y="59"/>
                  </a:lnTo>
                  <a:lnTo>
                    <a:pt x="2658" y="118"/>
                  </a:lnTo>
                  <a:lnTo>
                    <a:pt x="2244" y="237"/>
                  </a:lnTo>
                  <a:lnTo>
                    <a:pt x="1831" y="414"/>
                  </a:lnTo>
                  <a:lnTo>
                    <a:pt x="1477" y="650"/>
                  </a:lnTo>
                  <a:lnTo>
                    <a:pt x="1123" y="886"/>
                  </a:lnTo>
                  <a:lnTo>
                    <a:pt x="827" y="1240"/>
                  </a:lnTo>
                  <a:lnTo>
                    <a:pt x="532" y="1594"/>
                  </a:lnTo>
                  <a:lnTo>
                    <a:pt x="355" y="1949"/>
                  </a:lnTo>
                  <a:lnTo>
                    <a:pt x="178" y="2362"/>
                  </a:lnTo>
                  <a:lnTo>
                    <a:pt x="60" y="2775"/>
                  </a:lnTo>
                  <a:lnTo>
                    <a:pt x="1" y="3248"/>
                  </a:lnTo>
                  <a:lnTo>
                    <a:pt x="1" y="3661"/>
                  </a:lnTo>
                  <a:lnTo>
                    <a:pt x="60" y="4074"/>
                  </a:lnTo>
                  <a:lnTo>
                    <a:pt x="178" y="4487"/>
                  </a:lnTo>
                  <a:lnTo>
                    <a:pt x="355" y="4901"/>
                  </a:lnTo>
                  <a:lnTo>
                    <a:pt x="591" y="5255"/>
                  </a:lnTo>
                  <a:lnTo>
                    <a:pt x="827" y="5609"/>
                  </a:lnTo>
                  <a:lnTo>
                    <a:pt x="1182" y="5963"/>
                  </a:lnTo>
                  <a:lnTo>
                    <a:pt x="1595" y="6259"/>
                  </a:lnTo>
                  <a:lnTo>
                    <a:pt x="1949" y="6436"/>
                  </a:lnTo>
                  <a:lnTo>
                    <a:pt x="2362" y="6613"/>
                  </a:lnTo>
                  <a:lnTo>
                    <a:pt x="2776" y="6731"/>
                  </a:lnTo>
                  <a:lnTo>
                    <a:pt x="3248" y="6790"/>
                  </a:lnTo>
                  <a:lnTo>
                    <a:pt x="3661" y="6790"/>
                  </a:lnTo>
                  <a:lnTo>
                    <a:pt x="4075" y="6672"/>
                  </a:lnTo>
                  <a:lnTo>
                    <a:pt x="4488" y="6554"/>
                  </a:lnTo>
                  <a:lnTo>
                    <a:pt x="4901" y="6377"/>
                  </a:lnTo>
                  <a:lnTo>
                    <a:pt x="5255" y="6140"/>
                  </a:lnTo>
                  <a:lnTo>
                    <a:pt x="5610" y="5904"/>
                  </a:lnTo>
                  <a:lnTo>
                    <a:pt x="5905" y="5550"/>
                  </a:lnTo>
                  <a:lnTo>
                    <a:pt x="6200" y="5196"/>
                  </a:lnTo>
                  <a:lnTo>
                    <a:pt x="6436" y="4842"/>
                  </a:lnTo>
                  <a:lnTo>
                    <a:pt x="6554" y="4428"/>
                  </a:lnTo>
                  <a:lnTo>
                    <a:pt x="6672" y="4015"/>
                  </a:lnTo>
                  <a:lnTo>
                    <a:pt x="6731" y="3602"/>
                  </a:lnTo>
                  <a:lnTo>
                    <a:pt x="6731" y="3129"/>
                  </a:lnTo>
                  <a:lnTo>
                    <a:pt x="6672" y="2716"/>
                  </a:lnTo>
                  <a:lnTo>
                    <a:pt x="6554" y="2303"/>
                  </a:lnTo>
                  <a:lnTo>
                    <a:pt x="6377" y="1890"/>
                  </a:lnTo>
                  <a:lnTo>
                    <a:pt x="6141" y="1535"/>
                  </a:lnTo>
                  <a:lnTo>
                    <a:pt x="5905" y="1181"/>
                  </a:lnTo>
                  <a:lnTo>
                    <a:pt x="5551" y="827"/>
                  </a:lnTo>
                  <a:lnTo>
                    <a:pt x="5196" y="591"/>
                  </a:lnTo>
                  <a:lnTo>
                    <a:pt x="4783" y="355"/>
                  </a:lnTo>
                  <a:lnTo>
                    <a:pt x="4370" y="178"/>
                  </a:lnTo>
                  <a:lnTo>
                    <a:pt x="3956" y="59"/>
                  </a:lnTo>
                  <a:lnTo>
                    <a:pt x="34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7"/>
            <p:cNvSpPr/>
            <p:nvPr/>
          </p:nvSpPr>
          <p:spPr>
            <a:xfrm>
              <a:off x="4209975" y="1530575"/>
              <a:ext cx="186000" cy="153525"/>
            </a:xfrm>
            <a:custGeom>
              <a:avLst/>
              <a:gdLst/>
              <a:ahLst/>
              <a:cxnLst/>
              <a:rect l="l" t="t" r="r" b="b"/>
              <a:pathLst>
                <a:path w="7440" h="6141" extrusionOk="0">
                  <a:moveTo>
                    <a:pt x="1477" y="1"/>
                  </a:moveTo>
                  <a:lnTo>
                    <a:pt x="1" y="1477"/>
                  </a:lnTo>
                  <a:lnTo>
                    <a:pt x="4547" y="6141"/>
                  </a:lnTo>
                  <a:lnTo>
                    <a:pt x="7440" y="3307"/>
                  </a:lnTo>
                  <a:lnTo>
                    <a:pt x="6318" y="2185"/>
                  </a:lnTo>
                  <a:lnTo>
                    <a:pt x="4901" y="3602"/>
                  </a:lnTo>
                  <a:lnTo>
                    <a:pt x="1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7"/>
            <p:cNvSpPr/>
            <p:nvPr/>
          </p:nvSpPr>
          <p:spPr>
            <a:xfrm>
              <a:off x="4307400" y="1440550"/>
              <a:ext cx="144675" cy="156475"/>
            </a:xfrm>
            <a:custGeom>
              <a:avLst/>
              <a:gdLst/>
              <a:ahLst/>
              <a:cxnLst/>
              <a:rect l="l" t="t" r="r" b="b"/>
              <a:pathLst>
                <a:path w="5787" h="6259" extrusionOk="0">
                  <a:moveTo>
                    <a:pt x="1535" y="0"/>
                  </a:moveTo>
                  <a:lnTo>
                    <a:pt x="0" y="1358"/>
                  </a:lnTo>
                  <a:lnTo>
                    <a:pt x="4251" y="6259"/>
                  </a:lnTo>
                  <a:lnTo>
                    <a:pt x="5786" y="4960"/>
                  </a:lnTo>
                  <a:lnTo>
                    <a:pt x="15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7"/>
            <p:cNvSpPr/>
            <p:nvPr/>
          </p:nvSpPr>
          <p:spPr>
            <a:xfrm>
              <a:off x="4406275" y="1346075"/>
              <a:ext cx="168300" cy="168300"/>
            </a:xfrm>
            <a:custGeom>
              <a:avLst/>
              <a:gdLst/>
              <a:ahLst/>
              <a:cxnLst/>
              <a:rect l="l" t="t" r="r" b="b"/>
              <a:pathLst>
                <a:path w="6732" h="6732" extrusionOk="0">
                  <a:moveTo>
                    <a:pt x="3484" y="1949"/>
                  </a:moveTo>
                  <a:lnTo>
                    <a:pt x="3720" y="2067"/>
                  </a:lnTo>
                  <a:lnTo>
                    <a:pt x="3956" y="2185"/>
                  </a:lnTo>
                  <a:lnTo>
                    <a:pt x="4193" y="2363"/>
                  </a:lnTo>
                  <a:lnTo>
                    <a:pt x="4429" y="2599"/>
                  </a:lnTo>
                  <a:lnTo>
                    <a:pt x="4547" y="2894"/>
                  </a:lnTo>
                  <a:lnTo>
                    <a:pt x="4665" y="3130"/>
                  </a:lnTo>
                  <a:lnTo>
                    <a:pt x="4724" y="3425"/>
                  </a:lnTo>
                  <a:lnTo>
                    <a:pt x="4783" y="3661"/>
                  </a:lnTo>
                  <a:lnTo>
                    <a:pt x="4724" y="3898"/>
                  </a:lnTo>
                  <a:lnTo>
                    <a:pt x="4606" y="4134"/>
                  </a:lnTo>
                  <a:lnTo>
                    <a:pt x="4429" y="4370"/>
                  </a:lnTo>
                  <a:lnTo>
                    <a:pt x="4252" y="4547"/>
                  </a:lnTo>
                  <a:lnTo>
                    <a:pt x="3956" y="4665"/>
                  </a:lnTo>
                  <a:lnTo>
                    <a:pt x="3720" y="4783"/>
                  </a:lnTo>
                  <a:lnTo>
                    <a:pt x="3248" y="4783"/>
                  </a:lnTo>
                  <a:lnTo>
                    <a:pt x="3012" y="4665"/>
                  </a:lnTo>
                  <a:lnTo>
                    <a:pt x="2776" y="4547"/>
                  </a:lnTo>
                  <a:lnTo>
                    <a:pt x="2540" y="4370"/>
                  </a:lnTo>
                  <a:lnTo>
                    <a:pt x="2362" y="4134"/>
                  </a:lnTo>
                  <a:lnTo>
                    <a:pt x="2185" y="3838"/>
                  </a:lnTo>
                  <a:lnTo>
                    <a:pt x="2067" y="3602"/>
                  </a:lnTo>
                  <a:lnTo>
                    <a:pt x="2008" y="3307"/>
                  </a:lnTo>
                  <a:lnTo>
                    <a:pt x="2008" y="3071"/>
                  </a:lnTo>
                  <a:lnTo>
                    <a:pt x="2008" y="2835"/>
                  </a:lnTo>
                  <a:lnTo>
                    <a:pt x="2126" y="2599"/>
                  </a:lnTo>
                  <a:lnTo>
                    <a:pt x="2303" y="2363"/>
                  </a:lnTo>
                  <a:lnTo>
                    <a:pt x="2540" y="2185"/>
                  </a:lnTo>
                  <a:lnTo>
                    <a:pt x="2776" y="2067"/>
                  </a:lnTo>
                  <a:lnTo>
                    <a:pt x="3012" y="1949"/>
                  </a:lnTo>
                  <a:close/>
                  <a:moveTo>
                    <a:pt x="3012" y="1"/>
                  </a:moveTo>
                  <a:lnTo>
                    <a:pt x="2599" y="119"/>
                  </a:lnTo>
                  <a:lnTo>
                    <a:pt x="2185" y="237"/>
                  </a:lnTo>
                  <a:lnTo>
                    <a:pt x="1772" y="414"/>
                  </a:lnTo>
                  <a:lnTo>
                    <a:pt x="1418" y="650"/>
                  </a:lnTo>
                  <a:lnTo>
                    <a:pt x="1064" y="946"/>
                  </a:lnTo>
                  <a:lnTo>
                    <a:pt x="768" y="1300"/>
                  </a:lnTo>
                  <a:lnTo>
                    <a:pt x="473" y="1654"/>
                  </a:lnTo>
                  <a:lnTo>
                    <a:pt x="296" y="2008"/>
                  </a:lnTo>
                  <a:lnTo>
                    <a:pt x="119" y="2422"/>
                  </a:lnTo>
                  <a:lnTo>
                    <a:pt x="60" y="2835"/>
                  </a:lnTo>
                  <a:lnTo>
                    <a:pt x="1" y="3248"/>
                  </a:lnTo>
                  <a:lnTo>
                    <a:pt x="1" y="3720"/>
                  </a:lnTo>
                  <a:lnTo>
                    <a:pt x="60" y="4134"/>
                  </a:lnTo>
                  <a:lnTo>
                    <a:pt x="237" y="4547"/>
                  </a:lnTo>
                  <a:lnTo>
                    <a:pt x="414" y="4960"/>
                  </a:lnTo>
                  <a:lnTo>
                    <a:pt x="650" y="5374"/>
                  </a:lnTo>
                  <a:lnTo>
                    <a:pt x="945" y="5728"/>
                  </a:lnTo>
                  <a:lnTo>
                    <a:pt x="1300" y="6023"/>
                  </a:lnTo>
                  <a:lnTo>
                    <a:pt x="1654" y="6259"/>
                  </a:lnTo>
                  <a:lnTo>
                    <a:pt x="2067" y="6495"/>
                  </a:lnTo>
                  <a:lnTo>
                    <a:pt x="2481" y="6613"/>
                  </a:lnTo>
                  <a:lnTo>
                    <a:pt x="2894" y="6731"/>
                  </a:lnTo>
                  <a:lnTo>
                    <a:pt x="3720" y="6731"/>
                  </a:lnTo>
                  <a:lnTo>
                    <a:pt x="4193" y="6613"/>
                  </a:lnTo>
                  <a:lnTo>
                    <a:pt x="4606" y="6495"/>
                  </a:lnTo>
                  <a:lnTo>
                    <a:pt x="4960" y="6318"/>
                  </a:lnTo>
                  <a:lnTo>
                    <a:pt x="5373" y="6082"/>
                  </a:lnTo>
                  <a:lnTo>
                    <a:pt x="5728" y="5787"/>
                  </a:lnTo>
                  <a:lnTo>
                    <a:pt x="6023" y="5492"/>
                  </a:lnTo>
                  <a:lnTo>
                    <a:pt x="6259" y="5137"/>
                  </a:lnTo>
                  <a:lnTo>
                    <a:pt x="6436" y="4724"/>
                  </a:lnTo>
                  <a:lnTo>
                    <a:pt x="6613" y="4311"/>
                  </a:lnTo>
                  <a:lnTo>
                    <a:pt x="6731" y="3898"/>
                  </a:lnTo>
                  <a:lnTo>
                    <a:pt x="6731" y="3484"/>
                  </a:lnTo>
                  <a:lnTo>
                    <a:pt x="6731" y="3071"/>
                  </a:lnTo>
                  <a:lnTo>
                    <a:pt x="6672" y="2599"/>
                  </a:lnTo>
                  <a:lnTo>
                    <a:pt x="6495" y="2185"/>
                  </a:lnTo>
                  <a:lnTo>
                    <a:pt x="6318" y="1772"/>
                  </a:lnTo>
                  <a:lnTo>
                    <a:pt x="6082" y="1418"/>
                  </a:lnTo>
                  <a:lnTo>
                    <a:pt x="5787" y="1005"/>
                  </a:lnTo>
                  <a:lnTo>
                    <a:pt x="5432" y="709"/>
                  </a:lnTo>
                  <a:lnTo>
                    <a:pt x="5078" y="473"/>
                  </a:lnTo>
                  <a:lnTo>
                    <a:pt x="4724" y="296"/>
                  </a:lnTo>
                  <a:lnTo>
                    <a:pt x="4311" y="119"/>
                  </a:lnTo>
                  <a:lnTo>
                    <a:pt x="38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7"/>
          <p:cNvGrpSpPr/>
          <p:nvPr/>
        </p:nvGrpSpPr>
        <p:grpSpPr>
          <a:xfrm>
            <a:off x="535371" y="4337388"/>
            <a:ext cx="599510" cy="352226"/>
            <a:chOff x="-1861775" y="1644025"/>
            <a:chExt cx="1612018" cy="947100"/>
          </a:xfrm>
        </p:grpSpPr>
        <p:sp>
          <p:nvSpPr>
            <p:cNvPr id="446" name="Google Shape;446;p7"/>
            <p:cNvSpPr/>
            <p:nvPr/>
          </p:nvSpPr>
          <p:spPr>
            <a:xfrm>
              <a:off x="-1861775" y="1879738"/>
              <a:ext cx="105300" cy="475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7"/>
            <p:cNvSpPr/>
            <p:nvPr/>
          </p:nvSpPr>
          <p:spPr>
            <a:xfrm>
              <a:off x="-1693475" y="1748150"/>
              <a:ext cx="105300" cy="7389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7"/>
            <p:cNvSpPr/>
            <p:nvPr/>
          </p:nvSpPr>
          <p:spPr>
            <a:xfrm>
              <a:off x="-1525175" y="1644025"/>
              <a:ext cx="105300" cy="947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7"/>
            <p:cNvSpPr/>
            <p:nvPr/>
          </p:nvSpPr>
          <p:spPr>
            <a:xfrm>
              <a:off x="-1356875" y="1748150"/>
              <a:ext cx="105300" cy="7389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7"/>
            <p:cNvSpPr/>
            <p:nvPr/>
          </p:nvSpPr>
          <p:spPr>
            <a:xfrm>
              <a:off x="-1188575" y="1879738"/>
              <a:ext cx="105300" cy="475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7"/>
            <p:cNvSpPr/>
            <p:nvPr/>
          </p:nvSpPr>
          <p:spPr>
            <a:xfrm>
              <a:off x="-1028257" y="1879738"/>
              <a:ext cx="105300" cy="475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7"/>
            <p:cNvSpPr/>
            <p:nvPr/>
          </p:nvSpPr>
          <p:spPr>
            <a:xfrm>
              <a:off x="-859957" y="1748150"/>
              <a:ext cx="105300" cy="7389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7"/>
            <p:cNvSpPr/>
            <p:nvPr/>
          </p:nvSpPr>
          <p:spPr>
            <a:xfrm>
              <a:off x="-691657" y="1644025"/>
              <a:ext cx="105300" cy="947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7"/>
            <p:cNvSpPr/>
            <p:nvPr/>
          </p:nvSpPr>
          <p:spPr>
            <a:xfrm>
              <a:off x="-523357" y="1748150"/>
              <a:ext cx="105300" cy="7389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7"/>
            <p:cNvSpPr/>
            <p:nvPr/>
          </p:nvSpPr>
          <p:spPr>
            <a:xfrm>
              <a:off x="-355057" y="1879738"/>
              <a:ext cx="105300" cy="475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3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
  <p:cSld name="ONE_COLUMN_TEXT_1">
    <p:spTree>
      <p:nvGrpSpPr>
        <p:cNvPr id="1" name="Shape 849"/>
        <p:cNvGrpSpPr/>
        <p:nvPr/>
      </p:nvGrpSpPr>
      <p:grpSpPr>
        <a:xfrm>
          <a:off x="0" y="0"/>
          <a:ext cx="0" cy="0"/>
          <a:chOff x="0" y="0"/>
          <a:chExt cx="0" cy="0"/>
        </a:xfrm>
      </p:grpSpPr>
      <p:sp>
        <p:nvSpPr>
          <p:cNvPr id="850" name="Google Shape;850;p15"/>
          <p:cNvSpPr txBox="1">
            <a:spLocks noGrp="1"/>
          </p:cNvSpPr>
          <p:nvPr>
            <p:ph type="title"/>
          </p:nvPr>
        </p:nvSpPr>
        <p:spPr>
          <a:xfrm>
            <a:off x="1991650" y="1375650"/>
            <a:ext cx="5183700" cy="172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10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51" name="Google Shape;851;p15"/>
          <p:cNvSpPr txBox="1">
            <a:spLocks noGrp="1"/>
          </p:cNvSpPr>
          <p:nvPr>
            <p:ph type="subTitle" idx="1"/>
          </p:nvPr>
        </p:nvSpPr>
        <p:spPr>
          <a:xfrm>
            <a:off x="2009650" y="3187900"/>
            <a:ext cx="5147700" cy="64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ONE_COLUMN_TEXT_2">
    <p:spTree>
      <p:nvGrpSpPr>
        <p:cNvPr id="1" name="Shape 852"/>
        <p:cNvGrpSpPr/>
        <p:nvPr/>
      </p:nvGrpSpPr>
      <p:grpSpPr>
        <a:xfrm>
          <a:off x="0" y="0"/>
          <a:ext cx="0" cy="0"/>
          <a:chOff x="0" y="0"/>
          <a:chExt cx="0" cy="0"/>
        </a:xfrm>
      </p:grpSpPr>
      <p:sp>
        <p:nvSpPr>
          <p:cNvPr id="853" name="Google Shape;853;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54" name="Google Shape;854;p16"/>
          <p:cNvSpPr txBox="1">
            <a:spLocks noGrp="1"/>
          </p:cNvSpPr>
          <p:nvPr>
            <p:ph type="body" idx="1"/>
          </p:nvPr>
        </p:nvSpPr>
        <p:spPr>
          <a:xfrm>
            <a:off x="720000" y="1215600"/>
            <a:ext cx="4486200" cy="32979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Arial"/>
              <a:buChar char="●"/>
              <a:defRPr/>
            </a:lvl1pPr>
            <a:lvl2pPr marL="914400" lvl="1" indent="-317500" rtl="0">
              <a:lnSpc>
                <a:spcPct val="115000"/>
              </a:lnSpc>
              <a:spcBef>
                <a:spcPts val="1600"/>
              </a:spcBef>
              <a:spcAft>
                <a:spcPts val="0"/>
              </a:spcAft>
              <a:buSzPts val="1400"/>
              <a:buFont typeface="Arial"/>
              <a:buChar char="○"/>
              <a:defRPr/>
            </a:lvl2pPr>
            <a:lvl3pPr marL="1371600" lvl="2" indent="-317500" rtl="0">
              <a:lnSpc>
                <a:spcPct val="115000"/>
              </a:lnSpc>
              <a:spcBef>
                <a:spcPts val="1600"/>
              </a:spcBef>
              <a:spcAft>
                <a:spcPts val="0"/>
              </a:spcAft>
              <a:buSzPts val="1400"/>
              <a:buFont typeface="Arial"/>
              <a:buChar char="■"/>
              <a:defRPr/>
            </a:lvl3pPr>
            <a:lvl4pPr marL="1828800" lvl="3" indent="-317500" rtl="0">
              <a:lnSpc>
                <a:spcPct val="115000"/>
              </a:lnSpc>
              <a:spcBef>
                <a:spcPts val="1600"/>
              </a:spcBef>
              <a:spcAft>
                <a:spcPts val="0"/>
              </a:spcAft>
              <a:buSzPts val="1400"/>
              <a:buFont typeface="Arial"/>
              <a:buChar char="●"/>
              <a:defRPr/>
            </a:lvl4pPr>
            <a:lvl5pPr marL="2286000" lvl="4" indent="-317500" rtl="0">
              <a:lnSpc>
                <a:spcPct val="115000"/>
              </a:lnSpc>
              <a:spcBef>
                <a:spcPts val="1600"/>
              </a:spcBef>
              <a:spcAft>
                <a:spcPts val="0"/>
              </a:spcAft>
              <a:buSzPts val="1400"/>
              <a:buFont typeface="Arial"/>
              <a:buChar char="○"/>
              <a:defRPr/>
            </a:lvl5pPr>
            <a:lvl6pPr marL="2743200" lvl="5" indent="-317500" rtl="0">
              <a:lnSpc>
                <a:spcPct val="115000"/>
              </a:lnSpc>
              <a:spcBef>
                <a:spcPts val="1600"/>
              </a:spcBef>
              <a:spcAft>
                <a:spcPts val="0"/>
              </a:spcAft>
              <a:buSzPts val="1400"/>
              <a:buFont typeface="Arial"/>
              <a:buChar char="■"/>
              <a:defRPr/>
            </a:lvl6pPr>
            <a:lvl7pPr marL="3200400" lvl="6" indent="-317500" rtl="0">
              <a:lnSpc>
                <a:spcPct val="115000"/>
              </a:lnSpc>
              <a:spcBef>
                <a:spcPts val="1600"/>
              </a:spcBef>
              <a:spcAft>
                <a:spcPts val="0"/>
              </a:spcAft>
              <a:buSzPts val="1400"/>
              <a:buFont typeface="Arial"/>
              <a:buChar char="●"/>
              <a:defRPr/>
            </a:lvl7pPr>
            <a:lvl8pPr marL="3657600" lvl="7" indent="-317500" rtl="0">
              <a:lnSpc>
                <a:spcPct val="115000"/>
              </a:lnSpc>
              <a:spcBef>
                <a:spcPts val="1600"/>
              </a:spcBef>
              <a:spcAft>
                <a:spcPts val="0"/>
              </a:spcAft>
              <a:buSzPts val="1400"/>
              <a:buFont typeface="Arial"/>
              <a:buChar char="○"/>
              <a:defRPr/>
            </a:lvl8pPr>
            <a:lvl9pPr marL="4114800" lvl="8" indent="-317500" rtl="0">
              <a:lnSpc>
                <a:spcPct val="115000"/>
              </a:lnSpc>
              <a:spcBef>
                <a:spcPts val="1600"/>
              </a:spcBef>
              <a:spcAft>
                <a:spcPts val="1600"/>
              </a:spcAft>
              <a:buSzPts val="1400"/>
              <a:buFont typeface="Arial"/>
              <a:buChar char="■"/>
              <a:defRPr/>
            </a:lvl9pPr>
          </a:lstStyle>
          <a:p>
            <a:endParaRPr/>
          </a:p>
        </p:txBody>
      </p:sp>
      <p:grpSp>
        <p:nvGrpSpPr>
          <p:cNvPr id="855" name="Google Shape;855;p16"/>
          <p:cNvGrpSpPr/>
          <p:nvPr/>
        </p:nvGrpSpPr>
        <p:grpSpPr>
          <a:xfrm>
            <a:off x="420239" y="555253"/>
            <a:ext cx="599510" cy="352226"/>
            <a:chOff x="-1861775" y="1644025"/>
            <a:chExt cx="1612018" cy="947100"/>
          </a:xfrm>
        </p:grpSpPr>
        <p:sp>
          <p:nvSpPr>
            <p:cNvPr id="856" name="Google Shape;856;p16"/>
            <p:cNvSpPr/>
            <p:nvPr/>
          </p:nvSpPr>
          <p:spPr>
            <a:xfrm>
              <a:off x="-1861775" y="1879738"/>
              <a:ext cx="105300" cy="475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6"/>
            <p:cNvSpPr/>
            <p:nvPr/>
          </p:nvSpPr>
          <p:spPr>
            <a:xfrm>
              <a:off x="-1693475" y="1748150"/>
              <a:ext cx="105300" cy="7389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6"/>
            <p:cNvSpPr/>
            <p:nvPr/>
          </p:nvSpPr>
          <p:spPr>
            <a:xfrm>
              <a:off x="-1525175" y="1644025"/>
              <a:ext cx="105300" cy="947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6"/>
            <p:cNvSpPr/>
            <p:nvPr/>
          </p:nvSpPr>
          <p:spPr>
            <a:xfrm>
              <a:off x="-1356875" y="1748150"/>
              <a:ext cx="105300" cy="7389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6"/>
            <p:cNvSpPr/>
            <p:nvPr/>
          </p:nvSpPr>
          <p:spPr>
            <a:xfrm>
              <a:off x="-1188575" y="1879738"/>
              <a:ext cx="105300" cy="475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6"/>
            <p:cNvSpPr/>
            <p:nvPr/>
          </p:nvSpPr>
          <p:spPr>
            <a:xfrm>
              <a:off x="-1028257" y="1879738"/>
              <a:ext cx="105300" cy="475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6"/>
            <p:cNvSpPr/>
            <p:nvPr/>
          </p:nvSpPr>
          <p:spPr>
            <a:xfrm>
              <a:off x="-859957" y="1748150"/>
              <a:ext cx="105300" cy="7389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6"/>
            <p:cNvSpPr/>
            <p:nvPr/>
          </p:nvSpPr>
          <p:spPr>
            <a:xfrm>
              <a:off x="-691657" y="1644025"/>
              <a:ext cx="105300" cy="947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6"/>
            <p:cNvSpPr/>
            <p:nvPr/>
          </p:nvSpPr>
          <p:spPr>
            <a:xfrm>
              <a:off x="-523357" y="1748150"/>
              <a:ext cx="105300" cy="7389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6"/>
            <p:cNvSpPr/>
            <p:nvPr/>
          </p:nvSpPr>
          <p:spPr>
            <a:xfrm>
              <a:off x="-355057" y="1879738"/>
              <a:ext cx="105300" cy="475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16"/>
          <p:cNvGrpSpPr/>
          <p:nvPr/>
        </p:nvGrpSpPr>
        <p:grpSpPr>
          <a:xfrm>
            <a:off x="7921630" y="-320646"/>
            <a:ext cx="1834255" cy="1834975"/>
            <a:chOff x="3684525" y="1008100"/>
            <a:chExt cx="3697350" cy="3698800"/>
          </a:xfrm>
        </p:grpSpPr>
        <p:sp>
          <p:nvSpPr>
            <p:cNvPr id="867" name="Google Shape;867;p16"/>
            <p:cNvSpPr/>
            <p:nvPr/>
          </p:nvSpPr>
          <p:spPr>
            <a:xfrm>
              <a:off x="4642450" y="1210300"/>
              <a:ext cx="180075" cy="199275"/>
            </a:xfrm>
            <a:custGeom>
              <a:avLst/>
              <a:gdLst/>
              <a:ahLst/>
              <a:cxnLst/>
              <a:rect l="l" t="t" r="r" b="b"/>
              <a:pathLst>
                <a:path w="7203" h="7971" extrusionOk="0">
                  <a:moveTo>
                    <a:pt x="2067" y="2480"/>
                  </a:moveTo>
                  <a:lnTo>
                    <a:pt x="3424" y="3779"/>
                  </a:lnTo>
                  <a:lnTo>
                    <a:pt x="2362" y="4369"/>
                  </a:lnTo>
                  <a:lnTo>
                    <a:pt x="2067" y="2480"/>
                  </a:lnTo>
                  <a:close/>
                  <a:moveTo>
                    <a:pt x="2067" y="0"/>
                  </a:moveTo>
                  <a:lnTo>
                    <a:pt x="0" y="1122"/>
                  </a:lnTo>
                  <a:lnTo>
                    <a:pt x="945" y="7971"/>
                  </a:lnTo>
                  <a:lnTo>
                    <a:pt x="2834" y="6967"/>
                  </a:lnTo>
                  <a:lnTo>
                    <a:pt x="2657" y="5963"/>
                  </a:lnTo>
                  <a:lnTo>
                    <a:pt x="4546" y="4901"/>
                  </a:lnTo>
                  <a:lnTo>
                    <a:pt x="5314" y="5668"/>
                  </a:lnTo>
                  <a:lnTo>
                    <a:pt x="7203" y="4605"/>
                  </a:lnTo>
                  <a:lnTo>
                    <a:pt x="20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6"/>
            <p:cNvSpPr/>
            <p:nvPr/>
          </p:nvSpPr>
          <p:spPr>
            <a:xfrm>
              <a:off x="4778225" y="1114350"/>
              <a:ext cx="174200" cy="187475"/>
            </a:xfrm>
            <a:custGeom>
              <a:avLst/>
              <a:gdLst/>
              <a:ahLst/>
              <a:cxnLst/>
              <a:rect l="l" t="t" r="r" b="b"/>
              <a:pathLst>
                <a:path w="6968" h="7499" extrusionOk="0">
                  <a:moveTo>
                    <a:pt x="5373" y="1"/>
                  </a:moveTo>
                  <a:lnTo>
                    <a:pt x="3484" y="768"/>
                  </a:lnTo>
                  <a:lnTo>
                    <a:pt x="4842" y="4193"/>
                  </a:lnTo>
                  <a:lnTo>
                    <a:pt x="4960" y="4547"/>
                  </a:lnTo>
                  <a:lnTo>
                    <a:pt x="4901" y="4901"/>
                  </a:lnTo>
                  <a:lnTo>
                    <a:pt x="4842" y="5078"/>
                  </a:lnTo>
                  <a:lnTo>
                    <a:pt x="4724" y="5196"/>
                  </a:lnTo>
                  <a:lnTo>
                    <a:pt x="4606" y="5314"/>
                  </a:lnTo>
                  <a:lnTo>
                    <a:pt x="4370" y="5432"/>
                  </a:lnTo>
                  <a:lnTo>
                    <a:pt x="4193" y="5491"/>
                  </a:lnTo>
                  <a:lnTo>
                    <a:pt x="3838" y="5491"/>
                  </a:lnTo>
                  <a:lnTo>
                    <a:pt x="3720" y="5432"/>
                  </a:lnTo>
                  <a:lnTo>
                    <a:pt x="3425" y="5196"/>
                  </a:lnTo>
                  <a:lnTo>
                    <a:pt x="3248" y="4842"/>
                  </a:lnTo>
                  <a:lnTo>
                    <a:pt x="1890" y="1418"/>
                  </a:lnTo>
                  <a:lnTo>
                    <a:pt x="1" y="2185"/>
                  </a:lnTo>
                  <a:lnTo>
                    <a:pt x="1359" y="5550"/>
                  </a:lnTo>
                  <a:lnTo>
                    <a:pt x="1536" y="5964"/>
                  </a:lnTo>
                  <a:lnTo>
                    <a:pt x="1772" y="6318"/>
                  </a:lnTo>
                  <a:lnTo>
                    <a:pt x="2008" y="6672"/>
                  </a:lnTo>
                  <a:lnTo>
                    <a:pt x="2303" y="6908"/>
                  </a:lnTo>
                  <a:lnTo>
                    <a:pt x="2598" y="7145"/>
                  </a:lnTo>
                  <a:lnTo>
                    <a:pt x="2894" y="7263"/>
                  </a:lnTo>
                  <a:lnTo>
                    <a:pt x="3248" y="7381"/>
                  </a:lnTo>
                  <a:lnTo>
                    <a:pt x="3602" y="7440"/>
                  </a:lnTo>
                  <a:lnTo>
                    <a:pt x="3956" y="7499"/>
                  </a:lnTo>
                  <a:lnTo>
                    <a:pt x="4311" y="7440"/>
                  </a:lnTo>
                  <a:lnTo>
                    <a:pt x="4665" y="7381"/>
                  </a:lnTo>
                  <a:lnTo>
                    <a:pt x="5078" y="7204"/>
                  </a:lnTo>
                  <a:lnTo>
                    <a:pt x="5432" y="7026"/>
                  </a:lnTo>
                  <a:lnTo>
                    <a:pt x="5787" y="6849"/>
                  </a:lnTo>
                  <a:lnTo>
                    <a:pt x="6082" y="6613"/>
                  </a:lnTo>
                  <a:lnTo>
                    <a:pt x="6318" y="6377"/>
                  </a:lnTo>
                  <a:lnTo>
                    <a:pt x="6554" y="6082"/>
                  </a:lnTo>
                  <a:lnTo>
                    <a:pt x="6731" y="5728"/>
                  </a:lnTo>
                  <a:lnTo>
                    <a:pt x="6849" y="5432"/>
                  </a:lnTo>
                  <a:lnTo>
                    <a:pt x="6967" y="5019"/>
                  </a:lnTo>
                  <a:lnTo>
                    <a:pt x="6967" y="4665"/>
                  </a:lnTo>
                  <a:lnTo>
                    <a:pt x="6967" y="4252"/>
                  </a:lnTo>
                  <a:lnTo>
                    <a:pt x="6849" y="3838"/>
                  </a:lnTo>
                  <a:lnTo>
                    <a:pt x="6731" y="3425"/>
                  </a:lnTo>
                  <a:lnTo>
                    <a:pt x="53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6"/>
            <p:cNvSpPr/>
            <p:nvPr/>
          </p:nvSpPr>
          <p:spPr>
            <a:xfrm>
              <a:off x="4955350" y="1077450"/>
              <a:ext cx="172725" cy="178625"/>
            </a:xfrm>
            <a:custGeom>
              <a:avLst/>
              <a:gdLst/>
              <a:ahLst/>
              <a:cxnLst/>
              <a:rect l="l" t="t" r="r" b="b"/>
              <a:pathLst>
                <a:path w="6909" h="7145" extrusionOk="0">
                  <a:moveTo>
                    <a:pt x="3543" y="1831"/>
                  </a:moveTo>
                  <a:lnTo>
                    <a:pt x="3838" y="1890"/>
                  </a:lnTo>
                  <a:lnTo>
                    <a:pt x="4074" y="1949"/>
                  </a:lnTo>
                  <a:lnTo>
                    <a:pt x="4310" y="2126"/>
                  </a:lnTo>
                  <a:lnTo>
                    <a:pt x="4487" y="2362"/>
                  </a:lnTo>
                  <a:lnTo>
                    <a:pt x="4665" y="2599"/>
                  </a:lnTo>
                  <a:lnTo>
                    <a:pt x="4783" y="2894"/>
                  </a:lnTo>
                  <a:lnTo>
                    <a:pt x="4842" y="3248"/>
                  </a:lnTo>
                  <a:lnTo>
                    <a:pt x="4842" y="3543"/>
                  </a:lnTo>
                  <a:lnTo>
                    <a:pt x="4783" y="3779"/>
                  </a:lnTo>
                  <a:lnTo>
                    <a:pt x="4665" y="4075"/>
                  </a:lnTo>
                  <a:lnTo>
                    <a:pt x="4487" y="4252"/>
                  </a:lnTo>
                  <a:lnTo>
                    <a:pt x="4310" y="4429"/>
                  </a:lnTo>
                  <a:lnTo>
                    <a:pt x="4015" y="4606"/>
                  </a:lnTo>
                  <a:lnTo>
                    <a:pt x="3720" y="4724"/>
                  </a:lnTo>
                  <a:lnTo>
                    <a:pt x="3248" y="4842"/>
                  </a:lnTo>
                  <a:lnTo>
                    <a:pt x="2480" y="2067"/>
                  </a:lnTo>
                  <a:lnTo>
                    <a:pt x="2952" y="1890"/>
                  </a:lnTo>
                  <a:lnTo>
                    <a:pt x="3248" y="1831"/>
                  </a:lnTo>
                  <a:close/>
                  <a:moveTo>
                    <a:pt x="3543" y="1"/>
                  </a:moveTo>
                  <a:lnTo>
                    <a:pt x="3071" y="60"/>
                  </a:lnTo>
                  <a:lnTo>
                    <a:pt x="2598" y="119"/>
                  </a:lnTo>
                  <a:lnTo>
                    <a:pt x="0" y="886"/>
                  </a:lnTo>
                  <a:lnTo>
                    <a:pt x="1772" y="7145"/>
                  </a:lnTo>
                  <a:lnTo>
                    <a:pt x="4428" y="6436"/>
                  </a:lnTo>
                  <a:lnTo>
                    <a:pt x="4842" y="6259"/>
                  </a:lnTo>
                  <a:lnTo>
                    <a:pt x="5314" y="6023"/>
                  </a:lnTo>
                  <a:lnTo>
                    <a:pt x="5668" y="5787"/>
                  </a:lnTo>
                  <a:lnTo>
                    <a:pt x="6022" y="5491"/>
                  </a:lnTo>
                  <a:lnTo>
                    <a:pt x="6318" y="5196"/>
                  </a:lnTo>
                  <a:lnTo>
                    <a:pt x="6495" y="4842"/>
                  </a:lnTo>
                  <a:lnTo>
                    <a:pt x="6672" y="4488"/>
                  </a:lnTo>
                  <a:lnTo>
                    <a:pt x="6849" y="4075"/>
                  </a:lnTo>
                  <a:lnTo>
                    <a:pt x="6908" y="3661"/>
                  </a:lnTo>
                  <a:lnTo>
                    <a:pt x="6908" y="3189"/>
                  </a:lnTo>
                  <a:lnTo>
                    <a:pt x="6849" y="2776"/>
                  </a:lnTo>
                  <a:lnTo>
                    <a:pt x="6790" y="2362"/>
                  </a:lnTo>
                  <a:lnTo>
                    <a:pt x="6613" y="1890"/>
                  </a:lnTo>
                  <a:lnTo>
                    <a:pt x="6436" y="1536"/>
                  </a:lnTo>
                  <a:lnTo>
                    <a:pt x="6200" y="1182"/>
                  </a:lnTo>
                  <a:lnTo>
                    <a:pt x="5904" y="827"/>
                  </a:lnTo>
                  <a:lnTo>
                    <a:pt x="5609" y="591"/>
                  </a:lnTo>
                  <a:lnTo>
                    <a:pt x="5255" y="355"/>
                  </a:lnTo>
                  <a:lnTo>
                    <a:pt x="4842" y="178"/>
                  </a:lnTo>
                  <a:lnTo>
                    <a:pt x="4428" y="60"/>
                  </a:lnTo>
                  <a:lnTo>
                    <a:pt x="4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6"/>
            <p:cNvSpPr/>
            <p:nvPr/>
          </p:nvSpPr>
          <p:spPr>
            <a:xfrm>
              <a:off x="5139850" y="1040550"/>
              <a:ext cx="82675" cy="169775"/>
            </a:xfrm>
            <a:custGeom>
              <a:avLst/>
              <a:gdLst/>
              <a:ahLst/>
              <a:cxnLst/>
              <a:rect l="l" t="t" r="r" b="b"/>
              <a:pathLst>
                <a:path w="3307" h="6791" extrusionOk="0">
                  <a:moveTo>
                    <a:pt x="2008" y="1"/>
                  </a:moveTo>
                  <a:lnTo>
                    <a:pt x="0" y="414"/>
                  </a:lnTo>
                  <a:lnTo>
                    <a:pt x="1299" y="6790"/>
                  </a:lnTo>
                  <a:lnTo>
                    <a:pt x="3307" y="6377"/>
                  </a:lnTo>
                  <a:lnTo>
                    <a:pt x="20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6"/>
            <p:cNvSpPr/>
            <p:nvPr/>
          </p:nvSpPr>
          <p:spPr>
            <a:xfrm>
              <a:off x="5237250" y="1018425"/>
              <a:ext cx="168300" cy="168275"/>
            </a:xfrm>
            <a:custGeom>
              <a:avLst/>
              <a:gdLst/>
              <a:ahLst/>
              <a:cxnLst/>
              <a:rect l="l" t="t" r="r" b="b"/>
              <a:pathLst>
                <a:path w="6732" h="6731" extrusionOk="0">
                  <a:moveTo>
                    <a:pt x="3484" y="1890"/>
                  </a:moveTo>
                  <a:lnTo>
                    <a:pt x="3720" y="1949"/>
                  </a:lnTo>
                  <a:lnTo>
                    <a:pt x="3957" y="2067"/>
                  </a:lnTo>
                  <a:lnTo>
                    <a:pt x="4193" y="2185"/>
                  </a:lnTo>
                  <a:lnTo>
                    <a:pt x="4370" y="2362"/>
                  </a:lnTo>
                  <a:lnTo>
                    <a:pt x="4488" y="2598"/>
                  </a:lnTo>
                  <a:lnTo>
                    <a:pt x="4606" y="2893"/>
                  </a:lnTo>
                  <a:lnTo>
                    <a:pt x="4665" y="3188"/>
                  </a:lnTo>
                  <a:lnTo>
                    <a:pt x="4665" y="3543"/>
                  </a:lnTo>
                  <a:lnTo>
                    <a:pt x="4606" y="3779"/>
                  </a:lnTo>
                  <a:lnTo>
                    <a:pt x="4547" y="4074"/>
                  </a:lnTo>
                  <a:lnTo>
                    <a:pt x="4429" y="4310"/>
                  </a:lnTo>
                  <a:lnTo>
                    <a:pt x="4252" y="4487"/>
                  </a:lnTo>
                  <a:lnTo>
                    <a:pt x="4075" y="4605"/>
                  </a:lnTo>
                  <a:lnTo>
                    <a:pt x="3839" y="4723"/>
                  </a:lnTo>
                  <a:lnTo>
                    <a:pt x="3543" y="4782"/>
                  </a:lnTo>
                  <a:lnTo>
                    <a:pt x="3012" y="4782"/>
                  </a:lnTo>
                  <a:lnTo>
                    <a:pt x="2776" y="4664"/>
                  </a:lnTo>
                  <a:lnTo>
                    <a:pt x="2540" y="4546"/>
                  </a:lnTo>
                  <a:lnTo>
                    <a:pt x="2363" y="4310"/>
                  </a:lnTo>
                  <a:lnTo>
                    <a:pt x="2244" y="4074"/>
                  </a:lnTo>
                  <a:lnTo>
                    <a:pt x="2185" y="3838"/>
                  </a:lnTo>
                  <a:lnTo>
                    <a:pt x="2126" y="3484"/>
                  </a:lnTo>
                  <a:lnTo>
                    <a:pt x="2067" y="3188"/>
                  </a:lnTo>
                  <a:lnTo>
                    <a:pt x="2126" y="2893"/>
                  </a:lnTo>
                  <a:lnTo>
                    <a:pt x="2185" y="2657"/>
                  </a:lnTo>
                  <a:lnTo>
                    <a:pt x="2303" y="2421"/>
                  </a:lnTo>
                  <a:lnTo>
                    <a:pt x="2481" y="2244"/>
                  </a:lnTo>
                  <a:lnTo>
                    <a:pt x="2658" y="2067"/>
                  </a:lnTo>
                  <a:lnTo>
                    <a:pt x="2894" y="1949"/>
                  </a:lnTo>
                  <a:lnTo>
                    <a:pt x="3189" y="1890"/>
                  </a:lnTo>
                  <a:close/>
                  <a:moveTo>
                    <a:pt x="3425" y="0"/>
                  </a:moveTo>
                  <a:lnTo>
                    <a:pt x="2953" y="59"/>
                  </a:lnTo>
                  <a:lnTo>
                    <a:pt x="2540" y="118"/>
                  </a:lnTo>
                  <a:lnTo>
                    <a:pt x="2126" y="236"/>
                  </a:lnTo>
                  <a:lnTo>
                    <a:pt x="1713" y="414"/>
                  </a:lnTo>
                  <a:lnTo>
                    <a:pt x="1359" y="650"/>
                  </a:lnTo>
                  <a:lnTo>
                    <a:pt x="1005" y="945"/>
                  </a:lnTo>
                  <a:lnTo>
                    <a:pt x="709" y="1240"/>
                  </a:lnTo>
                  <a:lnTo>
                    <a:pt x="473" y="1594"/>
                  </a:lnTo>
                  <a:lnTo>
                    <a:pt x="296" y="2008"/>
                  </a:lnTo>
                  <a:lnTo>
                    <a:pt x="119" y="2421"/>
                  </a:lnTo>
                  <a:lnTo>
                    <a:pt x="60" y="2834"/>
                  </a:lnTo>
                  <a:lnTo>
                    <a:pt x="1" y="3306"/>
                  </a:lnTo>
                  <a:lnTo>
                    <a:pt x="60" y="3779"/>
                  </a:lnTo>
                  <a:lnTo>
                    <a:pt x="119" y="4192"/>
                  </a:lnTo>
                  <a:lnTo>
                    <a:pt x="237" y="4664"/>
                  </a:lnTo>
                  <a:lnTo>
                    <a:pt x="473" y="5019"/>
                  </a:lnTo>
                  <a:lnTo>
                    <a:pt x="709" y="5432"/>
                  </a:lnTo>
                  <a:lnTo>
                    <a:pt x="1005" y="5727"/>
                  </a:lnTo>
                  <a:lnTo>
                    <a:pt x="1300" y="6022"/>
                  </a:lnTo>
                  <a:lnTo>
                    <a:pt x="1654" y="6258"/>
                  </a:lnTo>
                  <a:lnTo>
                    <a:pt x="2067" y="6436"/>
                  </a:lnTo>
                  <a:lnTo>
                    <a:pt x="2481" y="6613"/>
                  </a:lnTo>
                  <a:lnTo>
                    <a:pt x="2894" y="6672"/>
                  </a:lnTo>
                  <a:lnTo>
                    <a:pt x="3307" y="6731"/>
                  </a:lnTo>
                  <a:lnTo>
                    <a:pt x="3779" y="6672"/>
                  </a:lnTo>
                  <a:lnTo>
                    <a:pt x="4193" y="6613"/>
                  </a:lnTo>
                  <a:lnTo>
                    <a:pt x="4606" y="6495"/>
                  </a:lnTo>
                  <a:lnTo>
                    <a:pt x="5019" y="6317"/>
                  </a:lnTo>
                  <a:lnTo>
                    <a:pt x="5374" y="6081"/>
                  </a:lnTo>
                  <a:lnTo>
                    <a:pt x="5728" y="5786"/>
                  </a:lnTo>
                  <a:lnTo>
                    <a:pt x="6023" y="5491"/>
                  </a:lnTo>
                  <a:lnTo>
                    <a:pt x="6259" y="5137"/>
                  </a:lnTo>
                  <a:lnTo>
                    <a:pt x="6436" y="4723"/>
                  </a:lnTo>
                  <a:lnTo>
                    <a:pt x="6613" y="4310"/>
                  </a:lnTo>
                  <a:lnTo>
                    <a:pt x="6672" y="3897"/>
                  </a:lnTo>
                  <a:lnTo>
                    <a:pt x="6731" y="3425"/>
                  </a:lnTo>
                  <a:lnTo>
                    <a:pt x="6672" y="2952"/>
                  </a:lnTo>
                  <a:lnTo>
                    <a:pt x="6613" y="2480"/>
                  </a:lnTo>
                  <a:lnTo>
                    <a:pt x="6495" y="2067"/>
                  </a:lnTo>
                  <a:lnTo>
                    <a:pt x="6259" y="1653"/>
                  </a:lnTo>
                  <a:lnTo>
                    <a:pt x="6023" y="1299"/>
                  </a:lnTo>
                  <a:lnTo>
                    <a:pt x="5787" y="945"/>
                  </a:lnTo>
                  <a:lnTo>
                    <a:pt x="5433" y="709"/>
                  </a:lnTo>
                  <a:lnTo>
                    <a:pt x="5078" y="473"/>
                  </a:lnTo>
                  <a:lnTo>
                    <a:pt x="4724" y="236"/>
                  </a:lnTo>
                  <a:lnTo>
                    <a:pt x="4311" y="118"/>
                  </a:lnTo>
                  <a:lnTo>
                    <a:pt x="3839" y="59"/>
                  </a:lnTo>
                  <a:lnTo>
                    <a:pt x="3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6"/>
            <p:cNvSpPr/>
            <p:nvPr/>
          </p:nvSpPr>
          <p:spPr>
            <a:xfrm>
              <a:off x="5488175" y="1008100"/>
              <a:ext cx="112200" cy="165325"/>
            </a:xfrm>
            <a:custGeom>
              <a:avLst/>
              <a:gdLst/>
              <a:ahLst/>
              <a:cxnLst/>
              <a:rect l="l" t="t" r="r" b="b"/>
              <a:pathLst>
                <a:path w="4488" h="6613" extrusionOk="0">
                  <a:moveTo>
                    <a:pt x="119" y="0"/>
                  </a:moveTo>
                  <a:lnTo>
                    <a:pt x="1" y="6494"/>
                  </a:lnTo>
                  <a:lnTo>
                    <a:pt x="4370" y="6612"/>
                  </a:lnTo>
                  <a:lnTo>
                    <a:pt x="4370" y="4959"/>
                  </a:lnTo>
                  <a:lnTo>
                    <a:pt x="2067" y="4900"/>
                  </a:lnTo>
                  <a:lnTo>
                    <a:pt x="2126" y="4015"/>
                  </a:lnTo>
                  <a:lnTo>
                    <a:pt x="4133" y="4015"/>
                  </a:lnTo>
                  <a:lnTo>
                    <a:pt x="4133" y="2480"/>
                  </a:lnTo>
                  <a:lnTo>
                    <a:pt x="2126" y="2480"/>
                  </a:lnTo>
                  <a:lnTo>
                    <a:pt x="2126" y="1653"/>
                  </a:lnTo>
                  <a:lnTo>
                    <a:pt x="4429" y="1712"/>
                  </a:lnTo>
                  <a:lnTo>
                    <a:pt x="4488" y="59"/>
                  </a:lnTo>
                  <a:lnTo>
                    <a:pt x="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6"/>
            <p:cNvSpPr/>
            <p:nvPr/>
          </p:nvSpPr>
          <p:spPr>
            <a:xfrm>
              <a:off x="5623975" y="1009575"/>
              <a:ext cx="171225" cy="178600"/>
            </a:xfrm>
            <a:custGeom>
              <a:avLst/>
              <a:gdLst/>
              <a:ahLst/>
              <a:cxnLst/>
              <a:rect l="l" t="t" r="r" b="b"/>
              <a:pathLst>
                <a:path w="6849" h="7144" extrusionOk="0">
                  <a:moveTo>
                    <a:pt x="650" y="0"/>
                  </a:moveTo>
                  <a:lnTo>
                    <a:pt x="0" y="6494"/>
                  </a:lnTo>
                  <a:lnTo>
                    <a:pt x="2008" y="6730"/>
                  </a:lnTo>
                  <a:lnTo>
                    <a:pt x="2362" y="3424"/>
                  </a:lnTo>
                  <a:lnTo>
                    <a:pt x="4192" y="6908"/>
                  </a:lnTo>
                  <a:lnTo>
                    <a:pt x="6199" y="7144"/>
                  </a:lnTo>
                  <a:lnTo>
                    <a:pt x="6849" y="649"/>
                  </a:lnTo>
                  <a:lnTo>
                    <a:pt x="4782" y="413"/>
                  </a:lnTo>
                  <a:lnTo>
                    <a:pt x="4487" y="3779"/>
                  </a:lnTo>
                  <a:lnTo>
                    <a:pt x="2657" y="236"/>
                  </a:lnTo>
                  <a:lnTo>
                    <a:pt x="6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6"/>
            <p:cNvSpPr/>
            <p:nvPr/>
          </p:nvSpPr>
          <p:spPr>
            <a:xfrm>
              <a:off x="5818800" y="1044975"/>
              <a:ext cx="162375" cy="166825"/>
            </a:xfrm>
            <a:custGeom>
              <a:avLst/>
              <a:gdLst/>
              <a:ahLst/>
              <a:cxnLst/>
              <a:rect l="l" t="t" r="r" b="b"/>
              <a:pathLst>
                <a:path w="6495" h="6673" extrusionOk="0">
                  <a:moveTo>
                    <a:pt x="3011" y="1"/>
                  </a:moveTo>
                  <a:lnTo>
                    <a:pt x="2598" y="60"/>
                  </a:lnTo>
                  <a:lnTo>
                    <a:pt x="2185" y="119"/>
                  </a:lnTo>
                  <a:lnTo>
                    <a:pt x="1772" y="296"/>
                  </a:lnTo>
                  <a:lnTo>
                    <a:pt x="1417" y="473"/>
                  </a:lnTo>
                  <a:lnTo>
                    <a:pt x="1122" y="768"/>
                  </a:lnTo>
                  <a:lnTo>
                    <a:pt x="827" y="1064"/>
                  </a:lnTo>
                  <a:lnTo>
                    <a:pt x="532" y="1418"/>
                  </a:lnTo>
                  <a:lnTo>
                    <a:pt x="355" y="1772"/>
                  </a:lnTo>
                  <a:lnTo>
                    <a:pt x="178" y="2185"/>
                  </a:lnTo>
                  <a:lnTo>
                    <a:pt x="59" y="2658"/>
                  </a:lnTo>
                  <a:lnTo>
                    <a:pt x="0" y="3130"/>
                  </a:lnTo>
                  <a:lnTo>
                    <a:pt x="0" y="3602"/>
                  </a:lnTo>
                  <a:lnTo>
                    <a:pt x="0" y="4016"/>
                  </a:lnTo>
                  <a:lnTo>
                    <a:pt x="119" y="4429"/>
                  </a:lnTo>
                  <a:lnTo>
                    <a:pt x="237" y="4842"/>
                  </a:lnTo>
                  <a:lnTo>
                    <a:pt x="473" y="5196"/>
                  </a:lnTo>
                  <a:lnTo>
                    <a:pt x="709" y="5492"/>
                  </a:lnTo>
                  <a:lnTo>
                    <a:pt x="1004" y="5787"/>
                  </a:lnTo>
                  <a:lnTo>
                    <a:pt x="1358" y="6082"/>
                  </a:lnTo>
                  <a:lnTo>
                    <a:pt x="1713" y="6318"/>
                  </a:lnTo>
                  <a:lnTo>
                    <a:pt x="2185" y="6436"/>
                  </a:lnTo>
                  <a:lnTo>
                    <a:pt x="2657" y="6613"/>
                  </a:lnTo>
                  <a:lnTo>
                    <a:pt x="3189" y="6672"/>
                  </a:lnTo>
                  <a:lnTo>
                    <a:pt x="3661" y="6672"/>
                  </a:lnTo>
                  <a:lnTo>
                    <a:pt x="4133" y="6613"/>
                  </a:lnTo>
                  <a:lnTo>
                    <a:pt x="4605" y="6436"/>
                  </a:lnTo>
                  <a:lnTo>
                    <a:pt x="4960" y="6259"/>
                  </a:lnTo>
                  <a:lnTo>
                    <a:pt x="5373" y="6023"/>
                  </a:lnTo>
                  <a:lnTo>
                    <a:pt x="5668" y="5787"/>
                  </a:lnTo>
                  <a:lnTo>
                    <a:pt x="5963" y="5492"/>
                  </a:lnTo>
                  <a:lnTo>
                    <a:pt x="6436" y="3484"/>
                  </a:lnTo>
                  <a:lnTo>
                    <a:pt x="3130" y="2776"/>
                  </a:lnTo>
                  <a:lnTo>
                    <a:pt x="2834" y="4193"/>
                  </a:lnTo>
                  <a:lnTo>
                    <a:pt x="4428" y="4547"/>
                  </a:lnTo>
                  <a:lnTo>
                    <a:pt x="4192" y="4724"/>
                  </a:lnTo>
                  <a:lnTo>
                    <a:pt x="3897" y="4842"/>
                  </a:lnTo>
                  <a:lnTo>
                    <a:pt x="3543" y="4901"/>
                  </a:lnTo>
                  <a:lnTo>
                    <a:pt x="3189" y="4901"/>
                  </a:lnTo>
                  <a:lnTo>
                    <a:pt x="2893" y="4783"/>
                  </a:lnTo>
                  <a:lnTo>
                    <a:pt x="2598" y="4665"/>
                  </a:lnTo>
                  <a:lnTo>
                    <a:pt x="2362" y="4488"/>
                  </a:lnTo>
                  <a:lnTo>
                    <a:pt x="2185" y="4252"/>
                  </a:lnTo>
                  <a:lnTo>
                    <a:pt x="2126" y="4016"/>
                  </a:lnTo>
                  <a:lnTo>
                    <a:pt x="2067" y="3779"/>
                  </a:lnTo>
                  <a:lnTo>
                    <a:pt x="2067" y="3425"/>
                  </a:lnTo>
                  <a:lnTo>
                    <a:pt x="2067" y="3071"/>
                  </a:lnTo>
                  <a:lnTo>
                    <a:pt x="2185" y="2776"/>
                  </a:lnTo>
                  <a:lnTo>
                    <a:pt x="2303" y="2540"/>
                  </a:lnTo>
                  <a:lnTo>
                    <a:pt x="2421" y="2304"/>
                  </a:lnTo>
                  <a:lnTo>
                    <a:pt x="2598" y="2126"/>
                  </a:lnTo>
                  <a:lnTo>
                    <a:pt x="2834" y="2008"/>
                  </a:lnTo>
                  <a:lnTo>
                    <a:pt x="3070" y="1949"/>
                  </a:lnTo>
                  <a:lnTo>
                    <a:pt x="3307" y="1890"/>
                  </a:lnTo>
                  <a:lnTo>
                    <a:pt x="3602" y="1949"/>
                  </a:lnTo>
                  <a:lnTo>
                    <a:pt x="3897" y="2008"/>
                  </a:lnTo>
                  <a:lnTo>
                    <a:pt x="4074" y="2126"/>
                  </a:lnTo>
                  <a:lnTo>
                    <a:pt x="4251" y="2304"/>
                  </a:lnTo>
                  <a:lnTo>
                    <a:pt x="4369" y="2540"/>
                  </a:lnTo>
                  <a:lnTo>
                    <a:pt x="6495" y="2953"/>
                  </a:lnTo>
                  <a:lnTo>
                    <a:pt x="6495" y="2422"/>
                  </a:lnTo>
                  <a:lnTo>
                    <a:pt x="6377" y="1949"/>
                  </a:lnTo>
                  <a:lnTo>
                    <a:pt x="6200" y="1536"/>
                  </a:lnTo>
                  <a:lnTo>
                    <a:pt x="5904" y="1123"/>
                  </a:lnTo>
                  <a:lnTo>
                    <a:pt x="5550" y="768"/>
                  </a:lnTo>
                  <a:lnTo>
                    <a:pt x="5078" y="473"/>
                  </a:lnTo>
                  <a:lnTo>
                    <a:pt x="4546" y="237"/>
                  </a:lnTo>
                  <a:lnTo>
                    <a:pt x="3956" y="119"/>
                  </a:lnTo>
                  <a:lnTo>
                    <a:pt x="34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6"/>
            <p:cNvSpPr/>
            <p:nvPr/>
          </p:nvSpPr>
          <p:spPr>
            <a:xfrm>
              <a:off x="5984100" y="1075975"/>
              <a:ext cx="95975" cy="171250"/>
            </a:xfrm>
            <a:custGeom>
              <a:avLst/>
              <a:gdLst/>
              <a:ahLst/>
              <a:cxnLst/>
              <a:rect l="l" t="t" r="r" b="b"/>
              <a:pathLst>
                <a:path w="3839" h="6850" extrusionOk="0">
                  <a:moveTo>
                    <a:pt x="1831" y="1"/>
                  </a:moveTo>
                  <a:lnTo>
                    <a:pt x="1" y="6259"/>
                  </a:lnTo>
                  <a:lnTo>
                    <a:pt x="1949" y="6849"/>
                  </a:lnTo>
                  <a:lnTo>
                    <a:pt x="3838" y="591"/>
                  </a:lnTo>
                  <a:lnTo>
                    <a:pt x="18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6"/>
            <p:cNvSpPr/>
            <p:nvPr/>
          </p:nvSpPr>
          <p:spPr>
            <a:xfrm>
              <a:off x="6062325" y="1102550"/>
              <a:ext cx="205200" cy="208150"/>
            </a:xfrm>
            <a:custGeom>
              <a:avLst/>
              <a:gdLst/>
              <a:ahLst/>
              <a:cxnLst/>
              <a:rect l="l" t="t" r="r" b="b"/>
              <a:pathLst>
                <a:path w="8208" h="8326" extrusionOk="0">
                  <a:moveTo>
                    <a:pt x="2362" y="1"/>
                  </a:moveTo>
                  <a:lnTo>
                    <a:pt x="1" y="6082"/>
                  </a:lnTo>
                  <a:lnTo>
                    <a:pt x="1949" y="6790"/>
                  </a:lnTo>
                  <a:lnTo>
                    <a:pt x="3130" y="3779"/>
                  </a:lnTo>
                  <a:lnTo>
                    <a:pt x="3957" y="7617"/>
                  </a:lnTo>
                  <a:lnTo>
                    <a:pt x="5846" y="8325"/>
                  </a:lnTo>
                  <a:lnTo>
                    <a:pt x="8207" y="2244"/>
                  </a:lnTo>
                  <a:lnTo>
                    <a:pt x="6259" y="1476"/>
                  </a:lnTo>
                  <a:lnTo>
                    <a:pt x="5078" y="4606"/>
                  </a:lnTo>
                  <a:lnTo>
                    <a:pt x="4252" y="709"/>
                  </a:lnTo>
                  <a:lnTo>
                    <a:pt x="23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6"/>
            <p:cNvSpPr/>
            <p:nvPr/>
          </p:nvSpPr>
          <p:spPr>
            <a:xfrm>
              <a:off x="6236500" y="1177825"/>
              <a:ext cx="169775" cy="194850"/>
            </a:xfrm>
            <a:custGeom>
              <a:avLst/>
              <a:gdLst/>
              <a:ahLst/>
              <a:cxnLst/>
              <a:rect l="l" t="t" r="r" b="b"/>
              <a:pathLst>
                <a:path w="6791" h="7794" extrusionOk="0">
                  <a:moveTo>
                    <a:pt x="2893" y="0"/>
                  </a:moveTo>
                  <a:lnTo>
                    <a:pt x="1" y="5845"/>
                  </a:lnTo>
                  <a:lnTo>
                    <a:pt x="3897" y="7794"/>
                  </a:lnTo>
                  <a:lnTo>
                    <a:pt x="4606" y="6318"/>
                  </a:lnTo>
                  <a:lnTo>
                    <a:pt x="2539" y="5314"/>
                  </a:lnTo>
                  <a:lnTo>
                    <a:pt x="2953" y="4487"/>
                  </a:lnTo>
                  <a:lnTo>
                    <a:pt x="4783" y="5373"/>
                  </a:lnTo>
                  <a:lnTo>
                    <a:pt x="5432" y="4015"/>
                  </a:lnTo>
                  <a:lnTo>
                    <a:pt x="3661" y="3071"/>
                  </a:lnTo>
                  <a:lnTo>
                    <a:pt x="4015" y="2362"/>
                  </a:lnTo>
                  <a:lnTo>
                    <a:pt x="6082" y="3366"/>
                  </a:lnTo>
                  <a:lnTo>
                    <a:pt x="6790" y="1949"/>
                  </a:lnTo>
                  <a:lnTo>
                    <a:pt x="28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6"/>
            <p:cNvSpPr/>
            <p:nvPr/>
          </p:nvSpPr>
          <p:spPr>
            <a:xfrm>
              <a:off x="6356050" y="1245725"/>
              <a:ext cx="177150" cy="194850"/>
            </a:xfrm>
            <a:custGeom>
              <a:avLst/>
              <a:gdLst/>
              <a:ahLst/>
              <a:cxnLst/>
              <a:rect l="l" t="t" r="r" b="b"/>
              <a:pathLst>
                <a:path w="7086" h="7794" extrusionOk="0">
                  <a:moveTo>
                    <a:pt x="3366" y="0"/>
                  </a:moveTo>
                  <a:lnTo>
                    <a:pt x="1" y="5550"/>
                  </a:lnTo>
                  <a:lnTo>
                    <a:pt x="3779" y="7793"/>
                  </a:lnTo>
                  <a:lnTo>
                    <a:pt x="4606" y="6436"/>
                  </a:lnTo>
                  <a:lnTo>
                    <a:pt x="2598" y="5255"/>
                  </a:lnTo>
                  <a:lnTo>
                    <a:pt x="3071" y="4428"/>
                  </a:lnTo>
                  <a:lnTo>
                    <a:pt x="4842" y="5491"/>
                  </a:lnTo>
                  <a:lnTo>
                    <a:pt x="5609" y="4192"/>
                  </a:lnTo>
                  <a:lnTo>
                    <a:pt x="3897" y="3129"/>
                  </a:lnTo>
                  <a:lnTo>
                    <a:pt x="4311" y="2421"/>
                  </a:lnTo>
                  <a:lnTo>
                    <a:pt x="6259" y="3602"/>
                  </a:lnTo>
                  <a:lnTo>
                    <a:pt x="7085" y="2244"/>
                  </a:lnTo>
                  <a:lnTo>
                    <a:pt x="33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6"/>
            <p:cNvSpPr/>
            <p:nvPr/>
          </p:nvSpPr>
          <p:spPr>
            <a:xfrm>
              <a:off x="6472650" y="1323950"/>
              <a:ext cx="186000" cy="212550"/>
            </a:xfrm>
            <a:custGeom>
              <a:avLst/>
              <a:gdLst/>
              <a:ahLst/>
              <a:cxnLst/>
              <a:rect l="l" t="t" r="r" b="b"/>
              <a:pathLst>
                <a:path w="7440" h="8502" extrusionOk="0">
                  <a:moveTo>
                    <a:pt x="4488" y="2598"/>
                  </a:moveTo>
                  <a:lnTo>
                    <a:pt x="5137" y="3070"/>
                  </a:lnTo>
                  <a:lnTo>
                    <a:pt x="5314" y="3248"/>
                  </a:lnTo>
                  <a:lnTo>
                    <a:pt x="5373" y="3425"/>
                  </a:lnTo>
                  <a:lnTo>
                    <a:pt x="5373" y="3661"/>
                  </a:lnTo>
                  <a:lnTo>
                    <a:pt x="5255" y="3838"/>
                  </a:lnTo>
                  <a:lnTo>
                    <a:pt x="5078" y="4015"/>
                  </a:lnTo>
                  <a:lnTo>
                    <a:pt x="4901" y="4133"/>
                  </a:lnTo>
                  <a:lnTo>
                    <a:pt x="4724" y="4074"/>
                  </a:lnTo>
                  <a:lnTo>
                    <a:pt x="4488" y="3956"/>
                  </a:lnTo>
                  <a:lnTo>
                    <a:pt x="3838" y="3484"/>
                  </a:lnTo>
                  <a:lnTo>
                    <a:pt x="4488" y="2598"/>
                  </a:lnTo>
                  <a:close/>
                  <a:moveTo>
                    <a:pt x="3838" y="0"/>
                  </a:moveTo>
                  <a:lnTo>
                    <a:pt x="1" y="5255"/>
                  </a:lnTo>
                  <a:lnTo>
                    <a:pt x="1654" y="6495"/>
                  </a:lnTo>
                  <a:lnTo>
                    <a:pt x="3012" y="4605"/>
                  </a:lnTo>
                  <a:lnTo>
                    <a:pt x="2658" y="7203"/>
                  </a:lnTo>
                  <a:lnTo>
                    <a:pt x="4429" y="8502"/>
                  </a:lnTo>
                  <a:lnTo>
                    <a:pt x="4783" y="5668"/>
                  </a:lnTo>
                  <a:lnTo>
                    <a:pt x="5137" y="5727"/>
                  </a:lnTo>
                  <a:lnTo>
                    <a:pt x="5432" y="5786"/>
                  </a:lnTo>
                  <a:lnTo>
                    <a:pt x="5728" y="5786"/>
                  </a:lnTo>
                  <a:lnTo>
                    <a:pt x="6023" y="5668"/>
                  </a:lnTo>
                  <a:lnTo>
                    <a:pt x="6318" y="5550"/>
                  </a:lnTo>
                  <a:lnTo>
                    <a:pt x="6613" y="5432"/>
                  </a:lnTo>
                  <a:lnTo>
                    <a:pt x="6849" y="5196"/>
                  </a:lnTo>
                  <a:lnTo>
                    <a:pt x="7027" y="4960"/>
                  </a:lnTo>
                  <a:lnTo>
                    <a:pt x="7204" y="4723"/>
                  </a:lnTo>
                  <a:lnTo>
                    <a:pt x="7322" y="4487"/>
                  </a:lnTo>
                  <a:lnTo>
                    <a:pt x="7381" y="4192"/>
                  </a:lnTo>
                  <a:lnTo>
                    <a:pt x="7440" y="3897"/>
                  </a:lnTo>
                  <a:lnTo>
                    <a:pt x="7440" y="3661"/>
                  </a:lnTo>
                  <a:lnTo>
                    <a:pt x="7440" y="3366"/>
                  </a:lnTo>
                  <a:lnTo>
                    <a:pt x="7322" y="3070"/>
                  </a:lnTo>
                  <a:lnTo>
                    <a:pt x="7204" y="2834"/>
                  </a:lnTo>
                  <a:lnTo>
                    <a:pt x="7027" y="2539"/>
                  </a:lnTo>
                  <a:lnTo>
                    <a:pt x="6849" y="2244"/>
                  </a:lnTo>
                  <a:lnTo>
                    <a:pt x="6554" y="2008"/>
                  </a:lnTo>
                  <a:lnTo>
                    <a:pt x="6259" y="1772"/>
                  </a:lnTo>
                  <a:lnTo>
                    <a:pt x="3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6"/>
            <p:cNvSpPr/>
            <p:nvPr/>
          </p:nvSpPr>
          <p:spPr>
            <a:xfrm>
              <a:off x="6639450" y="1464175"/>
              <a:ext cx="186000" cy="153525"/>
            </a:xfrm>
            <a:custGeom>
              <a:avLst/>
              <a:gdLst/>
              <a:ahLst/>
              <a:cxnLst/>
              <a:rect l="l" t="t" r="r" b="b"/>
              <a:pathLst>
                <a:path w="7440" h="6141" extrusionOk="0">
                  <a:moveTo>
                    <a:pt x="4782" y="2598"/>
                  </a:moveTo>
                  <a:lnTo>
                    <a:pt x="5255" y="3011"/>
                  </a:lnTo>
                  <a:lnTo>
                    <a:pt x="5432" y="3188"/>
                  </a:lnTo>
                  <a:lnTo>
                    <a:pt x="5491" y="3424"/>
                  </a:lnTo>
                  <a:lnTo>
                    <a:pt x="5432" y="3661"/>
                  </a:lnTo>
                  <a:lnTo>
                    <a:pt x="5314" y="3838"/>
                  </a:lnTo>
                  <a:lnTo>
                    <a:pt x="5078" y="4015"/>
                  </a:lnTo>
                  <a:lnTo>
                    <a:pt x="4841" y="4074"/>
                  </a:lnTo>
                  <a:lnTo>
                    <a:pt x="4664" y="4015"/>
                  </a:lnTo>
                  <a:lnTo>
                    <a:pt x="4428" y="3838"/>
                  </a:lnTo>
                  <a:lnTo>
                    <a:pt x="4015" y="3483"/>
                  </a:lnTo>
                  <a:lnTo>
                    <a:pt x="4782" y="2598"/>
                  </a:lnTo>
                  <a:close/>
                  <a:moveTo>
                    <a:pt x="4428" y="0"/>
                  </a:moveTo>
                  <a:lnTo>
                    <a:pt x="0" y="4782"/>
                  </a:lnTo>
                  <a:lnTo>
                    <a:pt x="1476" y="6140"/>
                  </a:lnTo>
                  <a:lnTo>
                    <a:pt x="2893" y="4664"/>
                  </a:lnTo>
                  <a:lnTo>
                    <a:pt x="3484" y="5196"/>
                  </a:lnTo>
                  <a:lnTo>
                    <a:pt x="3779" y="5432"/>
                  </a:lnTo>
                  <a:lnTo>
                    <a:pt x="4074" y="5609"/>
                  </a:lnTo>
                  <a:lnTo>
                    <a:pt x="4369" y="5786"/>
                  </a:lnTo>
                  <a:lnTo>
                    <a:pt x="4664" y="5904"/>
                  </a:lnTo>
                  <a:lnTo>
                    <a:pt x="4960" y="5963"/>
                  </a:lnTo>
                  <a:lnTo>
                    <a:pt x="5550" y="5963"/>
                  </a:lnTo>
                  <a:lnTo>
                    <a:pt x="5845" y="5904"/>
                  </a:lnTo>
                  <a:lnTo>
                    <a:pt x="6081" y="5786"/>
                  </a:lnTo>
                  <a:lnTo>
                    <a:pt x="6317" y="5668"/>
                  </a:lnTo>
                  <a:lnTo>
                    <a:pt x="6554" y="5491"/>
                  </a:lnTo>
                  <a:lnTo>
                    <a:pt x="6790" y="5255"/>
                  </a:lnTo>
                  <a:lnTo>
                    <a:pt x="7085" y="4900"/>
                  </a:lnTo>
                  <a:lnTo>
                    <a:pt x="7321" y="4487"/>
                  </a:lnTo>
                  <a:lnTo>
                    <a:pt x="7439" y="4074"/>
                  </a:lnTo>
                  <a:lnTo>
                    <a:pt x="7439" y="3661"/>
                  </a:lnTo>
                  <a:lnTo>
                    <a:pt x="7380" y="3188"/>
                  </a:lnTo>
                  <a:lnTo>
                    <a:pt x="7203" y="2775"/>
                  </a:lnTo>
                  <a:lnTo>
                    <a:pt x="6908" y="2362"/>
                  </a:lnTo>
                  <a:lnTo>
                    <a:pt x="6495" y="1948"/>
                  </a:lnTo>
                  <a:lnTo>
                    <a:pt x="44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6"/>
            <p:cNvSpPr/>
            <p:nvPr/>
          </p:nvSpPr>
          <p:spPr>
            <a:xfrm>
              <a:off x="6782625" y="1611750"/>
              <a:ext cx="168275" cy="168300"/>
            </a:xfrm>
            <a:custGeom>
              <a:avLst/>
              <a:gdLst/>
              <a:ahLst/>
              <a:cxnLst/>
              <a:rect l="l" t="t" r="r" b="b"/>
              <a:pathLst>
                <a:path w="6731" h="6732" extrusionOk="0">
                  <a:moveTo>
                    <a:pt x="3542" y="1949"/>
                  </a:moveTo>
                  <a:lnTo>
                    <a:pt x="3779" y="2008"/>
                  </a:lnTo>
                  <a:lnTo>
                    <a:pt x="4015" y="2067"/>
                  </a:lnTo>
                  <a:lnTo>
                    <a:pt x="4251" y="2185"/>
                  </a:lnTo>
                  <a:lnTo>
                    <a:pt x="4428" y="2422"/>
                  </a:lnTo>
                  <a:lnTo>
                    <a:pt x="4605" y="2658"/>
                  </a:lnTo>
                  <a:lnTo>
                    <a:pt x="4723" y="2894"/>
                  </a:lnTo>
                  <a:lnTo>
                    <a:pt x="4782" y="3130"/>
                  </a:lnTo>
                  <a:lnTo>
                    <a:pt x="4782" y="3366"/>
                  </a:lnTo>
                  <a:lnTo>
                    <a:pt x="4723" y="3602"/>
                  </a:lnTo>
                  <a:lnTo>
                    <a:pt x="4605" y="3898"/>
                  </a:lnTo>
                  <a:lnTo>
                    <a:pt x="4428" y="4075"/>
                  </a:lnTo>
                  <a:lnTo>
                    <a:pt x="4192" y="4311"/>
                  </a:lnTo>
                  <a:lnTo>
                    <a:pt x="3956" y="4547"/>
                  </a:lnTo>
                  <a:lnTo>
                    <a:pt x="3720" y="4665"/>
                  </a:lnTo>
                  <a:lnTo>
                    <a:pt x="3424" y="4724"/>
                  </a:lnTo>
                  <a:lnTo>
                    <a:pt x="3188" y="4783"/>
                  </a:lnTo>
                  <a:lnTo>
                    <a:pt x="2952" y="4724"/>
                  </a:lnTo>
                  <a:lnTo>
                    <a:pt x="2716" y="4665"/>
                  </a:lnTo>
                  <a:lnTo>
                    <a:pt x="2480" y="4547"/>
                  </a:lnTo>
                  <a:lnTo>
                    <a:pt x="2244" y="4311"/>
                  </a:lnTo>
                  <a:lnTo>
                    <a:pt x="2125" y="4075"/>
                  </a:lnTo>
                  <a:lnTo>
                    <a:pt x="2007" y="3839"/>
                  </a:lnTo>
                  <a:lnTo>
                    <a:pt x="1948" y="3602"/>
                  </a:lnTo>
                  <a:lnTo>
                    <a:pt x="1948" y="3366"/>
                  </a:lnTo>
                  <a:lnTo>
                    <a:pt x="2007" y="3071"/>
                  </a:lnTo>
                  <a:lnTo>
                    <a:pt x="2125" y="2835"/>
                  </a:lnTo>
                  <a:lnTo>
                    <a:pt x="2303" y="2658"/>
                  </a:lnTo>
                  <a:lnTo>
                    <a:pt x="2539" y="2422"/>
                  </a:lnTo>
                  <a:lnTo>
                    <a:pt x="2775" y="2185"/>
                  </a:lnTo>
                  <a:lnTo>
                    <a:pt x="3011" y="2067"/>
                  </a:lnTo>
                  <a:lnTo>
                    <a:pt x="3306" y="2008"/>
                  </a:lnTo>
                  <a:lnTo>
                    <a:pt x="3542" y="1949"/>
                  </a:lnTo>
                  <a:close/>
                  <a:moveTo>
                    <a:pt x="3188" y="1"/>
                  </a:moveTo>
                  <a:lnTo>
                    <a:pt x="2716" y="60"/>
                  </a:lnTo>
                  <a:lnTo>
                    <a:pt x="2303" y="178"/>
                  </a:lnTo>
                  <a:lnTo>
                    <a:pt x="1889" y="296"/>
                  </a:lnTo>
                  <a:lnTo>
                    <a:pt x="1535" y="532"/>
                  </a:lnTo>
                  <a:lnTo>
                    <a:pt x="1122" y="828"/>
                  </a:lnTo>
                  <a:lnTo>
                    <a:pt x="827" y="1182"/>
                  </a:lnTo>
                  <a:lnTo>
                    <a:pt x="531" y="1536"/>
                  </a:lnTo>
                  <a:lnTo>
                    <a:pt x="295" y="1890"/>
                  </a:lnTo>
                  <a:lnTo>
                    <a:pt x="177" y="2304"/>
                  </a:lnTo>
                  <a:lnTo>
                    <a:pt x="59" y="2717"/>
                  </a:lnTo>
                  <a:lnTo>
                    <a:pt x="0" y="3130"/>
                  </a:lnTo>
                  <a:lnTo>
                    <a:pt x="0" y="3602"/>
                  </a:lnTo>
                  <a:lnTo>
                    <a:pt x="59" y="4016"/>
                  </a:lnTo>
                  <a:lnTo>
                    <a:pt x="177" y="4429"/>
                  </a:lnTo>
                  <a:lnTo>
                    <a:pt x="354" y="4842"/>
                  </a:lnTo>
                  <a:lnTo>
                    <a:pt x="531" y="5196"/>
                  </a:lnTo>
                  <a:lnTo>
                    <a:pt x="827" y="5551"/>
                  </a:lnTo>
                  <a:lnTo>
                    <a:pt x="1122" y="5905"/>
                  </a:lnTo>
                  <a:lnTo>
                    <a:pt x="1476" y="6141"/>
                  </a:lnTo>
                  <a:lnTo>
                    <a:pt x="1889" y="6377"/>
                  </a:lnTo>
                  <a:lnTo>
                    <a:pt x="2244" y="6554"/>
                  </a:lnTo>
                  <a:lnTo>
                    <a:pt x="2657" y="6672"/>
                  </a:lnTo>
                  <a:lnTo>
                    <a:pt x="3129" y="6731"/>
                  </a:lnTo>
                  <a:lnTo>
                    <a:pt x="3542" y="6731"/>
                  </a:lnTo>
                  <a:lnTo>
                    <a:pt x="3956" y="6672"/>
                  </a:lnTo>
                  <a:lnTo>
                    <a:pt x="4369" y="6554"/>
                  </a:lnTo>
                  <a:lnTo>
                    <a:pt x="4782" y="6377"/>
                  </a:lnTo>
                  <a:lnTo>
                    <a:pt x="5196" y="6200"/>
                  </a:lnTo>
                  <a:lnTo>
                    <a:pt x="5550" y="5905"/>
                  </a:lnTo>
                  <a:lnTo>
                    <a:pt x="5904" y="5551"/>
                  </a:lnTo>
                  <a:lnTo>
                    <a:pt x="6199" y="5196"/>
                  </a:lnTo>
                  <a:lnTo>
                    <a:pt x="6376" y="4842"/>
                  </a:lnTo>
                  <a:lnTo>
                    <a:pt x="6553" y="4429"/>
                  </a:lnTo>
                  <a:lnTo>
                    <a:pt x="6672" y="4016"/>
                  </a:lnTo>
                  <a:lnTo>
                    <a:pt x="6731" y="3602"/>
                  </a:lnTo>
                  <a:lnTo>
                    <a:pt x="6731" y="3130"/>
                  </a:lnTo>
                  <a:lnTo>
                    <a:pt x="6672" y="2717"/>
                  </a:lnTo>
                  <a:lnTo>
                    <a:pt x="6553" y="2304"/>
                  </a:lnTo>
                  <a:lnTo>
                    <a:pt x="6376" y="1890"/>
                  </a:lnTo>
                  <a:lnTo>
                    <a:pt x="6140" y="1536"/>
                  </a:lnTo>
                  <a:lnTo>
                    <a:pt x="5904" y="1182"/>
                  </a:lnTo>
                  <a:lnTo>
                    <a:pt x="5550" y="828"/>
                  </a:lnTo>
                  <a:lnTo>
                    <a:pt x="5196" y="591"/>
                  </a:lnTo>
                  <a:lnTo>
                    <a:pt x="4841" y="355"/>
                  </a:lnTo>
                  <a:lnTo>
                    <a:pt x="4428" y="178"/>
                  </a:lnTo>
                  <a:lnTo>
                    <a:pt x="4015" y="60"/>
                  </a:lnTo>
                  <a:lnTo>
                    <a:pt x="36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6"/>
            <p:cNvSpPr/>
            <p:nvPr/>
          </p:nvSpPr>
          <p:spPr>
            <a:xfrm>
              <a:off x="6874125" y="1740175"/>
              <a:ext cx="191900" cy="206650"/>
            </a:xfrm>
            <a:custGeom>
              <a:avLst/>
              <a:gdLst/>
              <a:ahLst/>
              <a:cxnLst/>
              <a:rect l="l" t="t" r="r" b="b"/>
              <a:pathLst>
                <a:path w="7676" h="8266" extrusionOk="0">
                  <a:moveTo>
                    <a:pt x="5137" y="2657"/>
                  </a:moveTo>
                  <a:lnTo>
                    <a:pt x="5609" y="3307"/>
                  </a:lnTo>
                  <a:lnTo>
                    <a:pt x="5727" y="3543"/>
                  </a:lnTo>
                  <a:lnTo>
                    <a:pt x="5727" y="3720"/>
                  </a:lnTo>
                  <a:lnTo>
                    <a:pt x="5668" y="3956"/>
                  </a:lnTo>
                  <a:lnTo>
                    <a:pt x="5491" y="4074"/>
                  </a:lnTo>
                  <a:lnTo>
                    <a:pt x="5255" y="4192"/>
                  </a:lnTo>
                  <a:lnTo>
                    <a:pt x="5078" y="4192"/>
                  </a:lnTo>
                  <a:lnTo>
                    <a:pt x="4842" y="4133"/>
                  </a:lnTo>
                  <a:lnTo>
                    <a:pt x="4665" y="3956"/>
                  </a:lnTo>
                  <a:lnTo>
                    <a:pt x="4192" y="3248"/>
                  </a:lnTo>
                  <a:lnTo>
                    <a:pt x="5137" y="2657"/>
                  </a:lnTo>
                  <a:close/>
                  <a:moveTo>
                    <a:pt x="5314" y="0"/>
                  </a:moveTo>
                  <a:lnTo>
                    <a:pt x="1" y="3720"/>
                  </a:lnTo>
                  <a:lnTo>
                    <a:pt x="1181" y="5373"/>
                  </a:lnTo>
                  <a:lnTo>
                    <a:pt x="3130" y="4074"/>
                  </a:lnTo>
                  <a:lnTo>
                    <a:pt x="1890" y="6436"/>
                  </a:lnTo>
                  <a:lnTo>
                    <a:pt x="3189" y="8266"/>
                  </a:lnTo>
                  <a:lnTo>
                    <a:pt x="4428" y="5668"/>
                  </a:lnTo>
                  <a:lnTo>
                    <a:pt x="4724" y="5845"/>
                  </a:lnTo>
                  <a:lnTo>
                    <a:pt x="5019" y="5963"/>
                  </a:lnTo>
                  <a:lnTo>
                    <a:pt x="5314" y="6081"/>
                  </a:lnTo>
                  <a:lnTo>
                    <a:pt x="5904" y="6081"/>
                  </a:lnTo>
                  <a:lnTo>
                    <a:pt x="6200" y="5963"/>
                  </a:lnTo>
                  <a:lnTo>
                    <a:pt x="6495" y="5904"/>
                  </a:lnTo>
                  <a:lnTo>
                    <a:pt x="6790" y="5727"/>
                  </a:lnTo>
                  <a:lnTo>
                    <a:pt x="7026" y="5550"/>
                  </a:lnTo>
                  <a:lnTo>
                    <a:pt x="7203" y="5314"/>
                  </a:lnTo>
                  <a:lnTo>
                    <a:pt x="7380" y="5078"/>
                  </a:lnTo>
                  <a:lnTo>
                    <a:pt x="7498" y="4842"/>
                  </a:lnTo>
                  <a:lnTo>
                    <a:pt x="7617" y="4605"/>
                  </a:lnTo>
                  <a:lnTo>
                    <a:pt x="7676" y="4310"/>
                  </a:lnTo>
                  <a:lnTo>
                    <a:pt x="7676" y="4015"/>
                  </a:lnTo>
                  <a:lnTo>
                    <a:pt x="7617" y="3720"/>
                  </a:lnTo>
                  <a:lnTo>
                    <a:pt x="7558" y="3425"/>
                  </a:lnTo>
                  <a:lnTo>
                    <a:pt x="7439" y="3070"/>
                  </a:lnTo>
                  <a:lnTo>
                    <a:pt x="7321" y="2775"/>
                  </a:lnTo>
                  <a:lnTo>
                    <a:pt x="7085" y="2480"/>
                  </a:lnTo>
                  <a:lnTo>
                    <a:pt x="53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6"/>
            <p:cNvSpPr/>
            <p:nvPr/>
          </p:nvSpPr>
          <p:spPr>
            <a:xfrm>
              <a:off x="6983350" y="1877450"/>
              <a:ext cx="187475" cy="162375"/>
            </a:xfrm>
            <a:custGeom>
              <a:avLst/>
              <a:gdLst/>
              <a:ahLst/>
              <a:cxnLst/>
              <a:rect l="l" t="t" r="r" b="b"/>
              <a:pathLst>
                <a:path w="7499" h="6495" extrusionOk="0">
                  <a:moveTo>
                    <a:pt x="4783" y="0"/>
                  </a:moveTo>
                  <a:lnTo>
                    <a:pt x="3366" y="768"/>
                  </a:lnTo>
                  <a:lnTo>
                    <a:pt x="4251" y="2244"/>
                  </a:lnTo>
                  <a:lnTo>
                    <a:pt x="0" y="4723"/>
                  </a:lnTo>
                  <a:lnTo>
                    <a:pt x="1004" y="6494"/>
                  </a:lnTo>
                  <a:lnTo>
                    <a:pt x="5255" y="4015"/>
                  </a:lnTo>
                  <a:lnTo>
                    <a:pt x="6081" y="5550"/>
                  </a:lnTo>
                  <a:lnTo>
                    <a:pt x="7498" y="4723"/>
                  </a:lnTo>
                  <a:lnTo>
                    <a:pt x="47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6"/>
            <p:cNvSpPr/>
            <p:nvPr/>
          </p:nvSpPr>
          <p:spPr>
            <a:xfrm>
              <a:off x="7039425" y="2028000"/>
              <a:ext cx="196350" cy="129900"/>
            </a:xfrm>
            <a:custGeom>
              <a:avLst/>
              <a:gdLst/>
              <a:ahLst/>
              <a:cxnLst/>
              <a:rect l="l" t="t" r="r" b="b"/>
              <a:pathLst>
                <a:path w="7854" h="5196" extrusionOk="0">
                  <a:moveTo>
                    <a:pt x="5905" y="0"/>
                  </a:moveTo>
                  <a:lnTo>
                    <a:pt x="1" y="2716"/>
                  </a:lnTo>
                  <a:lnTo>
                    <a:pt x="827" y="4605"/>
                  </a:lnTo>
                  <a:lnTo>
                    <a:pt x="3071" y="3542"/>
                  </a:lnTo>
                  <a:lnTo>
                    <a:pt x="3838" y="5195"/>
                  </a:lnTo>
                  <a:lnTo>
                    <a:pt x="5255" y="4546"/>
                  </a:lnTo>
                  <a:lnTo>
                    <a:pt x="4488" y="2893"/>
                  </a:lnTo>
                  <a:lnTo>
                    <a:pt x="5314" y="2539"/>
                  </a:lnTo>
                  <a:lnTo>
                    <a:pt x="6377" y="4841"/>
                  </a:lnTo>
                  <a:lnTo>
                    <a:pt x="7853" y="4133"/>
                  </a:lnTo>
                  <a:lnTo>
                    <a:pt x="59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6"/>
            <p:cNvSpPr/>
            <p:nvPr/>
          </p:nvSpPr>
          <p:spPr>
            <a:xfrm>
              <a:off x="7117650" y="2185925"/>
              <a:ext cx="168300" cy="168275"/>
            </a:xfrm>
            <a:custGeom>
              <a:avLst/>
              <a:gdLst/>
              <a:ahLst/>
              <a:cxnLst/>
              <a:rect l="l" t="t" r="r" b="b"/>
              <a:pathLst>
                <a:path w="6732" h="6731" extrusionOk="0">
                  <a:moveTo>
                    <a:pt x="3780" y="2067"/>
                  </a:moveTo>
                  <a:lnTo>
                    <a:pt x="4075" y="2126"/>
                  </a:lnTo>
                  <a:lnTo>
                    <a:pt x="4252" y="2244"/>
                  </a:lnTo>
                  <a:lnTo>
                    <a:pt x="4488" y="2421"/>
                  </a:lnTo>
                  <a:lnTo>
                    <a:pt x="4606" y="2598"/>
                  </a:lnTo>
                  <a:lnTo>
                    <a:pt x="4724" y="2893"/>
                  </a:lnTo>
                  <a:lnTo>
                    <a:pt x="4783" y="3188"/>
                  </a:lnTo>
                  <a:lnTo>
                    <a:pt x="4842" y="3424"/>
                  </a:lnTo>
                  <a:lnTo>
                    <a:pt x="4783" y="3661"/>
                  </a:lnTo>
                  <a:lnTo>
                    <a:pt x="4665" y="3897"/>
                  </a:lnTo>
                  <a:lnTo>
                    <a:pt x="4547" y="4133"/>
                  </a:lnTo>
                  <a:lnTo>
                    <a:pt x="4311" y="4310"/>
                  </a:lnTo>
                  <a:lnTo>
                    <a:pt x="4075" y="4428"/>
                  </a:lnTo>
                  <a:lnTo>
                    <a:pt x="3780" y="4546"/>
                  </a:lnTo>
                  <a:lnTo>
                    <a:pt x="3484" y="4664"/>
                  </a:lnTo>
                  <a:lnTo>
                    <a:pt x="2953" y="4664"/>
                  </a:lnTo>
                  <a:lnTo>
                    <a:pt x="2658" y="4605"/>
                  </a:lnTo>
                  <a:lnTo>
                    <a:pt x="2481" y="4487"/>
                  </a:lnTo>
                  <a:lnTo>
                    <a:pt x="2244" y="4310"/>
                  </a:lnTo>
                  <a:lnTo>
                    <a:pt x="2126" y="4133"/>
                  </a:lnTo>
                  <a:lnTo>
                    <a:pt x="2008" y="3838"/>
                  </a:lnTo>
                  <a:lnTo>
                    <a:pt x="1949" y="3543"/>
                  </a:lnTo>
                  <a:lnTo>
                    <a:pt x="1890" y="3306"/>
                  </a:lnTo>
                  <a:lnTo>
                    <a:pt x="1949" y="3070"/>
                  </a:lnTo>
                  <a:lnTo>
                    <a:pt x="2067" y="2834"/>
                  </a:lnTo>
                  <a:lnTo>
                    <a:pt x="2185" y="2598"/>
                  </a:lnTo>
                  <a:lnTo>
                    <a:pt x="2422" y="2421"/>
                  </a:lnTo>
                  <a:lnTo>
                    <a:pt x="2658" y="2303"/>
                  </a:lnTo>
                  <a:lnTo>
                    <a:pt x="2953" y="2185"/>
                  </a:lnTo>
                  <a:lnTo>
                    <a:pt x="3248" y="2067"/>
                  </a:lnTo>
                  <a:close/>
                  <a:moveTo>
                    <a:pt x="3130" y="0"/>
                  </a:moveTo>
                  <a:lnTo>
                    <a:pt x="2717" y="59"/>
                  </a:lnTo>
                  <a:lnTo>
                    <a:pt x="2244" y="177"/>
                  </a:lnTo>
                  <a:lnTo>
                    <a:pt x="1831" y="354"/>
                  </a:lnTo>
                  <a:lnTo>
                    <a:pt x="1418" y="591"/>
                  </a:lnTo>
                  <a:lnTo>
                    <a:pt x="1064" y="886"/>
                  </a:lnTo>
                  <a:lnTo>
                    <a:pt x="768" y="1181"/>
                  </a:lnTo>
                  <a:lnTo>
                    <a:pt x="532" y="1535"/>
                  </a:lnTo>
                  <a:lnTo>
                    <a:pt x="296" y="1949"/>
                  </a:lnTo>
                  <a:lnTo>
                    <a:pt x="178" y="2303"/>
                  </a:lnTo>
                  <a:lnTo>
                    <a:pt x="60" y="2716"/>
                  </a:lnTo>
                  <a:lnTo>
                    <a:pt x="1" y="3188"/>
                  </a:lnTo>
                  <a:lnTo>
                    <a:pt x="1" y="3602"/>
                  </a:lnTo>
                  <a:lnTo>
                    <a:pt x="60" y="4074"/>
                  </a:lnTo>
                  <a:lnTo>
                    <a:pt x="178" y="4487"/>
                  </a:lnTo>
                  <a:lnTo>
                    <a:pt x="355" y="4900"/>
                  </a:lnTo>
                  <a:lnTo>
                    <a:pt x="591" y="5255"/>
                  </a:lnTo>
                  <a:lnTo>
                    <a:pt x="887" y="5609"/>
                  </a:lnTo>
                  <a:lnTo>
                    <a:pt x="1182" y="5904"/>
                  </a:lnTo>
                  <a:lnTo>
                    <a:pt x="1536" y="6199"/>
                  </a:lnTo>
                  <a:lnTo>
                    <a:pt x="1890" y="6376"/>
                  </a:lnTo>
                  <a:lnTo>
                    <a:pt x="2304" y="6554"/>
                  </a:lnTo>
                  <a:lnTo>
                    <a:pt x="2717" y="6672"/>
                  </a:lnTo>
                  <a:lnTo>
                    <a:pt x="3130" y="6731"/>
                  </a:lnTo>
                  <a:lnTo>
                    <a:pt x="3602" y="6731"/>
                  </a:lnTo>
                  <a:lnTo>
                    <a:pt x="4016" y="6672"/>
                  </a:lnTo>
                  <a:lnTo>
                    <a:pt x="4488" y="6495"/>
                  </a:lnTo>
                  <a:lnTo>
                    <a:pt x="4901" y="6317"/>
                  </a:lnTo>
                  <a:lnTo>
                    <a:pt x="5315" y="6140"/>
                  </a:lnTo>
                  <a:lnTo>
                    <a:pt x="5669" y="5845"/>
                  </a:lnTo>
                  <a:lnTo>
                    <a:pt x="5964" y="5550"/>
                  </a:lnTo>
                  <a:lnTo>
                    <a:pt x="6200" y="5196"/>
                  </a:lnTo>
                  <a:lnTo>
                    <a:pt x="6436" y="4782"/>
                  </a:lnTo>
                  <a:lnTo>
                    <a:pt x="6554" y="4428"/>
                  </a:lnTo>
                  <a:lnTo>
                    <a:pt x="6672" y="4015"/>
                  </a:lnTo>
                  <a:lnTo>
                    <a:pt x="6731" y="3543"/>
                  </a:lnTo>
                  <a:lnTo>
                    <a:pt x="6731" y="3129"/>
                  </a:lnTo>
                  <a:lnTo>
                    <a:pt x="6613" y="2716"/>
                  </a:lnTo>
                  <a:lnTo>
                    <a:pt x="6495" y="2244"/>
                  </a:lnTo>
                  <a:lnTo>
                    <a:pt x="6318" y="1830"/>
                  </a:lnTo>
                  <a:lnTo>
                    <a:pt x="6141" y="1476"/>
                  </a:lnTo>
                  <a:lnTo>
                    <a:pt x="5846" y="1122"/>
                  </a:lnTo>
                  <a:lnTo>
                    <a:pt x="5551" y="827"/>
                  </a:lnTo>
                  <a:lnTo>
                    <a:pt x="5196" y="532"/>
                  </a:lnTo>
                  <a:lnTo>
                    <a:pt x="4842" y="295"/>
                  </a:lnTo>
                  <a:lnTo>
                    <a:pt x="4429" y="177"/>
                  </a:lnTo>
                  <a:lnTo>
                    <a:pt x="4016" y="59"/>
                  </a:lnTo>
                  <a:lnTo>
                    <a:pt x="36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6"/>
            <p:cNvSpPr/>
            <p:nvPr/>
          </p:nvSpPr>
          <p:spPr>
            <a:xfrm>
              <a:off x="7157525" y="2361550"/>
              <a:ext cx="171225" cy="137300"/>
            </a:xfrm>
            <a:custGeom>
              <a:avLst/>
              <a:gdLst/>
              <a:ahLst/>
              <a:cxnLst/>
              <a:rect l="l" t="t" r="r" b="b"/>
              <a:pathLst>
                <a:path w="6849" h="5492" extrusionOk="0">
                  <a:moveTo>
                    <a:pt x="6317" y="1"/>
                  </a:moveTo>
                  <a:lnTo>
                    <a:pt x="0" y="1595"/>
                  </a:lnTo>
                  <a:lnTo>
                    <a:pt x="1004" y="5492"/>
                  </a:lnTo>
                  <a:lnTo>
                    <a:pt x="2480" y="5078"/>
                  </a:lnTo>
                  <a:lnTo>
                    <a:pt x="2007" y="3189"/>
                  </a:lnTo>
                  <a:lnTo>
                    <a:pt x="6849" y="2008"/>
                  </a:lnTo>
                  <a:lnTo>
                    <a:pt x="6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6"/>
            <p:cNvSpPr/>
            <p:nvPr/>
          </p:nvSpPr>
          <p:spPr>
            <a:xfrm>
              <a:off x="7187025" y="2492925"/>
              <a:ext cx="169775" cy="79725"/>
            </a:xfrm>
            <a:custGeom>
              <a:avLst/>
              <a:gdLst/>
              <a:ahLst/>
              <a:cxnLst/>
              <a:rect l="l" t="t" r="r" b="b"/>
              <a:pathLst>
                <a:path w="6791" h="3189" extrusionOk="0">
                  <a:moveTo>
                    <a:pt x="6377" y="0"/>
                  </a:moveTo>
                  <a:lnTo>
                    <a:pt x="1" y="1181"/>
                  </a:lnTo>
                  <a:lnTo>
                    <a:pt x="355" y="3188"/>
                  </a:lnTo>
                  <a:lnTo>
                    <a:pt x="6790" y="2008"/>
                  </a:lnTo>
                  <a:lnTo>
                    <a:pt x="63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6"/>
            <p:cNvSpPr/>
            <p:nvPr/>
          </p:nvSpPr>
          <p:spPr>
            <a:xfrm>
              <a:off x="7207700" y="2588850"/>
              <a:ext cx="168275" cy="168300"/>
            </a:xfrm>
            <a:custGeom>
              <a:avLst/>
              <a:gdLst/>
              <a:ahLst/>
              <a:cxnLst/>
              <a:rect l="l" t="t" r="r" b="b"/>
              <a:pathLst>
                <a:path w="6731" h="6732" extrusionOk="0">
                  <a:moveTo>
                    <a:pt x="3543" y="2067"/>
                  </a:moveTo>
                  <a:lnTo>
                    <a:pt x="3838" y="2126"/>
                  </a:lnTo>
                  <a:lnTo>
                    <a:pt x="4133" y="2185"/>
                  </a:lnTo>
                  <a:lnTo>
                    <a:pt x="4369" y="2303"/>
                  </a:lnTo>
                  <a:lnTo>
                    <a:pt x="4546" y="2481"/>
                  </a:lnTo>
                  <a:lnTo>
                    <a:pt x="4664" y="2717"/>
                  </a:lnTo>
                  <a:lnTo>
                    <a:pt x="4783" y="2953"/>
                  </a:lnTo>
                  <a:lnTo>
                    <a:pt x="4842" y="3248"/>
                  </a:lnTo>
                  <a:lnTo>
                    <a:pt x="4842" y="3543"/>
                  </a:lnTo>
                  <a:lnTo>
                    <a:pt x="4783" y="3779"/>
                  </a:lnTo>
                  <a:lnTo>
                    <a:pt x="4664" y="4016"/>
                  </a:lnTo>
                  <a:lnTo>
                    <a:pt x="4546" y="4193"/>
                  </a:lnTo>
                  <a:lnTo>
                    <a:pt x="4310" y="4370"/>
                  </a:lnTo>
                  <a:lnTo>
                    <a:pt x="4074" y="4488"/>
                  </a:lnTo>
                  <a:lnTo>
                    <a:pt x="3838" y="4606"/>
                  </a:lnTo>
                  <a:lnTo>
                    <a:pt x="3484" y="4665"/>
                  </a:lnTo>
                  <a:lnTo>
                    <a:pt x="3189" y="4665"/>
                  </a:lnTo>
                  <a:lnTo>
                    <a:pt x="2893" y="4606"/>
                  </a:lnTo>
                  <a:lnTo>
                    <a:pt x="2657" y="4547"/>
                  </a:lnTo>
                  <a:lnTo>
                    <a:pt x="2421" y="4429"/>
                  </a:lnTo>
                  <a:lnTo>
                    <a:pt x="2244" y="4252"/>
                  </a:lnTo>
                  <a:lnTo>
                    <a:pt x="2067" y="4075"/>
                  </a:lnTo>
                  <a:lnTo>
                    <a:pt x="2008" y="3779"/>
                  </a:lnTo>
                  <a:lnTo>
                    <a:pt x="1949" y="3543"/>
                  </a:lnTo>
                  <a:lnTo>
                    <a:pt x="1949" y="3248"/>
                  </a:lnTo>
                  <a:lnTo>
                    <a:pt x="2008" y="2953"/>
                  </a:lnTo>
                  <a:lnTo>
                    <a:pt x="2067" y="2717"/>
                  </a:lnTo>
                  <a:lnTo>
                    <a:pt x="2244" y="2540"/>
                  </a:lnTo>
                  <a:lnTo>
                    <a:pt x="2421" y="2362"/>
                  </a:lnTo>
                  <a:lnTo>
                    <a:pt x="2657" y="2244"/>
                  </a:lnTo>
                  <a:lnTo>
                    <a:pt x="2952" y="2185"/>
                  </a:lnTo>
                  <a:lnTo>
                    <a:pt x="3248" y="2126"/>
                  </a:lnTo>
                  <a:lnTo>
                    <a:pt x="3543" y="2067"/>
                  </a:lnTo>
                  <a:close/>
                  <a:moveTo>
                    <a:pt x="3484" y="1"/>
                  </a:moveTo>
                  <a:lnTo>
                    <a:pt x="3011" y="60"/>
                  </a:lnTo>
                  <a:lnTo>
                    <a:pt x="2598" y="119"/>
                  </a:lnTo>
                  <a:lnTo>
                    <a:pt x="2126" y="237"/>
                  </a:lnTo>
                  <a:lnTo>
                    <a:pt x="1713" y="414"/>
                  </a:lnTo>
                  <a:lnTo>
                    <a:pt x="1358" y="650"/>
                  </a:lnTo>
                  <a:lnTo>
                    <a:pt x="1004" y="946"/>
                  </a:lnTo>
                  <a:lnTo>
                    <a:pt x="768" y="1241"/>
                  </a:lnTo>
                  <a:lnTo>
                    <a:pt x="473" y="1595"/>
                  </a:lnTo>
                  <a:lnTo>
                    <a:pt x="296" y="2008"/>
                  </a:lnTo>
                  <a:lnTo>
                    <a:pt x="178" y="2421"/>
                  </a:lnTo>
                  <a:lnTo>
                    <a:pt x="59" y="2835"/>
                  </a:lnTo>
                  <a:lnTo>
                    <a:pt x="0" y="3248"/>
                  </a:lnTo>
                  <a:lnTo>
                    <a:pt x="59" y="3720"/>
                  </a:lnTo>
                  <a:lnTo>
                    <a:pt x="118" y="4193"/>
                  </a:lnTo>
                  <a:lnTo>
                    <a:pt x="237" y="4606"/>
                  </a:lnTo>
                  <a:lnTo>
                    <a:pt x="414" y="4960"/>
                  </a:lnTo>
                  <a:lnTo>
                    <a:pt x="650" y="5373"/>
                  </a:lnTo>
                  <a:lnTo>
                    <a:pt x="945" y="5669"/>
                  </a:lnTo>
                  <a:lnTo>
                    <a:pt x="1240" y="5964"/>
                  </a:lnTo>
                  <a:lnTo>
                    <a:pt x="1594" y="6259"/>
                  </a:lnTo>
                  <a:lnTo>
                    <a:pt x="1949" y="6436"/>
                  </a:lnTo>
                  <a:lnTo>
                    <a:pt x="2362" y="6613"/>
                  </a:lnTo>
                  <a:lnTo>
                    <a:pt x="2834" y="6672"/>
                  </a:lnTo>
                  <a:lnTo>
                    <a:pt x="3248" y="6731"/>
                  </a:lnTo>
                  <a:lnTo>
                    <a:pt x="3720" y="6672"/>
                  </a:lnTo>
                  <a:lnTo>
                    <a:pt x="4192" y="6613"/>
                  </a:lnTo>
                  <a:lnTo>
                    <a:pt x="4605" y="6495"/>
                  </a:lnTo>
                  <a:lnTo>
                    <a:pt x="5019" y="6318"/>
                  </a:lnTo>
                  <a:lnTo>
                    <a:pt x="5373" y="6082"/>
                  </a:lnTo>
                  <a:lnTo>
                    <a:pt x="5727" y="5787"/>
                  </a:lnTo>
                  <a:lnTo>
                    <a:pt x="6022" y="5492"/>
                  </a:lnTo>
                  <a:lnTo>
                    <a:pt x="6259" y="5137"/>
                  </a:lnTo>
                  <a:lnTo>
                    <a:pt x="6436" y="4724"/>
                  </a:lnTo>
                  <a:lnTo>
                    <a:pt x="6613" y="4370"/>
                  </a:lnTo>
                  <a:lnTo>
                    <a:pt x="6672" y="3897"/>
                  </a:lnTo>
                  <a:lnTo>
                    <a:pt x="6731" y="3484"/>
                  </a:lnTo>
                  <a:lnTo>
                    <a:pt x="6731" y="3012"/>
                  </a:lnTo>
                  <a:lnTo>
                    <a:pt x="6613" y="2599"/>
                  </a:lnTo>
                  <a:lnTo>
                    <a:pt x="6495" y="2185"/>
                  </a:lnTo>
                  <a:lnTo>
                    <a:pt x="6318" y="1772"/>
                  </a:lnTo>
                  <a:lnTo>
                    <a:pt x="6081" y="1418"/>
                  </a:lnTo>
                  <a:lnTo>
                    <a:pt x="5845" y="1064"/>
                  </a:lnTo>
                  <a:lnTo>
                    <a:pt x="5550" y="768"/>
                  </a:lnTo>
                  <a:lnTo>
                    <a:pt x="5196" y="532"/>
                  </a:lnTo>
                  <a:lnTo>
                    <a:pt x="4783" y="296"/>
                  </a:lnTo>
                  <a:lnTo>
                    <a:pt x="4369" y="119"/>
                  </a:lnTo>
                  <a:lnTo>
                    <a:pt x="3956" y="60"/>
                  </a:lnTo>
                  <a:lnTo>
                    <a:pt x="34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6"/>
            <p:cNvSpPr/>
            <p:nvPr/>
          </p:nvSpPr>
          <p:spPr>
            <a:xfrm>
              <a:off x="7215075" y="2826500"/>
              <a:ext cx="166800" cy="178600"/>
            </a:xfrm>
            <a:custGeom>
              <a:avLst/>
              <a:gdLst/>
              <a:ahLst/>
              <a:cxnLst/>
              <a:rect l="l" t="t" r="r" b="b"/>
              <a:pathLst>
                <a:path w="6672" h="7144" extrusionOk="0">
                  <a:moveTo>
                    <a:pt x="2657" y="3070"/>
                  </a:moveTo>
                  <a:lnTo>
                    <a:pt x="4488" y="3720"/>
                  </a:lnTo>
                  <a:lnTo>
                    <a:pt x="2657" y="4251"/>
                  </a:lnTo>
                  <a:lnTo>
                    <a:pt x="2657" y="3070"/>
                  </a:lnTo>
                  <a:close/>
                  <a:moveTo>
                    <a:pt x="237" y="0"/>
                  </a:moveTo>
                  <a:lnTo>
                    <a:pt x="178" y="2185"/>
                  </a:lnTo>
                  <a:lnTo>
                    <a:pt x="1181" y="2539"/>
                  </a:lnTo>
                  <a:lnTo>
                    <a:pt x="1063" y="4664"/>
                  </a:lnTo>
                  <a:lnTo>
                    <a:pt x="119" y="4959"/>
                  </a:lnTo>
                  <a:lnTo>
                    <a:pt x="1" y="7144"/>
                  </a:lnTo>
                  <a:lnTo>
                    <a:pt x="1" y="7144"/>
                  </a:lnTo>
                  <a:lnTo>
                    <a:pt x="6613" y="4959"/>
                  </a:lnTo>
                  <a:lnTo>
                    <a:pt x="6672" y="2598"/>
                  </a:lnTo>
                  <a:lnTo>
                    <a:pt x="2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6"/>
            <p:cNvSpPr/>
            <p:nvPr/>
          </p:nvSpPr>
          <p:spPr>
            <a:xfrm>
              <a:off x="7200325" y="3030175"/>
              <a:ext cx="174175" cy="156475"/>
            </a:xfrm>
            <a:custGeom>
              <a:avLst/>
              <a:gdLst/>
              <a:ahLst/>
              <a:cxnLst/>
              <a:rect l="l" t="t" r="r" b="b"/>
              <a:pathLst>
                <a:path w="6967" h="6259" extrusionOk="0">
                  <a:moveTo>
                    <a:pt x="2480" y="1"/>
                  </a:moveTo>
                  <a:lnTo>
                    <a:pt x="2067" y="60"/>
                  </a:lnTo>
                  <a:lnTo>
                    <a:pt x="1712" y="178"/>
                  </a:lnTo>
                  <a:lnTo>
                    <a:pt x="1358" y="355"/>
                  </a:lnTo>
                  <a:lnTo>
                    <a:pt x="1063" y="532"/>
                  </a:lnTo>
                  <a:lnTo>
                    <a:pt x="827" y="768"/>
                  </a:lnTo>
                  <a:lnTo>
                    <a:pt x="591" y="1063"/>
                  </a:lnTo>
                  <a:lnTo>
                    <a:pt x="413" y="1358"/>
                  </a:lnTo>
                  <a:lnTo>
                    <a:pt x="236" y="1713"/>
                  </a:lnTo>
                  <a:lnTo>
                    <a:pt x="118" y="2067"/>
                  </a:lnTo>
                  <a:lnTo>
                    <a:pt x="59" y="2480"/>
                  </a:lnTo>
                  <a:lnTo>
                    <a:pt x="0" y="2834"/>
                  </a:lnTo>
                  <a:lnTo>
                    <a:pt x="59" y="3248"/>
                  </a:lnTo>
                  <a:lnTo>
                    <a:pt x="59" y="3602"/>
                  </a:lnTo>
                  <a:lnTo>
                    <a:pt x="177" y="4015"/>
                  </a:lnTo>
                  <a:lnTo>
                    <a:pt x="295" y="4310"/>
                  </a:lnTo>
                  <a:lnTo>
                    <a:pt x="532" y="4665"/>
                  </a:lnTo>
                  <a:lnTo>
                    <a:pt x="709" y="4901"/>
                  </a:lnTo>
                  <a:lnTo>
                    <a:pt x="1004" y="5196"/>
                  </a:lnTo>
                  <a:lnTo>
                    <a:pt x="1358" y="5373"/>
                  </a:lnTo>
                  <a:lnTo>
                    <a:pt x="1712" y="5550"/>
                  </a:lnTo>
                  <a:lnTo>
                    <a:pt x="2067" y="5668"/>
                  </a:lnTo>
                  <a:lnTo>
                    <a:pt x="2539" y="5786"/>
                  </a:lnTo>
                  <a:lnTo>
                    <a:pt x="6199" y="6259"/>
                  </a:lnTo>
                  <a:lnTo>
                    <a:pt x="6435" y="4251"/>
                  </a:lnTo>
                  <a:lnTo>
                    <a:pt x="2834" y="3779"/>
                  </a:lnTo>
                  <a:lnTo>
                    <a:pt x="2421" y="3661"/>
                  </a:lnTo>
                  <a:lnTo>
                    <a:pt x="2126" y="3425"/>
                  </a:lnTo>
                  <a:lnTo>
                    <a:pt x="2067" y="3307"/>
                  </a:lnTo>
                  <a:lnTo>
                    <a:pt x="2008" y="3130"/>
                  </a:lnTo>
                  <a:lnTo>
                    <a:pt x="1948" y="2953"/>
                  </a:lnTo>
                  <a:lnTo>
                    <a:pt x="1948" y="2775"/>
                  </a:lnTo>
                  <a:lnTo>
                    <a:pt x="2008" y="2539"/>
                  </a:lnTo>
                  <a:lnTo>
                    <a:pt x="2067" y="2421"/>
                  </a:lnTo>
                  <a:lnTo>
                    <a:pt x="2185" y="2244"/>
                  </a:lnTo>
                  <a:lnTo>
                    <a:pt x="2303" y="2185"/>
                  </a:lnTo>
                  <a:lnTo>
                    <a:pt x="2657" y="2067"/>
                  </a:lnTo>
                  <a:lnTo>
                    <a:pt x="3070" y="2067"/>
                  </a:lnTo>
                  <a:lnTo>
                    <a:pt x="6672" y="2598"/>
                  </a:lnTo>
                  <a:lnTo>
                    <a:pt x="6967" y="591"/>
                  </a:lnTo>
                  <a:lnTo>
                    <a:pt x="3306" y="60"/>
                  </a:lnTo>
                  <a:lnTo>
                    <a:pt x="28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6"/>
            <p:cNvSpPr/>
            <p:nvPr/>
          </p:nvSpPr>
          <p:spPr>
            <a:xfrm>
              <a:off x="7167850" y="3192525"/>
              <a:ext cx="178625" cy="171250"/>
            </a:xfrm>
            <a:custGeom>
              <a:avLst/>
              <a:gdLst/>
              <a:ahLst/>
              <a:cxnLst/>
              <a:rect l="l" t="t" r="r" b="b"/>
              <a:pathLst>
                <a:path w="7145" h="6850" extrusionOk="0">
                  <a:moveTo>
                    <a:pt x="2067" y="2421"/>
                  </a:moveTo>
                  <a:lnTo>
                    <a:pt x="4901" y="3130"/>
                  </a:lnTo>
                  <a:lnTo>
                    <a:pt x="4783" y="3602"/>
                  </a:lnTo>
                  <a:lnTo>
                    <a:pt x="4664" y="3957"/>
                  </a:lnTo>
                  <a:lnTo>
                    <a:pt x="4546" y="4193"/>
                  </a:lnTo>
                  <a:lnTo>
                    <a:pt x="4369" y="4429"/>
                  </a:lnTo>
                  <a:lnTo>
                    <a:pt x="4133" y="4606"/>
                  </a:lnTo>
                  <a:lnTo>
                    <a:pt x="3897" y="4724"/>
                  </a:lnTo>
                  <a:lnTo>
                    <a:pt x="3661" y="4783"/>
                  </a:lnTo>
                  <a:lnTo>
                    <a:pt x="3307" y="4783"/>
                  </a:lnTo>
                  <a:lnTo>
                    <a:pt x="3011" y="4724"/>
                  </a:lnTo>
                  <a:lnTo>
                    <a:pt x="2716" y="4606"/>
                  </a:lnTo>
                  <a:lnTo>
                    <a:pt x="2421" y="4488"/>
                  </a:lnTo>
                  <a:lnTo>
                    <a:pt x="2244" y="4311"/>
                  </a:lnTo>
                  <a:lnTo>
                    <a:pt x="2067" y="4075"/>
                  </a:lnTo>
                  <a:lnTo>
                    <a:pt x="1949" y="3838"/>
                  </a:lnTo>
                  <a:lnTo>
                    <a:pt x="1890" y="3543"/>
                  </a:lnTo>
                  <a:lnTo>
                    <a:pt x="1890" y="3248"/>
                  </a:lnTo>
                  <a:lnTo>
                    <a:pt x="1949" y="2894"/>
                  </a:lnTo>
                  <a:lnTo>
                    <a:pt x="2067" y="2421"/>
                  </a:lnTo>
                  <a:close/>
                  <a:moveTo>
                    <a:pt x="827" y="1"/>
                  </a:moveTo>
                  <a:lnTo>
                    <a:pt x="118" y="2658"/>
                  </a:lnTo>
                  <a:lnTo>
                    <a:pt x="59" y="3130"/>
                  </a:lnTo>
                  <a:lnTo>
                    <a:pt x="0" y="3602"/>
                  </a:lnTo>
                  <a:lnTo>
                    <a:pt x="59" y="4075"/>
                  </a:lnTo>
                  <a:lnTo>
                    <a:pt x="118" y="4488"/>
                  </a:lnTo>
                  <a:lnTo>
                    <a:pt x="296" y="4901"/>
                  </a:lnTo>
                  <a:lnTo>
                    <a:pt x="473" y="5255"/>
                  </a:lnTo>
                  <a:lnTo>
                    <a:pt x="709" y="5610"/>
                  </a:lnTo>
                  <a:lnTo>
                    <a:pt x="1004" y="5905"/>
                  </a:lnTo>
                  <a:lnTo>
                    <a:pt x="1299" y="6200"/>
                  </a:lnTo>
                  <a:lnTo>
                    <a:pt x="1653" y="6436"/>
                  </a:lnTo>
                  <a:lnTo>
                    <a:pt x="2067" y="6613"/>
                  </a:lnTo>
                  <a:lnTo>
                    <a:pt x="2480" y="6731"/>
                  </a:lnTo>
                  <a:lnTo>
                    <a:pt x="2952" y="6849"/>
                  </a:lnTo>
                  <a:lnTo>
                    <a:pt x="3838" y="6849"/>
                  </a:lnTo>
                  <a:lnTo>
                    <a:pt x="4251" y="6731"/>
                  </a:lnTo>
                  <a:lnTo>
                    <a:pt x="4605" y="6613"/>
                  </a:lnTo>
                  <a:lnTo>
                    <a:pt x="5019" y="6377"/>
                  </a:lnTo>
                  <a:lnTo>
                    <a:pt x="5314" y="6141"/>
                  </a:lnTo>
                  <a:lnTo>
                    <a:pt x="5668" y="5846"/>
                  </a:lnTo>
                  <a:lnTo>
                    <a:pt x="5904" y="5492"/>
                  </a:lnTo>
                  <a:lnTo>
                    <a:pt x="6140" y="5137"/>
                  </a:lnTo>
                  <a:lnTo>
                    <a:pt x="6318" y="4724"/>
                  </a:lnTo>
                  <a:lnTo>
                    <a:pt x="6495" y="4252"/>
                  </a:lnTo>
                  <a:lnTo>
                    <a:pt x="7144" y="1595"/>
                  </a:lnTo>
                  <a:lnTo>
                    <a:pt x="8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6"/>
            <p:cNvSpPr/>
            <p:nvPr/>
          </p:nvSpPr>
          <p:spPr>
            <a:xfrm>
              <a:off x="7125050" y="3365225"/>
              <a:ext cx="171225" cy="100400"/>
            </a:xfrm>
            <a:custGeom>
              <a:avLst/>
              <a:gdLst/>
              <a:ahLst/>
              <a:cxnLst/>
              <a:rect l="l" t="t" r="r" b="b"/>
              <a:pathLst>
                <a:path w="6849" h="4016" extrusionOk="0">
                  <a:moveTo>
                    <a:pt x="650" y="0"/>
                  </a:moveTo>
                  <a:lnTo>
                    <a:pt x="0" y="1949"/>
                  </a:lnTo>
                  <a:lnTo>
                    <a:pt x="6199" y="4015"/>
                  </a:lnTo>
                  <a:lnTo>
                    <a:pt x="6849" y="2067"/>
                  </a:lnTo>
                  <a:lnTo>
                    <a:pt x="6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6"/>
            <p:cNvSpPr/>
            <p:nvPr/>
          </p:nvSpPr>
          <p:spPr>
            <a:xfrm>
              <a:off x="7077800" y="3464125"/>
              <a:ext cx="168300" cy="168275"/>
            </a:xfrm>
            <a:custGeom>
              <a:avLst/>
              <a:gdLst/>
              <a:ahLst/>
              <a:cxnLst/>
              <a:rect l="l" t="t" r="r" b="b"/>
              <a:pathLst>
                <a:path w="6732" h="6731" extrusionOk="0">
                  <a:moveTo>
                    <a:pt x="3248" y="2066"/>
                  </a:moveTo>
                  <a:lnTo>
                    <a:pt x="3543" y="2125"/>
                  </a:lnTo>
                  <a:lnTo>
                    <a:pt x="3838" y="2185"/>
                  </a:lnTo>
                  <a:lnTo>
                    <a:pt x="4134" y="2362"/>
                  </a:lnTo>
                  <a:lnTo>
                    <a:pt x="4370" y="2539"/>
                  </a:lnTo>
                  <a:lnTo>
                    <a:pt x="4547" y="2716"/>
                  </a:lnTo>
                  <a:lnTo>
                    <a:pt x="4724" y="2952"/>
                  </a:lnTo>
                  <a:lnTo>
                    <a:pt x="4783" y="3188"/>
                  </a:lnTo>
                  <a:lnTo>
                    <a:pt x="4783" y="3424"/>
                  </a:lnTo>
                  <a:lnTo>
                    <a:pt x="4783" y="3661"/>
                  </a:lnTo>
                  <a:lnTo>
                    <a:pt x="4665" y="3956"/>
                  </a:lnTo>
                  <a:lnTo>
                    <a:pt x="4547" y="4192"/>
                  </a:lnTo>
                  <a:lnTo>
                    <a:pt x="4370" y="4428"/>
                  </a:lnTo>
                  <a:lnTo>
                    <a:pt x="4193" y="4546"/>
                  </a:lnTo>
                  <a:lnTo>
                    <a:pt x="3957" y="4664"/>
                  </a:lnTo>
                  <a:lnTo>
                    <a:pt x="3720" y="4723"/>
                  </a:lnTo>
                  <a:lnTo>
                    <a:pt x="3425" y="4723"/>
                  </a:lnTo>
                  <a:lnTo>
                    <a:pt x="3130" y="4664"/>
                  </a:lnTo>
                  <a:lnTo>
                    <a:pt x="2835" y="4546"/>
                  </a:lnTo>
                  <a:lnTo>
                    <a:pt x="2540" y="4428"/>
                  </a:lnTo>
                  <a:lnTo>
                    <a:pt x="2362" y="4251"/>
                  </a:lnTo>
                  <a:lnTo>
                    <a:pt x="2126" y="4074"/>
                  </a:lnTo>
                  <a:lnTo>
                    <a:pt x="2008" y="3838"/>
                  </a:lnTo>
                  <a:lnTo>
                    <a:pt x="1949" y="3601"/>
                  </a:lnTo>
                  <a:lnTo>
                    <a:pt x="1890" y="3365"/>
                  </a:lnTo>
                  <a:lnTo>
                    <a:pt x="1949" y="3070"/>
                  </a:lnTo>
                  <a:lnTo>
                    <a:pt x="2008" y="2834"/>
                  </a:lnTo>
                  <a:lnTo>
                    <a:pt x="2126" y="2539"/>
                  </a:lnTo>
                  <a:lnTo>
                    <a:pt x="2303" y="2362"/>
                  </a:lnTo>
                  <a:lnTo>
                    <a:pt x="2540" y="2185"/>
                  </a:lnTo>
                  <a:lnTo>
                    <a:pt x="2776" y="2066"/>
                  </a:lnTo>
                  <a:close/>
                  <a:moveTo>
                    <a:pt x="2894" y="0"/>
                  </a:moveTo>
                  <a:lnTo>
                    <a:pt x="2481" y="118"/>
                  </a:lnTo>
                  <a:lnTo>
                    <a:pt x="2067" y="236"/>
                  </a:lnTo>
                  <a:lnTo>
                    <a:pt x="1654" y="413"/>
                  </a:lnTo>
                  <a:lnTo>
                    <a:pt x="1300" y="709"/>
                  </a:lnTo>
                  <a:lnTo>
                    <a:pt x="1005" y="945"/>
                  </a:lnTo>
                  <a:lnTo>
                    <a:pt x="709" y="1299"/>
                  </a:lnTo>
                  <a:lnTo>
                    <a:pt x="473" y="1653"/>
                  </a:lnTo>
                  <a:lnTo>
                    <a:pt x="237" y="2066"/>
                  </a:lnTo>
                  <a:lnTo>
                    <a:pt x="119" y="2480"/>
                  </a:lnTo>
                  <a:lnTo>
                    <a:pt x="1" y="2893"/>
                  </a:lnTo>
                  <a:lnTo>
                    <a:pt x="1" y="3365"/>
                  </a:lnTo>
                  <a:lnTo>
                    <a:pt x="1" y="3779"/>
                  </a:lnTo>
                  <a:lnTo>
                    <a:pt x="60" y="4192"/>
                  </a:lnTo>
                  <a:lnTo>
                    <a:pt x="237" y="4605"/>
                  </a:lnTo>
                  <a:lnTo>
                    <a:pt x="414" y="5018"/>
                  </a:lnTo>
                  <a:lnTo>
                    <a:pt x="650" y="5373"/>
                  </a:lnTo>
                  <a:lnTo>
                    <a:pt x="887" y="5727"/>
                  </a:lnTo>
                  <a:lnTo>
                    <a:pt x="1241" y="6022"/>
                  </a:lnTo>
                  <a:lnTo>
                    <a:pt x="1595" y="6258"/>
                  </a:lnTo>
                  <a:lnTo>
                    <a:pt x="2067" y="6435"/>
                  </a:lnTo>
                  <a:lnTo>
                    <a:pt x="2481" y="6612"/>
                  </a:lnTo>
                  <a:lnTo>
                    <a:pt x="2894" y="6731"/>
                  </a:lnTo>
                  <a:lnTo>
                    <a:pt x="3779" y="6731"/>
                  </a:lnTo>
                  <a:lnTo>
                    <a:pt x="4252" y="6612"/>
                  </a:lnTo>
                  <a:lnTo>
                    <a:pt x="4606" y="6494"/>
                  </a:lnTo>
                  <a:lnTo>
                    <a:pt x="5019" y="6317"/>
                  </a:lnTo>
                  <a:lnTo>
                    <a:pt x="5374" y="6081"/>
                  </a:lnTo>
                  <a:lnTo>
                    <a:pt x="5669" y="5786"/>
                  </a:lnTo>
                  <a:lnTo>
                    <a:pt x="5964" y="5432"/>
                  </a:lnTo>
                  <a:lnTo>
                    <a:pt x="6200" y="5077"/>
                  </a:lnTo>
                  <a:lnTo>
                    <a:pt x="6436" y="4664"/>
                  </a:lnTo>
                  <a:lnTo>
                    <a:pt x="6554" y="4251"/>
                  </a:lnTo>
                  <a:lnTo>
                    <a:pt x="6672" y="3838"/>
                  </a:lnTo>
                  <a:lnTo>
                    <a:pt x="6731" y="3424"/>
                  </a:lnTo>
                  <a:lnTo>
                    <a:pt x="6672" y="2952"/>
                  </a:lnTo>
                  <a:lnTo>
                    <a:pt x="6613" y="2539"/>
                  </a:lnTo>
                  <a:lnTo>
                    <a:pt x="6495" y="2125"/>
                  </a:lnTo>
                  <a:lnTo>
                    <a:pt x="6318" y="1771"/>
                  </a:lnTo>
                  <a:lnTo>
                    <a:pt x="6082" y="1358"/>
                  </a:lnTo>
                  <a:lnTo>
                    <a:pt x="5787" y="1063"/>
                  </a:lnTo>
                  <a:lnTo>
                    <a:pt x="5433" y="768"/>
                  </a:lnTo>
                  <a:lnTo>
                    <a:pt x="5078" y="472"/>
                  </a:lnTo>
                  <a:lnTo>
                    <a:pt x="4665" y="295"/>
                  </a:lnTo>
                  <a:lnTo>
                    <a:pt x="4193" y="118"/>
                  </a:lnTo>
                  <a:lnTo>
                    <a:pt x="3779" y="59"/>
                  </a:lnTo>
                  <a:lnTo>
                    <a:pt x="33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6"/>
            <p:cNvSpPr/>
            <p:nvPr/>
          </p:nvSpPr>
          <p:spPr>
            <a:xfrm>
              <a:off x="6964150" y="3658950"/>
              <a:ext cx="194875" cy="175650"/>
            </a:xfrm>
            <a:custGeom>
              <a:avLst/>
              <a:gdLst/>
              <a:ahLst/>
              <a:cxnLst/>
              <a:rect l="l" t="t" r="r" b="b"/>
              <a:pathLst>
                <a:path w="7795" h="7026" extrusionOk="0">
                  <a:moveTo>
                    <a:pt x="2185" y="0"/>
                  </a:moveTo>
                  <a:lnTo>
                    <a:pt x="1" y="3720"/>
                  </a:lnTo>
                  <a:lnTo>
                    <a:pt x="1359" y="4546"/>
                  </a:lnTo>
                  <a:lnTo>
                    <a:pt x="2540" y="2598"/>
                  </a:lnTo>
                  <a:lnTo>
                    <a:pt x="3366" y="3011"/>
                  </a:lnTo>
                  <a:lnTo>
                    <a:pt x="2303" y="4782"/>
                  </a:lnTo>
                  <a:lnTo>
                    <a:pt x="3661" y="5550"/>
                  </a:lnTo>
                  <a:lnTo>
                    <a:pt x="4665" y="3838"/>
                  </a:lnTo>
                  <a:lnTo>
                    <a:pt x="5373" y="4192"/>
                  </a:lnTo>
                  <a:lnTo>
                    <a:pt x="4193" y="6199"/>
                  </a:lnTo>
                  <a:lnTo>
                    <a:pt x="5610" y="7026"/>
                  </a:lnTo>
                  <a:lnTo>
                    <a:pt x="7794" y="3247"/>
                  </a:lnTo>
                  <a:lnTo>
                    <a:pt x="21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6"/>
            <p:cNvSpPr/>
            <p:nvPr/>
          </p:nvSpPr>
          <p:spPr>
            <a:xfrm>
              <a:off x="6859375" y="3775550"/>
              <a:ext cx="222900" cy="221425"/>
            </a:xfrm>
            <a:custGeom>
              <a:avLst/>
              <a:gdLst/>
              <a:ahLst/>
              <a:cxnLst/>
              <a:rect l="l" t="t" r="r" b="b"/>
              <a:pathLst>
                <a:path w="8916" h="8857" extrusionOk="0">
                  <a:moveTo>
                    <a:pt x="3602" y="0"/>
                  </a:moveTo>
                  <a:lnTo>
                    <a:pt x="2421" y="1653"/>
                  </a:lnTo>
                  <a:lnTo>
                    <a:pt x="5077" y="3543"/>
                  </a:lnTo>
                  <a:lnTo>
                    <a:pt x="5077" y="3543"/>
                  </a:lnTo>
                  <a:lnTo>
                    <a:pt x="1181" y="3425"/>
                  </a:lnTo>
                  <a:lnTo>
                    <a:pt x="0" y="5078"/>
                  </a:lnTo>
                  <a:lnTo>
                    <a:pt x="5255" y="8856"/>
                  </a:lnTo>
                  <a:lnTo>
                    <a:pt x="6494" y="7203"/>
                  </a:lnTo>
                  <a:lnTo>
                    <a:pt x="3779" y="5255"/>
                  </a:lnTo>
                  <a:lnTo>
                    <a:pt x="7734" y="5432"/>
                  </a:lnTo>
                  <a:lnTo>
                    <a:pt x="8915" y="3779"/>
                  </a:lnTo>
                  <a:lnTo>
                    <a:pt x="36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6"/>
            <p:cNvSpPr/>
            <p:nvPr/>
          </p:nvSpPr>
          <p:spPr>
            <a:xfrm>
              <a:off x="6764900" y="3952675"/>
              <a:ext cx="169775" cy="169750"/>
            </a:xfrm>
            <a:custGeom>
              <a:avLst/>
              <a:gdLst/>
              <a:ahLst/>
              <a:cxnLst/>
              <a:rect l="l" t="t" r="r" b="b"/>
              <a:pathLst>
                <a:path w="6791" h="6790" extrusionOk="0">
                  <a:moveTo>
                    <a:pt x="3189" y="0"/>
                  </a:moveTo>
                  <a:lnTo>
                    <a:pt x="2775" y="59"/>
                  </a:lnTo>
                  <a:lnTo>
                    <a:pt x="2362" y="177"/>
                  </a:lnTo>
                  <a:lnTo>
                    <a:pt x="2008" y="354"/>
                  </a:lnTo>
                  <a:lnTo>
                    <a:pt x="1595" y="590"/>
                  </a:lnTo>
                  <a:lnTo>
                    <a:pt x="1240" y="886"/>
                  </a:lnTo>
                  <a:lnTo>
                    <a:pt x="886" y="1181"/>
                  </a:lnTo>
                  <a:lnTo>
                    <a:pt x="532" y="1653"/>
                  </a:lnTo>
                  <a:lnTo>
                    <a:pt x="296" y="2066"/>
                  </a:lnTo>
                  <a:lnTo>
                    <a:pt x="119" y="2539"/>
                  </a:lnTo>
                  <a:lnTo>
                    <a:pt x="1" y="2952"/>
                  </a:lnTo>
                  <a:lnTo>
                    <a:pt x="1" y="3424"/>
                  </a:lnTo>
                  <a:lnTo>
                    <a:pt x="1" y="3838"/>
                  </a:lnTo>
                  <a:lnTo>
                    <a:pt x="60" y="4251"/>
                  </a:lnTo>
                  <a:lnTo>
                    <a:pt x="178" y="4664"/>
                  </a:lnTo>
                  <a:lnTo>
                    <a:pt x="1713" y="6022"/>
                  </a:lnTo>
                  <a:lnTo>
                    <a:pt x="3897" y="3542"/>
                  </a:lnTo>
                  <a:lnTo>
                    <a:pt x="2834" y="2598"/>
                  </a:lnTo>
                  <a:lnTo>
                    <a:pt x="1772" y="3779"/>
                  </a:lnTo>
                  <a:lnTo>
                    <a:pt x="1713" y="3483"/>
                  </a:lnTo>
                  <a:lnTo>
                    <a:pt x="1772" y="3129"/>
                  </a:lnTo>
                  <a:lnTo>
                    <a:pt x="1890" y="2834"/>
                  </a:lnTo>
                  <a:lnTo>
                    <a:pt x="2067" y="2598"/>
                  </a:lnTo>
                  <a:lnTo>
                    <a:pt x="2362" y="2303"/>
                  </a:lnTo>
                  <a:lnTo>
                    <a:pt x="2598" y="2125"/>
                  </a:lnTo>
                  <a:lnTo>
                    <a:pt x="2834" y="2066"/>
                  </a:lnTo>
                  <a:lnTo>
                    <a:pt x="3130" y="2007"/>
                  </a:lnTo>
                  <a:lnTo>
                    <a:pt x="3366" y="2007"/>
                  </a:lnTo>
                  <a:lnTo>
                    <a:pt x="3661" y="2125"/>
                  </a:lnTo>
                  <a:lnTo>
                    <a:pt x="3897" y="2244"/>
                  </a:lnTo>
                  <a:lnTo>
                    <a:pt x="4192" y="2480"/>
                  </a:lnTo>
                  <a:lnTo>
                    <a:pt x="4429" y="2716"/>
                  </a:lnTo>
                  <a:lnTo>
                    <a:pt x="4606" y="2952"/>
                  </a:lnTo>
                  <a:lnTo>
                    <a:pt x="4724" y="3188"/>
                  </a:lnTo>
                  <a:lnTo>
                    <a:pt x="4783" y="3424"/>
                  </a:lnTo>
                  <a:lnTo>
                    <a:pt x="4783" y="3660"/>
                  </a:lnTo>
                  <a:lnTo>
                    <a:pt x="4724" y="3897"/>
                  </a:lnTo>
                  <a:lnTo>
                    <a:pt x="4606" y="4133"/>
                  </a:lnTo>
                  <a:lnTo>
                    <a:pt x="4429" y="4369"/>
                  </a:lnTo>
                  <a:lnTo>
                    <a:pt x="4251" y="4546"/>
                  </a:lnTo>
                  <a:lnTo>
                    <a:pt x="4015" y="4664"/>
                  </a:lnTo>
                  <a:lnTo>
                    <a:pt x="3779" y="4723"/>
                  </a:lnTo>
                  <a:lnTo>
                    <a:pt x="3543" y="4723"/>
                  </a:lnTo>
                  <a:lnTo>
                    <a:pt x="2126" y="6376"/>
                  </a:lnTo>
                  <a:lnTo>
                    <a:pt x="2539" y="6612"/>
                  </a:lnTo>
                  <a:lnTo>
                    <a:pt x="3012" y="6730"/>
                  </a:lnTo>
                  <a:lnTo>
                    <a:pt x="3484" y="6790"/>
                  </a:lnTo>
                  <a:lnTo>
                    <a:pt x="4015" y="6730"/>
                  </a:lnTo>
                  <a:lnTo>
                    <a:pt x="4488" y="6612"/>
                  </a:lnTo>
                  <a:lnTo>
                    <a:pt x="4960" y="6376"/>
                  </a:lnTo>
                  <a:lnTo>
                    <a:pt x="5432" y="6022"/>
                  </a:lnTo>
                  <a:lnTo>
                    <a:pt x="5845" y="5609"/>
                  </a:lnTo>
                  <a:lnTo>
                    <a:pt x="6141" y="5255"/>
                  </a:lnTo>
                  <a:lnTo>
                    <a:pt x="6377" y="4841"/>
                  </a:lnTo>
                  <a:lnTo>
                    <a:pt x="6554" y="4428"/>
                  </a:lnTo>
                  <a:lnTo>
                    <a:pt x="6731" y="4015"/>
                  </a:lnTo>
                  <a:lnTo>
                    <a:pt x="6790" y="3601"/>
                  </a:lnTo>
                  <a:lnTo>
                    <a:pt x="6790" y="3188"/>
                  </a:lnTo>
                  <a:lnTo>
                    <a:pt x="6731" y="2775"/>
                  </a:lnTo>
                  <a:lnTo>
                    <a:pt x="6613" y="2421"/>
                  </a:lnTo>
                  <a:lnTo>
                    <a:pt x="6436" y="2007"/>
                  </a:lnTo>
                  <a:lnTo>
                    <a:pt x="6200" y="1653"/>
                  </a:lnTo>
                  <a:lnTo>
                    <a:pt x="5905" y="1299"/>
                  </a:lnTo>
                  <a:lnTo>
                    <a:pt x="5550" y="945"/>
                  </a:lnTo>
                  <a:lnTo>
                    <a:pt x="5196" y="649"/>
                  </a:lnTo>
                  <a:lnTo>
                    <a:pt x="4842" y="413"/>
                  </a:lnTo>
                  <a:lnTo>
                    <a:pt x="4429" y="236"/>
                  </a:lnTo>
                  <a:lnTo>
                    <a:pt x="4015" y="118"/>
                  </a:lnTo>
                  <a:lnTo>
                    <a:pt x="36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6"/>
            <p:cNvSpPr/>
            <p:nvPr/>
          </p:nvSpPr>
          <p:spPr>
            <a:xfrm>
              <a:off x="6680775" y="4057450"/>
              <a:ext cx="149100" cy="153525"/>
            </a:xfrm>
            <a:custGeom>
              <a:avLst/>
              <a:gdLst/>
              <a:ahLst/>
              <a:cxnLst/>
              <a:rect l="l" t="t" r="r" b="b"/>
              <a:pathLst>
                <a:path w="5964" h="6141" extrusionOk="0">
                  <a:moveTo>
                    <a:pt x="1476" y="1"/>
                  </a:moveTo>
                  <a:lnTo>
                    <a:pt x="0" y="1418"/>
                  </a:lnTo>
                  <a:lnTo>
                    <a:pt x="4487" y="6141"/>
                  </a:lnTo>
                  <a:lnTo>
                    <a:pt x="5963" y="4724"/>
                  </a:lnTo>
                  <a:lnTo>
                    <a:pt x="14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6"/>
            <p:cNvSpPr/>
            <p:nvPr/>
          </p:nvSpPr>
          <p:spPr>
            <a:xfrm>
              <a:off x="6537600" y="4115025"/>
              <a:ext cx="224375" cy="225850"/>
            </a:xfrm>
            <a:custGeom>
              <a:avLst/>
              <a:gdLst/>
              <a:ahLst/>
              <a:cxnLst/>
              <a:rect l="l" t="t" r="r" b="b"/>
              <a:pathLst>
                <a:path w="8975" h="9034" extrusionOk="0">
                  <a:moveTo>
                    <a:pt x="4842" y="0"/>
                  </a:moveTo>
                  <a:lnTo>
                    <a:pt x="3248" y="1299"/>
                  </a:lnTo>
                  <a:lnTo>
                    <a:pt x="5373" y="3838"/>
                  </a:lnTo>
                  <a:lnTo>
                    <a:pt x="1595" y="2657"/>
                  </a:lnTo>
                  <a:lnTo>
                    <a:pt x="1" y="3956"/>
                  </a:lnTo>
                  <a:lnTo>
                    <a:pt x="4133" y="9033"/>
                  </a:lnTo>
                  <a:lnTo>
                    <a:pt x="5727" y="7734"/>
                  </a:lnTo>
                  <a:lnTo>
                    <a:pt x="3602" y="5137"/>
                  </a:lnTo>
                  <a:lnTo>
                    <a:pt x="7380" y="6318"/>
                  </a:lnTo>
                  <a:lnTo>
                    <a:pt x="8975" y="5078"/>
                  </a:lnTo>
                  <a:lnTo>
                    <a:pt x="48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6"/>
            <p:cNvSpPr/>
            <p:nvPr/>
          </p:nvSpPr>
          <p:spPr>
            <a:xfrm>
              <a:off x="6422475" y="4230150"/>
              <a:ext cx="181575" cy="196325"/>
            </a:xfrm>
            <a:custGeom>
              <a:avLst/>
              <a:gdLst/>
              <a:ahLst/>
              <a:cxnLst/>
              <a:rect l="l" t="t" r="r" b="b"/>
              <a:pathLst>
                <a:path w="7263" h="7853" extrusionOk="0">
                  <a:moveTo>
                    <a:pt x="3602" y="0"/>
                  </a:moveTo>
                  <a:lnTo>
                    <a:pt x="0" y="2421"/>
                  </a:lnTo>
                  <a:lnTo>
                    <a:pt x="886" y="3779"/>
                  </a:lnTo>
                  <a:lnTo>
                    <a:pt x="2834" y="2539"/>
                  </a:lnTo>
                  <a:lnTo>
                    <a:pt x="3366" y="3307"/>
                  </a:lnTo>
                  <a:lnTo>
                    <a:pt x="1654" y="4428"/>
                  </a:lnTo>
                  <a:lnTo>
                    <a:pt x="2539" y="5668"/>
                  </a:lnTo>
                  <a:lnTo>
                    <a:pt x="4192" y="4546"/>
                  </a:lnTo>
                  <a:lnTo>
                    <a:pt x="4665" y="5196"/>
                  </a:lnTo>
                  <a:lnTo>
                    <a:pt x="2716" y="6495"/>
                  </a:lnTo>
                  <a:lnTo>
                    <a:pt x="3661" y="7853"/>
                  </a:lnTo>
                  <a:lnTo>
                    <a:pt x="7262" y="5432"/>
                  </a:lnTo>
                  <a:lnTo>
                    <a:pt x="36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6"/>
            <p:cNvSpPr/>
            <p:nvPr/>
          </p:nvSpPr>
          <p:spPr>
            <a:xfrm>
              <a:off x="6304400" y="4305425"/>
              <a:ext cx="174175" cy="194850"/>
            </a:xfrm>
            <a:custGeom>
              <a:avLst/>
              <a:gdLst/>
              <a:ahLst/>
              <a:cxnLst/>
              <a:rect l="l" t="t" r="r" b="b"/>
              <a:pathLst>
                <a:path w="6967" h="7794" extrusionOk="0">
                  <a:moveTo>
                    <a:pt x="3838" y="0"/>
                  </a:moveTo>
                  <a:lnTo>
                    <a:pt x="0" y="2126"/>
                  </a:lnTo>
                  <a:lnTo>
                    <a:pt x="827" y="3543"/>
                  </a:lnTo>
                  <a:lnTo>
                    <a:pt x="2834" y="2421"/>
                  </a:lnTo>
                  <a:lnTo>
                    <a:pt x="3248" y="3188"/>
                  </a:lnTo>
                  <a:lnTo>
                    <a:pt x="1476" y="4192"/>
                  </a:lnTo>
                  <a:lnTo>
                    <a:pt x="2244" y="5550"/>
                  </a:lnTo>
                  <a:lnTo>
                    <a:pt x="4015" y="4546"/>
                  </a:lnTo>
                  <a:lnTo>
                    <a:pt x="4428" y="5255"/>
                  </a:lnTo>
                  <a:lnTo>
                    <a:pt x="2421" y="6377"/>
                  </a:lnTo>
                  <a:lnTo>
                    <a:pt x="3188" y="7794"/>
                  </a:lnTo>
                  <a:lnTo>
                    <a:pt x="6967" y="5668"/>
                  </a:lnTo>
                  <a:lnTo>
                    <a:pt x="3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6"/>
            <p:cNvSpPr/>
            <p:nvPr/>
          </p:nvSpPr>
          <p:spPr>
            <a:xfrm>
              <a:off x="6155325" y="4370375"/>
              <a:ext cx="191900" cy="187475"/>
            </a:xfrm>
            <a:custGeom>
              <a:avLst/>
              <a:gdLst/>
              <a:ahLst/>
              <a:cxnLst/>
              <a:rect l="l" t="t" r="r" b="b"/>
              <a:pathLst>
                <a:path w="7676" h="7499" extrusionOk="0">
                  <a:moveTo>
                    <a:pt x="4664" y="4192"/>
                  </a:moveTo>
                  <a:lnTo>
                    <a:pt x="5137" y="5196"/>
                  </a:lnTo>
                  <a:lnTo>
                    <a:pt x="4369" y="5550"/>
                  </a:lnTo>
                  <a:lnTo>
                    <a:pt x="4133" y="5609"/>
                  </a:lnTo>
                  <a:lnTo>
                    <a:pt x="3956" y="5609"/>
                  </a:lnTo>
                  <a:lnTo>
                    <a:pt x="3779" y="5491"/>
                  </a:lnTo>
                  <a:lnTo>
                    <a:pt x="3602" y="5255"/>
                  </a:lnTo>
                  <a:lnTo>
                    <a:pt x="3543" y="5018"/>
                  </a:lnTo>
                  <a:lnTo>
                    <a:pt x="3602" y="4841"/>
                  </a:lnTo>
                  <a:lnTo>
                    <a:pt x="3720" y="4664"/>
                  </a:lnTo>
                  <a:lnTo>
                    <a:pt x="3956" y="4546"/>
                  </a:lnTo>
                  <a:lnTo>
                    <a:pt x="4664" y="4192"/>
                  </a:lnTo>
                  <a:close/>
                  <a:moveTo>
                    <a:pt x="5019" y="0"/>
                  </a:moveTo>
                  <a:lnTo>
                    <a:pt x="3189" y="827"/>
                  </a:lnTo>
                  <a:lnTo>
                    <a:pt x="4133" y="2952"/>
                  </a:lnTo>
                  <a:lnTo>
                    <a:pt x="2067" y="1358"/>
                  </a:lnTo>
                  <a:lnTo>
                    <a:pt x="0" y="2244"/>
                  </a:lnTo>
                  <a:lnTo>
                    <a:pt x="2303" y="3956"/>
                  </a:lnTo>
                  <a:lnTo>
                    <a:pt x="2067" y="4192"/>
                  </a:lnTo>
                  <a:lnTo>
                    <a:pt x="1890" y="4487"/>
                  </a:lnTo>
                  <a:lnTo>
                    <a:pt x="1713" y="4723"/>
                  </a:lnTo>
                  <a:lnTo>
                    <a:pt x="1653" y="5018"/>
                  </a:lnTo>
                  <a:lnTo>
                    <a:pt x="1594" y="5373"/>
                  </a:lnTo>
                  <a:lnTo>
                    <a:pt x="1594" y="5668"/>
                  </a:lnTo>
                  <a:lnTo>
                    <a:pt x="1653" y="5963"/>
                  </a:lnTo>
                  <a:lnTo>
                    <a:pt x="1772" y="6258"/>
                  </a:lnTo>
                  <a:lnTo>
                    <a:pt x="1949" y="6494"/>
                  </a:lnTo>
                  <a:lnTo>
                    <a:pt x="2067" y="6731"/>
                  </a:lnTo>
                  <a:lnTo>
                    <a:pt x="2303" y="6967"/>
                  </a:lnTo>
                  <a:lnTo>
                    <a:pt x="2480" y="7144"/>
                  </a:lnTo>
                  <a:lnTo>
                    <a:pt x="2716" y="7262"/>
                  </a:lnTo>
                  <a:lnTo>
                    <a:pt x="3011" y="7380"/>
                  </a:lnTo>
                  <a:lnTo>
                    <a:pt x="3248" y="7439"/>
                  </a:lnTo>
                  <a:lnTo>
                    <a:pt x="3602" y="7498"/>
                  </a:lnTo>
                  <a:lnTo>
                    <a:pt x="3897" y="7498"/>
                  </a:lnTo>
                  <a:lnTo>
                    <a:pt x="4251" y="7439"/>
                  </a:lnTo>
                  <a:lnTo>
                    <a:pt x="4546" y="7321"/>
                  </a:lnTo>
                  <a:lnTo>
                    <a:pt x="4901" y="7203"/>
                  </a:lnTo>
                  <a:lnTo>
                    <a:pt x="7675" y="5963"/>
                  </a:lnTo>
                  <a:lnTo>
                    <a:pt x="50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6"/>
            <p:cNvSpPr/>
            <p:nvPr/>
          </p:nvSpPr>
          <p:spPr>
            <a:xfrm>
              <a:off x="5988525" y="4451550"/>
              <a:ext cx="146150" cy="180075"/>
            </a:xfrm>
            <a:custGeom>
              <a:avLst/>
              <a:gdLst/>
              <a:ahLst/>
              <a:cxnLst/>
              <a:rect l="l" t="t" r="r" b="b"/>
              <a:pathLst>
                <a:path w="5846" h="7203" extrusionOk="0">
                  <a:moveTo>
                    <a:pt x="3071" y="4133"/>
                  </a:moveTo>
                  <a:lnTo>
                    <a:pt x="3425" y="5255"/>
                  </a:lnTo>
                  <a:lnTo>
                    <a:pt x="2894" y="5432"/>
                  </a:lnTo>
                  <a:lnTo>
                    <a:pt x="2599" y="5491"/>
                  </a:lnTo>
                  <a:lnTo>
                    <a:pt x="2363" y="5432"/>
                  </a:lnTo>
                  <a:lnTo>
                    <a:pt x="2244" y="5255"/>
                  </a:lnTo>
                  <a:lnTo>
                    <a:pt x="2126" y="5019"/>
                  </a:lnTo>
                  <a:lnTo>
                    <a:pt x="2067" y="4782"/>
                  </a:lnTo>
                  <a:lnTo>
                    <a:pt x="2126" y="4546"/>
                  </a:lnTo>
                  <a:lnTo>
                    <a:pt x="2303" y="4369"/>
                  </a:lnTo>
                  <a:lnTo>
                    <a:pt x="2540" y="4251"/>
                  </a:lnTo>
                  <a:lnTo>
                    <a:pt x="3071" y="4133"/>
                  </a:lnTo>
                  <a:close/>
                  <a:moveTo>
                    <a:pt x="3957" y="0"/>
                  </a:moveTo>
                  <a:lnTo>
                    <a:pt x="2008" y="591"/>
                  </a:lnTo>
                  <a:lnTo>
                    <a:pt x="2599" y="2539"/>
                  </a:lnTo>
                  <a:lnTo>
                    <a:pt x="1831" y="2775"/>
                  </a:lnTo>
                  <a:lnTo>
                    <a:pt x="1477" y="2952"/>
                  </a:lnTo>
                  <a:lnTo>
                    <a:pt x="1182" y="3070"/>
                  </a:lnTo>
                  <a:lnTo>
                    <a:pt x="887" y="3247"/>
                  </a:lnTo>
                  <a:lnTo>
                    <a:pt x="650" y="3484"/>
                  </a:lnTo>
                  <a:lnTo>
                    <a:pt x="414" y="3720"/>
                  </a:lnTo>
                  <a:lnTo>
                    <a:pt x="296" y="3956"/>
                  </a:lnTo>
                  <a:lnTo>
                    <a:pt x="178" y="4192"/>
                  </a:lnTo>
                  <a:lnTo>
                    <a:pt x="60" y="4487"/>
                  </a:lnTo>
                  <a:lnTo>
                    <a:pt x="1" y="4782"/>
                  </a:lnTo>
                  <a:lnTo>
                    <a:pt x="1" y="5078"/>
                  </a:lnTo>
                  <a:lnTo>
                    <a:pt x="60" y="5373"/>
                  </a:lnTo>
                  <a:lnTo>
                    <a:pt x="119" y="5668"/>
                  </a:lnTo>
                  <a:lnTo>
                    <a:pt x="296" y="6081"/>
                  </a:lnTo>
                  <a:lnTo>
                    <a:pt x="532" y="6495"/>
                  </a:lnTo>
                  <a:lnTo>
                    <a:pt x="827" y="6790"/>
                  </a:lnTo>
                  <a:lnTo>
                    <a:pt x="1182" y="7026"/>
                  </a:lnTo>
                  <a:lnTo>
                    <a:pt x="1654" y="7144"/>
                  </a:lnTo>
                  <a:lnTo>
                    <a:pt x="2067" y="7203"/>
                  </a:lnTo>
                  <a:lnTo>
                    <a:pt x="2599" y="7203"/>
                  </a:lnTo>
                  <a:lnTo>
                    <a:pt x="3130" y="7085"/>
                  </a:lnTo>
                  <a:lnTo>
                    <a:pt x="5846" y="6199"/>
                  </a:lnTo>
                  <a:lnTo>
                    <a:pt x="3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6"/>
            <p:cNvSpPr/>
            <p:nvPr/>
          </p:nvSpPr>
          <p:spPr>
            <a:xfrm>
              <a:off x="5792225" y="4507625"/>
              <a:ext cx="168300" cy="168300"/>
            </a:xfrm>
            <a:custGeom>
              <a:avLst/>
              <a:gdLst/>
              <a:ahLst/>
              <a:cxnLst/>
              <a:rect l="l" t="t" r="r" b="b"/>
              <a:pathLst>
                <a:path w="6732" h="6732" extrusionOk="0">
                  <a:moveTo>
                    <a:pt x="3602" y="1949"/>
                  </a:moveTo>
                  <a:lnTo>
                    <a:pt x="3897" y="2008"/>
                  </a:lnTo>
                  <a:lnTo>
                    <a:pt x="4074" y="2185"/>
                  </a:lnTo>
                  <a:lnTo>
                    <a:pt x="4252" y="2362"/>
                  </a:lnTo>
                  <a:lnTo>
                    <a:pt x="4429" y="2539"/>
                  </a:lnTo>
                  <a:lnTo>
                    <a:pt x="4547" y="2835"/>
                  </a:lnTo>
                  <a:lnTo>
                    <a:pt x="4606" y="3130"/>
                  </a:lnTo>
                  <a:lnTo>
                    <a:pt x="4665" y="3425"/>
                  </a:lnTo>
                  <a:lnTo>
                    <a:pt x="4665" y="3720"/>
                  </a:lnTo>
                  <a:lnTo>
                    <a:pt x="4606" y="4015"/>
                  </a:lnTo>
                  <a:lnTo>
                    <a:pt x="4488" y="4252"/>
                  </a:lnTo>
                  <a:lnTo>
                    <a:pt x="4370" y="4429"/>
                  </a:lnTo>
                  <a:lnTo>
                    <a:pt x="4133" y="4606"/>
                  </a:lnTo>
                  <a:lnTo>
                    <a:pt x="3897" y="4724"/>
                  </a:lnTo>
                  <a:lnTo>
                    <a:pt x="3661" y="4783"/>
                  </a:lnTo>
                  <a:lnTo>
                    <a:pt x="3366" y="4842"/>
                  </a:lnTo>
                  <a:lnTo>
                    <a:pt x="3071" y="4842"/>
                  </a:lnTo>
                  <a:lnTo>
                    <a:pt x="2835" y="4724"/>
                  </a:lnTo>
                  <a:lnTo>
                    <a:pt x="2657" y="4606"/>
                  </a:lnTo>
                  <a:lnTo>
                    <a:pt x="2480" y="4429"/>
                  </a:lnTo>
                  <a:lnTo>
                    <a:pt x="2303" y="4193"/>
                  </a:lnTo>
                  <a:lnTo>
                    <a:pt x="2185" y="3956"/>
                  </a:lnTo>
                  <a:lnTo>
                    <a:pt x="2126" y="3602"/>
                  </a:lnTo>
                  <a:lnTo>
                    <a:pt x="2067" y="3307"/>
                  </a:lnTo>
                  <a:lnTo>
                    <a:pt x="2067" y="3012"/>
                  </a:lnTo>
                  <a:lnTo>
                    <a:pt x="2126" y="2776"/>
                  </a:lnTo>
                  <a:lnTo>
                    <a:pt x="2244" y="2539"/>
                  </a:lnTo>
                  <a:lnTo>
                    <a:pt x="2362" y="2303"/>
                  </a:lnTo>
                  <a:lnTo>
                    <a:pt x="2539" y="2185"/>
                  </a:lnTo>
                  <a:lnTo>
                    <a:pt x="2776" y="2067"/>
                  </a:lnTo>
                  <a:lnTo>
                    <a:pt x="3071" y="1949"/>
                  </a:lnTo>
                  <a:close/>
                  <a:moveTo>
                    <a:pt x="3602" y="1"/>
                  </a:moveTo>
                  <a:lnTo>
                    <a:pt x="3130" y="60"/>
                  </a:lnTo>
                  <a:lnTo>
                    <a:pt x="2717" y="119"/>
                  </a:lnTo>
                  <a:lnTo>
                    <a:pt x="2303" y="178"/>
                  </a:lnTo>
                  <a:lnTo>
                    <a:pt x="1890" y="355"/>
                  </a:lnTo>
                  <a:lnTo>
                    <a:pt x="1477" y="591"/>
                  </a:lnTo>
                  <a:lnTo>
                    <a:pt x="1122" y="827"/>
                  </a:lnTo>
                  <a:lnTo>
                    <a:pt x="827" y="1122"/>
                  </a:lnTo>
                  <a:lnTo>
                    <a:pt x="591" y="1477"/>
                  </a:lnTo>
                  <a:lnTo>
                    <a:pt x="355" y="1831"/>
                  </a:lnTo>
                  <a:lnTo>
                    <a:pt x="178" y="2244"/>
                  </a:lnTo>
                  <a:lnTo>
                    <a:pt x="60" y="2657"/>
                  </a:lnTo>
                  <a:lnTo>
                    <a:pt x="1" y="3130"/>
                  </a:lnTo>
                  <a:lnTo>
                    <a:pt x="1" y="3543"/>
                  </a:lnTo>
                  <a:lnTo>
                    <a:pt x="60" y="4015"/>
                  </a:lnTo>
                  <a:lnTo>
                    <a:pt x="178" y="4488"/>
                  </a:lnTo>
                  <a:lnTo>
                    <a:pt x="355" y="4901"/>
                  </a:lnTo>
                  <a:lnTo>
                    <a:pt x="591" y="5255"/>
                  </a:lnTo>
                  <a:lnTo>
                    <a:pt x="827" y="5609"/>
                  </a:lnTo>
                  <a:lnTo>
                    <a:pt x="1122" y="5964"/>
                  </a:lnTo>
                  <a:lnTo>
                    <a:pt x="1477" y="6200"/>
                  </a:lnTo>
                  <a:lnTo>
                    <a:pt x="1831" y="6377"/>
                  </a:lnTo>
                  <a:lnTo>
                    <a:pt x="2244" y="6554"/>
                  </a:lnTo>
                  <a:lnTo>
                    <a:pt x="2657" y="6672"/>
                  </a:lnTo>
                  <a:lnTo>
                    <a:pt x="3130" y="6731"/>
                  </a:lnTo>
                  <a:lnTo>
                    <a:pt x="3543" y="6731"/>
                  </a:lnTo>
                  <a:lnTo>
                    <a:pt x="4015" y="6672"/>
                  </a:lnTo>
                  <a:lnTo>
                    <a:pt x="4429" y="6554"/>
                  </a:lnTo>
                  <a:lnTo>
                    <a:pt x="4842" y="6377"/>
                  </a:lnTo>
                  <a:lnTo>
                    <a:pt x="5196" y="6200"/>
                  </a:lnTo>
                  <a:lnTo>
                    <a:pt x="5550" y="5905"/>
                  </a:lnTo>
                  <a:lnTo>
                    <a:pt x="5905" y="5609"/>
                  </a:lnTo>
                  <a:lnTo>
                    <a:pt x="6141" y="5255"/>
                  </a:lnTo>
                  <a:lnTo>
                    <a:pt x="6377" y="4901"/>
                  </a:lnTo>
                  <a:lnTo>
                    <a:pt x="6554" y="4488"/>
                  </a:lnTo>
                  <a:lnTo>
                    <a:pt x="6672" y="4074"/>
                  </a:lnTo>
                  <a:lnTo>
                    <a:pt x="6731" y="3661"/>
                  </a:lnTo>
                  <a:lnTo>
                    <a:pt x="6731" y="3189"/>
                  </a:lnTo>
                  <a:lnTo>
                    <a:pt x="6672" y="2717"/>
                  </a:lnTo>
                  <a:lnTo>
                    <a:pt x="6554" y="2303"/>
                  </a:lnTo>
                  <a:lnTo>
                    <a:pt x="6377" y="1890"/>
                  </a:lnTo>
                  <a:lnTo>
                    <a:pt x="6141" y="1477"/>
                  </a:lnTo>
                  <a:lnTo>
                    <a:pt x="5905" y="1122"/>
                  </a:lnTo>
                  <a:lnTo>
                    <a:pt x="5550" y="827"/>
                  </a:lnTo>
                  <a:lnTo>
                    <a:pt x="5196" y="591"/>
                  </a:lnTo>
                  <a:lnTo>
                    <a:pt x="4842" y="355"/>
                  </a:lnTo>
                  <a:lnTo>
                    <a:pt x="4429" y="178"/>
                  </a:lnTo>
                  <a:lnTo>
                    <a:pt x="4015" y="60"/>
                  </a:lnTo>
                  <a:lnTo>
                    <a:pt x="36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6"/>
            <p:cNvSpPr/>
            <p:nvPr/>
          </p:nvSpPr>
          <p:spPr>
            <a:xfrm>
              <a:off x="5615125" y="4529775"/>
              <a:ext cx="153525" cy="169750"/>
            </a:xfrm>
            <a:custGeom>
              <a:avLst/>
              <a:gdLst/>
              <a:ahLst/>
              <a:cxnLst/>
              <a:rect l="l" t="t" r="r" b="b"/>
              <a:pathLst>
                <a:path w="6141" h="6790" extrusionOk="0">
                  <a:moveTo>
                    <a:pt x="3838" y="3897"/>
                  </a:moveTo>
                  <a:lnTo>
                    <a:pt x="3956" y="5019"/>
                  </a:lnTo>
                  <a:lnTo>
                    <a:pt x="3129" y="5078"/>
                  </a:lnTo>
                  <a:lnTo>
                    <a:pt x="2893" y="5078"/>
                  </a:lnTo>
                  <a:lnTo>
                    <a:pt x="2657" y="4960"/>
                  </a:lnTo>
                  <a:lnTo>
                    <a:pt x="2539" y="4782"/>
                  </a:lnTo>
                  <a:lnTo>
                    <a:pt x="2480" y="4546"/>
                  </a:lnTo>
                  <a:lnTo>
                    <a:pt x="2480" y="4310"/>
                  </a:lnTo>
                  <a:lnTo>
                    <a:pt x="2598" y="4133"/>
                  </a:lnTo>
                  <a:lnTo>
                    <a:pt x="2775" y="4015"/>
                  </a:lnTo>
                  <a:lnTo>
                    <a:pt x="3011" y="3956"/>
                  </a:lnTo>
                  <a:lnTo>
                    <a:pt x="3838" y="3897"/>
                  </a:lnTo>
                  <a:close/>
                  <a:moveTo>
                    <a:pt x="5550" y="0"/>
                  </a:moveTo>
                  <a:lnTo>
                    <a:pt x="3483" y="177"/>
                  </a:lnTo>
                  <a:lnTo>
                    <a:pt x="3719" y="2539"/>
                  </a:lnTo>
                  <a:lnTo>
                    <a:pt x="2244" y="296"/>
                  </a:lnTo>
                  <a:lnTo>
                    <a:pt x="0" y="532"/>
                  </a:lnTo>
                  <a:lnTo>
                    <a:pt x="1653" y="2893"/>
                  </a:lnTo>
                  <a:lnTo>
                    <a:pt x="1358" y="3011"/>
                  </a:lnTo>
                  <a:lnTo>
                    <a:pt x="1063" y="3247"/>
                  </a:lnTo>
                  <a:lnTo>
                    <a:pt x="886" y="3425"/>
                  </a:lnTo>
                  <a:lnTo>
                    <a:pt x="708" y="3720"/>
                  </a:lnTo>
                  <a:lnTo>
                    <a:pt x="531" y="3956"/>
                  </a:lnTo>
                  <a:lnTo>
                    <a:pt x="472" y="4251"/>
                  </a:lnTo>
                  <a:lnTo>
                    <a:pt x="413" y="4546"/>
                  </a:lnTo>
                  <a:lnTo>
                    <a:pt x="413" y="4901"/>
                  </a:lnTo>
                  <a:lnTo>
                    <a:pt x="472" y="5196"/>
                  </a:lnTo>
                  <a:lnTo>
                    <a:pt x="531" y="5432"/>
                  </a:lnTo>
                  <a:lnTo>
                    <a:pt x="649" y="5727"/>
                  </a:lnTo>
                  <a:lnTo>
                    <a:pt x="827" y="5963"/>
                  </a:lnTo>
                  <a:lnTo>
                    <a:pt x="1004" y="6140"/>
                  </a:lnTo>
                  <a:lnTo>
                    <a:pt x="1181" y="6317"/>
                  </a:lnTo>
                  <a:lnTo>
                    <a:pt x="1417" y="6495"/>
                  </a:lnTo>
                  <a:lnTo>
                    <a:pt x="1712" y="6613"/>
                  </a:lnTo>
                  <a:lnTo>
                    <a:pt x="2007" y="6731"/>
                  </a:lnTo>
                  <a:lnTo>
                    <a:pt x="2362" y="6790"/>
                  </a:lnTo>
                  <a:lnTo>
                    <a:pt x="3070" y="6790"/>
                  </a:lnTo>
                  <a:lnTo>
                    <a:pt x="6140" y="6495"/>
                  </a:lnTo>
                  <a:lnTo>
                    <a:pt x="55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6"/>
            <p:cNvSpPr/>
            <p:nvPr/>
          </p:nvSpPr>
          <p:spPr>
            <a:xfrm>
              <a:off x="5461600" y="4543050"/>
              <a:ext cx="138775" cy="163850"/>
            </a:xfrm>
            <a:custGeom>
              <a:avLst/>
              <a:gdLst/>
              <a:ahLst/>
              <a:cxnLst/>
              <a:rect l="l" t="t" r="r" b="b"/>
              <a:pathLst>
                <a:path w="5551" h="6554" extrusionOk="0">
                  <a:moveTo>
                    <a:pt x="1831" y="1"/>
                  </a:moveTo>
                  <a:lnTo>
                    <a:pt x="1772" y="4901"/>
                  </a:lnTo>
                  <a:lnTo>
                    <a:pt x="60" y="4842"/>
                  </a:lnTo>
                  <a:lnTo>
                    <a:pt x="1" y="6495"/>
                  </a:lnTo>
                  <a:lnTo>
                    <a:pt x="5492" y="6554"/>
                  </a:lnTo>
                  <a:lnTo>
                    <a:pt x="5551" y="4960"/>
                  </a:lnTo>
                  <a:lnTo>
                    <a:pt x="3838" y="4901"/>
                  </a:lnTo>
                  <a:lnTo>
                    <a:pt x="3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6"/>
            <p:cNvSpPr/>
            <p:nvPr/>
          </p:nvSpPr>
          <p:spPr>
            <a:xfrm>
              <a:off x="5315500" y="4537150"/>
              <a:ext cx="128425" cy="166800"/>
            </a:xfrm>
            <a:custGeom>
              <a:avLst/>
              <a:gdLst/>
              <a:ahLst/>
              <a:cxnLst/>
              <a:rect l="l" t="t" r="r" b="b"/>
              <a:pathLst>
                <a:path w="5137" h="6672" extrusionOk="0">
                  <a:moveTo>
                    <a:pt x="3070" y="1"/>
                  </a:moveTo>
                  <a:lnTo>
                    <a:pt x="2893" y="2480"/>
                  </a:lnTo>
                  <a:lnTo>
                    <a:pt x="1063" y="2303"/>
                  </a:lnTo>
                  <a:lnTo>
                    <a:pt x="886" y="3838"/>
                  </a:lnTo>
                  <a:lnTo>
                    <a:pt x="2716" y="3956"/>
                  </a:lnTo>
                  <a:lnTo>
                    <a:pt x="2657" y="4901"/>
                  </a:lnTo>
                  <a:lnTo>
                    <a:pt x="118" y="4665"/>
                  </a:lnTo>
                  <a:lnTo>
                    <a:pt x="0" y="6259"/>
                  </a:lnTo>
                  <a:lnTo>
                    <a:pt x="4546" y="6672"/>
                  </a:lnTo>
                  <a:lnTo>
                    <a:pt x="5136" y="178"/>
                  </a:lnTo>
                  <a:lnTo>
                    <a:pt x="3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6"/>
            <p:cNvSpPr/>
            <p:nvPr/>
          </p:nvSpPr>
          <p:spPr>
            <a:xfrm>
              <a:off x="5128050" y="4512050"/>
              <a:ext cx="168275" cy="166825"/>
            </a:xfrm>
            <a:custGeom>
              <a:avLst/>
              <a:gdLst/>
              <a:ahLst/>
              <a:cxnLst/>
              <a:rect l="l" t="t" r="r" b="b"/>
              <a:pathLst>
                <a:path w="6731" h="6673" extrusionOk="0">
                  <a:moveTo>
                    <a:pt x="3306" y="1890"/>
                  </a:moveTo>
                  <a:lnTo>
                    <a:pt x="3601" y="1949"/>
                  </a:lnTo>
                  <a:lnTo>
                    <a:pt x="3897" y="2008"/>
                  </a:lnTo>
                  <a:lnTo>
                    <a:pt x="4133" y="2126"/>
                  </a:lnTo>
                  <a:lnTo>
                    <a:pt x="4310" y="2303"/>
                  </a:lnTo>
                  <a:lnTo>
                    <a:pt x="4487" y="2480"/>
                  </a:lnTo>
                  <a:lnTo>
                    <a:pt x="4546" y="2717"/>
                  </a:lnTo>
                  <a:lnTo>
                    <a:pt x="4605" y="3012"/>
                  </a:lnTo>
                  <a:lnTo>
                    <a:pt x="4664" y="3248"/>
                  </a:lnTo>
                  <a:lnTo>
                    <a:pt x="4605" y="3602"/>
                  </a:lnTo>
                  <a:lnTo>
                    <a:pt x="4546" y="3897"/>
                  </a:lnTo>
                  <a:lnTo>
                    <a:pt x="4428" y="4193"/>
                  </a:lnTo>
                  <a:lnTo>
                    <a:pt x="4251" y="4370"/>
                  </a:lnTo>
                  <a:lnTo>
                    <a:pt x="4074" y="4547"/>
                  </a:lnTo>
                  <a:lnTo>
                    <a:pt x="3897" y="4724"/>
                  </a:lnTo>
                  <a:lnTo>
                    <a:pt x="3601" y="4783"/>
                  </a:lnTo>
                  <a:lnTo>
                    <a:pt x="3365" y="4842"/>
                  </a:lnTo>
                  <a:lnTo>
                    <a:pt x="3070" y="4783"/>
                  </a:lnTo>
                  <a:lnTo>
                    <a:pt x="2775" y="4724"/>
                  </a:lnTo>
                  <a:lnTo>
                    <a:pt x="2539" y="4606"/>
                  </a:lnTo>
                  <a:lnTo>
                    <a:pt x="2362" y="4429"/>
                  </a:lnTo>
                  <a:lnTo>
                    <a:pt x="2244" y="4252"/>
                  </a:lnTo>
                  <a:lnTo>
                    <a:pt x="2125" y="4016"/>
                  </a:lnTo>
                  <a:lnTo>
                    <a:pt x="2066" y="3720"/>
                  </a:lnTo>
                  <a:lnTo>
                    <a:pt x="2066" y="3425"/>
                  </a:lnTo>
                  <a:lnTo>
                    <a:pt x="2066" y="3130"/>
                  </a:lnTo>
                  <a:lnTo>
                    <a:pt x="2185" y="2835"/>
                  </a:lnTo>
                  <a:lnTo>
                    <a:pt x="2303" y="2540"/>
                  </a:lnTo>
                  <a:lnTo>
                    <a:pt x="2421" y="2303"/>
                  </a:lnTo>
                  <a:lnTo>
                    <a:pt x="2598" y="2126"/>
                  </a:lnTo>
                  <a:lnTo>
                    <a:pt x="2834" y="2008"/>
                  </a:lnTo>
                  <a:lnTo>
                    <a:pt x="3070" y="1949"/>
                  </a:lnTo>
                  <a:lnTo>
                    <a:pt x="3306" y="1890"/>
                  </a:lnTo>
                  <a:close/>
                  <a:moveTo>
                    <a:pt x="3070" y="1"/>
                  </a:moveTo>
                  <a:lnTo>
                    <a:pt x="2657" y="60"/>
                  </a:lnTo>
                  <a:lnTo>
                    <a:pt x="2244" y="178"/>
                  </a:lnTo>
                  <a:lnTo>
                    <a:pt x="1830" y="355"/>
                  </a:lnTo>
                  <a:lnTo>
                    <a:pt x="1417" y="532"/>
                  </a:lnTo>
                  <a:lnTo>
                    <a:pt x="1122" y="827"/>
                  </a:lnTo>
                  <a:lnTo>
                    <a:pt x="827" y="1123"/>
                  </a:lnTo>
                  <a:lnTo>
                    <a:pt x="531" y="1477"/>
                  </a:lnTo>
                  <a:lnTo>
                    <a:pt x="354" y="1890"/>
                  </a:lnTo>
                  <a:lnTo>
                    <a:pt x="177" y="2303"/>
                  </a:lnTo>
                  <a:lnTo>
                    <a:pt x="59" y="2776"/>
                  </a:lnTo>
                  <a:lnTo>
                    <a:pt x="0" y="3189"/>
                  </a:lnTo>
                  <a:lnTo>
                    <a:pt x="0" y="3661"/>
                  </a:lnTo>
                  <a:lnTo>
                    <a:pt x="59" y="4075"/>
                  </a:lnTo>
                  <a:lnTo>
                    <a:pt x="177" y="4547"/>
                  </a:lnTo>
                  <a:lnTo>
                    <a:pt x="354" y="4901"/>
                  </a:lnTo>
                  <a:lnTo>
                    <a:pt x="590" y="5314"/>
                  </a:lnTo>
                  <a:lnTo>
                    <a:pt x="827" y="5610"/>
                  </a:lnTo>
                  <a:lnTo>
                    <a:pt x="1181" y="5905"/>
                  </a:lnTo>
                  <a:lnTo>
                    <a:pt x="1535" y="6200"/>
                  </a:lnTo>
                  <a:lnTo>
                    <a:pt x="1889" y="6377"/>
                  </a:lnTo>
                  <a:lnTo>
                    <a:pt x="2303" y="6554"/>
                  </a:lnTo>
                  <a:lnTo>
                    <a:pt x="2716" y="6672"/>
                  </a:lnTo>
                  <a:lnTo>
                    <a:pt x="3601" y="6672"/>
                  </a:lnTo>
                  <a:lnTo>
                    <a:pt x="4074" y="6613"/>
                  </a:lnTo>
                  <a:lnTo>
                    <a:pt x="4487" y="6554"/>
                  </a:lnTo>
                  <a:lnTo>
                    <a:pt x="4900" y="6377"/>
                  </a:lnTo>
                  <a:lnTo>
                    <a:pt x="5255" y="6141"/>
                  </a:lnTo>
                  <a:lnTo>
                    <a:pt x="5609" y="5905"/>
                  </a:lnTo>
                  <a:lnTo>
                    <a:pt x="5904" y="5551"/>
                  </a:lnTo>
                  <a:lnTo>
                    <a:pt x="6140" y="5196"/>
                  </a:lnTo>
                  <a:lnTo>
                    <a:pt x="6376" y="4842"/>
                  </a:lnTo>
                  <a:lnTo>
                    <a:pt x="6553" y="4429"/>
                  </a:lnTo>
                  <a:lnTo>
                    <a:pt x="6671" y="3956"/>
                  </a:lnTo>
                  <a:lnTo>
                    <a:pt x="6731" y="3484"/>
                  </a:lnTo>
                  <a:lnTo>
                    <a:pt x="6671" y="3071"/>
                  </a:lnTo>
                  <a:lnTo>
                    <a:pt x="6612" y="2599"/>
                  </a:lnTo>
                  <a:lnTo>
                    <a:pt x="6494" y="2185"/>
                  </a:lnTo>
                  <a:lnTo>
                    <a:pt x="6317" y="1772"/>
                  </a:lnTo>
                  <a:lnTo>
                    <a:pt x="6140" y="1418"/>
                  </a:lnTo>
                  <a:lnTo>
                    <a:pt x="5845" y="1064"/>
                  </a:lnTo>
                  <a:lnTo>
                    <a:pt x="5550" y="768"/>
                  </a:lnTo>
                  <a:lnTo>
                    <a:pt x="5196" y="532"/>
                  </a:lnTo>
                  <a:lnTo>
                    <a:pt x="4782" y="296"/>
                  </a:lnTo>
                  <a:lnTo>
                    <a:pt x="4369" y="178"/>
                  </a:lnTo>
                  <a:lnTo>
                    <a:pt x="3956" y="60"/>
                  </a:lnTo>
                  <a:lnTo>
                    <a:pt x="34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6"/>
            <p:cNvSpPr/>
            <p:nvPr/>
          </p:nvSpPr>
          <p:spPr>
            <a:xfrm>
              <a:off x="5012925" y="4464825"/>
              <a:ext cx="106275" cy="184525"/>
            </a:xfrm>
            <a:custGeom>
              <a:avLst/>
              <a:gdLst/>
              <a:ahLst/>
              <a:cxnLst/>
              <a:rect l="l" t="t" r="r" b="b"/>
              <a:pathLst>
                <a:path w="4251" h="7381" extrusionOk="0">
                  <a:moveTo>
                    <a:pt x="413" y="1"/>
                  </a:moveTo>
                  <a:lnTo>
                    <a:pt x="0" y="1477"/>
                  </a:lnTo>
                  <a:lnTo>
                    <a:pt x="1889" y="2067"/>
                  </a:lnTo>
                  <a:lnTo>
                    <a:pt x="531" y="6849"/>
                  </a:lnTo>
                  <a:lnTo>
                    <a:pt x="2480" y="7380"/>
                  </a:lnTo>
                  <a:lnTo>
                    <a:pt x="4251" y="1122"/>
                  </a:lnTo>
                  <a:lnTo>
                    <a:pt x="4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6"/>
            <p:cNvSpPr/>
            <p:nvPr/>
          </p:nvSpPr>
          <p:spPr>
            <a:xfrm>
              <a:off x="4897775" y="4439725"/>
              <a:ext cx="101875" cy="171250"/>
            </a:xfrm>
            <a:custGeom>
              <a:avLst/>
              <a:gdLst/>
              <a:ahLst/>
              <a:cxnLst/>
              <a:rect l="l" t="t" r="r" b="b"/>
              <a:pathLst>
                <a:path w="4075" h="6850" extrusionOk="0">
                  <a:moveTo>
                    <a:pt x="2185" y="1"/>
                  </a:moveTo>
                  <a:lnTo>
                    <a:pt x="1" y="6141"/>
                  </a:lnTo>
                  <a:lnTo>
                    <a:pt x="1949" y="6849"/>
                  </a:lnTo>
                  <a:lnTo>
                    <a:pt x="4075" y="709"/>
                  </a:lnTo>
                  <a:lnTo>
                    <a:pt x="21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6"/>
            <p:cNvSpPr/>
            <p:nvPr/>
          </p:nvSpPr>
          <p:spPr>
            <a:xfrm>
              <a:off x="4732475" y="4389550"/>
              <a:ext cx="168300" cy="168300"/>
            </a:xfrm>
            <a:custGeom>
              <a:avLst/>
              <a:gdLst/>
              <a:ahLst/>
              <a:cxnLst/>
              <a:rect l="l" t="t" r="r" b="b"/>
              <a:pathLst>
                <a:path w="6732" h="6732" extrusionOk="0">
                  <a:moveTo>
                    <a:pt x="3425" y="1890"/>
                  </a:moveTo>
                  <a:lnTo>
                    <a:pt x="3720" y="1949"/>
                  </a:lnTo>
                  <a:lnTo>
                    <a:pt x="3956" y="2067"/>
                  </a:lnTo>
                  <a:lnTo>
                    <a:pt x="4192" y="2185"/>
                  </a:lnTo>
                  <a:lnTo>
                    <a:pt x="4428" y="2362"/>
                  </a:lnTo>
                  <a:lnTo>
                    <a:pt x="4547" y="2539"/>
                  </a:lnTo>
                  <a:lnTo>
                    <a:pt x="4665" y="2775"/>
                  </a:lnTo>
                  <a:lnTo>
                    <a:pt x="4724" y="3071"/>
                  </a:lnTo>
                  <a:lnTo>
                    <a:pt x="4724" y="3307"/>
                  </a:lnTo>
                  <a:lnTo>
                    <a:pt x="4665" y="3602"/>
                  </a:lnTo>
                  <a:lnTo>
                    <a:pt x="4547" y="3897"/>
                  </a:lnTo>
                  <a:lnTo>
                    <a:pt x="4428" y="4192"/>
                  </a:lnTo>
                  <a:lnTo>
                    <a:pt x="4251" y="4429"/>
                  </a:lnTo>
                  <a:lnTo>
                    <a:pt x="4015" y="4606"/>
                  </a:lnTo>
                  <a:lnTo>
                    <a:pt x="3838" y="4724"/>
                  </a:lnTo>
                  <a:lnTo>
                    <a:pt x="3602" y="4783"/>
                  </a:lnTo>
                  <a:lnTo>
                    <a:pt x="3307" y="4842"/>
                  </a:lnTo>
                  <a:lnTo>
                    <a:pt x="3071" y="4783"/>
                  </a:lnTo>
                  <a:lnTo>
                    <a:pt x="2775" y="4724"/>
                  </a:lnTo>
                  <a:lnTo>
                    <a:pt x="2539" y="4547"/>
                  </a:lnTo>
                  <a:lnTo>
                    <a:pt x="2362" y="4369"/>
                  </a:lnTo>
                  <a:lnTo>
                    <a:pt x="2185" y="4192"/>
                  </a:lnTo>
                  <a:lnTo>
                    <a:pt x="2067" y="3956"/>
                  </a:lnTo>
                  <a:lnTo>
                    <a:pt x="2067" y="3720"/>
                  </a:lnTo>
                  <a:lnTo>
                    <a:pt x="2067" y="3425"/>
                  </a:lnTo>
                  <a:lnTo>
                    <a:pt x="2126" y="3130"/>
                  </a:lnTo>
                  <a:lnTo>
                    <a:pt x="2244" y="2834"/>
                  </a:lnTo>
                  <a:lnTo>
                    <a:pt x="2362" y="2598"/>
                  </a:lnTo>
                  <a:lnTo>
                    <a:pt x="2539" y="2362"/>
                  </a:lnTo>
                  <a:lnTo>
                    <a:pt x="2716" y="2185"/>
                  </a:lnTo>
                  <a:lnTo>
                    <a:pt x="2953" y="2008"/>
                  </a:lnTo>
                  <a:lnTo>
                    <a:pt x="3189" y="1949"/>
                  </a:lnTo>
                  <a:lnTo>
                    <a:pt x="3425" y="1890"/>
                  </a:lnTo>
                  <a:close/>
                  <a:moveTo>
                    <a:pt x="3012" y="1"/>
                  </a:moveTo>
                  <a:lnTo>
                    <a:pt x="2598" y="60"/>
                  </a:lnTo>
                  <a:lnTo>
                    <a:pt x="2185" y="237"/>
                  </a:lnTo>
                  <a:lnTo>
                    <a:pt x="1772" y="414"/>
                  </a:lnTo>
                  <a:lnTo>
                    <a:pt x="1417" y="591"/>
                  </a:lnTo>
                  <a:lnTo>
                    <a:pt x="1063" y="886"/>
                  </a:lnTo>
                  <a:lnTo>
                    <a:pt x="768" y="1240"/>
                  </a:lnTo>
                  <a:lnTo>
                    <a:pt x="532" y="1595"/>
                  </a:lnTo>
                  <a:lnTo>
                    <a:pt x="296" y="2008"/>
                  </a:lnTo>
                  <a:lnTo>
                    <a:pt x="178" y="2421"/>
                  </a:lnTo>
                  <a:lnTo>
                    <a:pt x="60" y="2894"/>
                  </a:lnTo>
                  <a:lnTo>
                    <a:pt x="1" y="3307"/>
                  </a:lnTo>
                  <a:lnTo>
                    <a:pt x="60" y="3779"/>
                  </a:lnTo>
                  <a:lnTo>
                    <a:pt x="119" y="4192"/>
                  </a:lnTo>
                  <a:lnTo>
                    <a:pt x="237" y="4606"/>
                  </a:lnTo>
                  <a:lnTo>
                    <a:pt x="414" y="4960"/>
                  </a:lnTo>
                  <a:lnTo>
                    <a:pt x="650" y="5373"/>
                  </a:lnTo>
                  <a:lnTo>
                    <a:pt x="945" y="5668"/>
                  </a:lnTo>
                  <a:lnTo>
                    <a:pt x="1240" y="5964"/>
                  </a:lnTo>
                  <a:lnTo>
                    <a:pt x="1595" y="6200"/>
                  </a:lnTo>
                  <a:lnTo>
                    <a:pt x="2008" y="6436"/>
                  </a:lnTo>
                  <a:lnTo>
                    <a:pt x="2421" y="6554"/>
                  </a:lnTo>
                  <a:lnTo>
                    <a:pt x="2893" y="6672"/>
                  </a:lnTo>
                  <a:lnTo>
                    <a:pt x="3307" y="6731"/>
                  </a:lnTo>
                  <a:lnTo>
                    <a:pt x="3720" y="6731"/>
                  </a:lnTo>
                  <a:lnTo>
                    <a:pt x="4192" y="6672"/>
                  </a:lnTo>
                  <a:lnTo>
                    <a:pt x="4606" y="6554"/>
                  </a:lnTo>
                  <a:lnTo>
                    <a:pt x="4960" y="6377"/>
                  </a:lnTo>
                  <a:lnTo>
                    <a:pt x="5314" y="6141"/>
                  </a:lnTo>
                  <a:lnTo>
                    <a:pt x="5668" y="5845"/>
                  </a:lnTo>
                  <a:lnTo>
                    <a:pt x="5964" y="5491"/>
                  </a:lnTo>
                  <a:lnTo>
                    <a:pt x="6259" y="5137"/>
                  </a:lnTo>
                  <a:lnTo>
                    <a:pt x="6436" y="4724"/>
                  </a:lnTo>
                  <a:lnTo>
                    <a:pt x="6613" y="4310"/>
                  </a:lnTo>
                  <a:lnTo>
                    <a:pt x="6731" y="3838"/>
                  </a:lnTo>
                  <a:lnTo>
                    <a:pt x="6731" y="3425"/>
                  </a:lnTo>
                  <a:lnTo>
                    <a:pt x="6731" y="2953"/>
                  </a:lnTo>
                  <a:lnTo>
                    <a:pt x="6672" y="2539"/>
                  </a:lnTo>
                  <a:lnTo>
                    <a:pt x="6554" y="2126"/>
                  </a:lnTo>
                  <a:lnTo>
                    <a:pt x="6318" y="1772"/>
                  </a:lnTo>
                  <a:lnTo>
                    <a:pt x="6082" y="1358"/>
                  </a:lnTo>
                  <a:lnTo>
                    <a:pt x="5845" y="1063"/>
                  </a:lnTo>
                  <a:lnTo>
                    <a:pt x="5491" y="768"/>
                  </a:lnTo>
                  <a:lnTo>
                    <a:pt x="5137" y="532"/>
                  </a:lnTo>
                  <a:lnTo>
                    <a:pt x="4724" y="296"/>
                  </a:lnTo>
                  <a:lnTo>
                    <a:pt x="4310" y="178"/>
                  </a:lnTo>
                  <a:lnTo>
                    <a:pt x="3897" y="60"/>
                  </a:lnTo>
                  <a:lnTo>
                    <a:pt x="34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6"/>
            <p:cNvSpPr/>
            <p:nvPr/>
          </p:nvSpPr>
          <p:spPr>
            <a:xfrm>
              <a:off x="4531750" y="4241950"/>
              <a:ext cx="187475" cy="200750"/>
            </a:xfrm>
            <a:custGeom>
              <a:avLst/>
              <a:gdLst/>
              <a:ahLst/>
              <a:cxnLst/>
              <a:rect l="l" t="t" r="r" b="b"/>
              <a:pathLst>
                <a:path w="7499" h="8030" extrusionOk="0">
                  <a:moveTo>
                    <a:pt x="2657" y="3720"/>
                  </a:moveTo>
                  <a:lnTo>
                    <a:pt x="3661" y="4311"/>
                  </a:lnTo>
                  <a:lnTo>
                    <a:pt x="2185" y="5550"/>
                  </a:lnTo>
                  <a:lnTo>
                    <a:pt x="2657" y="3720"/>
                  </a:lnTo>
                  <a:close/>
                  <a:moveTo>
                    <a:pt x="1417" y="1"/>
                  </a:moveTo>
                  <a:lnTo>
                    <a:pt x="0" y="6790"/>
                  </a:lnTo>
                  <a:lnTo>
                    <a:pt x="2008" y="8030"/>
                  </a:lnTo>
                  <a:lnTo>
                    <a:pt x="7498" y="3779"/>
                  </a:lnTo>
                  <a:lnTo>
                    <a:pt x="5668" y="2598"/>
                  </a:lnTo>
                  <a:lnTo>
                    <a:pt x="4900" y="3307"/>
                  </a:lnTo>
                  <a:lnTo>
                    <a:pt x="3011" y="2126"/>
                  </a:lnTo>
                  <a:lnTo>
                    <a:pt x="3247" y="1122"/>
                  </a:lnTo>
                  <a:lnTo>
                    <a:pt x="14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6"/>
            <p:cNvSpPr/>
            <p:nvPr/>
          </p:nvSpPr>
          <p:spPr>
            <a:xfrm>
              <a:off x="4339875" y="4168150"/>
              <a:ext cx="188950" cy="191900"/>
            </a:xfrm>
            <a:custGeom>
              <a:avLst/>
              <a:gdLst/>
              <a:ahLst/>
              <a:cxnLst/>
              <a:rect l="l" t="t" r="r" b="b"/>
              <a:pathLst>
                <a:path w="7558" h="7676" extrusionOk="0">
                  <a:moveTo>
                    <a:pt x="4251" y="1"/>
                  </a:moveTo>
                  <a:lnTo>
                    <a:pt x="3897" y="60"/>
                  </a:lnTo>
                  <a:lnTo>
                    <a:pt x="3542" y="178"/>
                  </a:lnTo>
                  <a:lnTo>
                    <a:pt x="3188" y="355"/>
                  </a:lnTo>
                  <a:lnTo>
                    <a:pt x="2893" y="591"/>
                  </a:lnTo>
                  <a:lnTo>
                    <a:pt x="2598" y="886"/>
                  </a:lnTo>
                  <a:lnTo>
                    <a:pt x="2303" y="1241"/>
                  </a:lnTo>
                  <a:lnTo>
                    <a:pt x="0" y="4133"/>
                  </a:lnTo>
                  <a:lnTo>
                    <a:pt x="1594" y="5373"/>
                  </a:lnTo>
                  <a:lnTo>
                    <a:pt x="3897" y="2480"/>
                  </a:lnTo>
                  <a:lnTo>
                    <a:pt x="4192" y="2185"/>
                  </a:lnTo>
                  <a:lnTo>
                    <a:pt x="4487" y="2008"/>
                  </a:lnTo>
                  <a:lnTo>
                    <a:pt x="4664" y="2008"/>
                  </a:lnTo>
                  <a:lnTo>
                    <a:pt x="4841" y="2067"/>
                  </a:lnTo>
                  <a:lnTo>
                    <a:pt x="4959" y="2126"/>
                  </a:lnTo>
                  <a:lnTo>
                    <a:pt x="5137" y="2244"/>
                  </a:lnTo>
                  <a:lnTo>
                    <a:pt x="5314" y="2362"/>
                  </a:lnTo>
                  <a:lnTo>
                    <a:pt x="5432" y="2539"/>
                  </a:lnTo>
                  <a:lnTo>
                    <a:pt x="5491" y="2657"/>
                  </a:lnTo>
                  <a:lnTo>
                    <a:pt x="5491" y="2835"/>
                  </a:lnTo>
                  <a:lnTo>
                    <a:pt x="5432" y="3189"/>
                  </a:lnTo>
                  <a:lnTo>
                    <a:pt x="5196" y="3484"/>
                  </a:lnTo>
                  <a:lnTo>
                    <a:pt x="2952" y="6436"/>
                  </a:lnTo>
                  <a:lnTo>
                    <a:pt x="4546" y="7676"/>
                  </a:lnTo>
                  <a:lnTo>
                    <a:pt x="6849" y="4783"/>
                  </a:lnTo>
                  <a:lnTo>
                    <a:pt x="7085" y="4370"/>
                  </a:lnTo>
                  <a:lnTo>
                    <a:pt x="7262" y="4015"/>
                  </a:lnTo>
                  <a:lnTo>
                    <a:pt x="7439" y="3661"/>
                  </a:lnTo>
                  <a:lnTo>
                    <a:pt x="7498" y="3307"/>
                  </a:lnTo>
                  <a:lnTo>
                    <a:pt x="7557" y="2953"/>
                  </a:lnTo>
                  <a:lnTo>
                    <a:pt x="7557" y="2598"/>
                  </a:lnTo>
                  <a:lnTo>
                    <a:pt x="7439" y="2244"/>
                  </a:lnTo>
                  <a:lnTo>
                    <a:pt x="7321" y="1890"/>
                  </a:lnTo>
                  <a:lnTo>
                    <a:pt x="7144" y="1595"/>
                  </a:lnTo>
                  <a:lnTo>
                    <a:pt x="6967" y="1300"/>
                  </a:lnTo>
                  <a:lnTo>
                    <a:pt x="6672" y="1004"/>
                  </a:lnTo>
                  <a:lnTo>
                    <a:pt x="6376" y="709"/>
                  </a:lnTo>
                  <a:lnTo>
                    <a:pt x="6081" y="473"/>
                  </a:lnTo>
                  <a:lnTo>
                    <a:pt x="5727" y="296"/>
                  </a:lnTo>
                  <a:lnTo>
                    <a:pt x="5373" y="178"/>
                  </a:lnTo>
                  <a:lnTo>
                    <a:pt x="5018" y="60"/>
                  </a:lnTo>
                  <a:lnTo>
                    <a:pt x="46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6"/>
            <p:cNvSpPr/>
            <p:nvPr/>
          </p:nvSpPr>
          <p:spPr>
            <a:xfrm>
              <a:off x="4227700" y="4050075"/>
              <a:ext cx="190425" cy="190425"/>
            </a:xfrm>
            <a:custGeom>
              <a:avLst/>
              <a:gdLst/>
              <a:ahLst/>
              <a:cxnLst/>
              <a:rect l="l" t="t" r="r" b="b"/>
              <a:pathLst>
                <a:path w="7617" h="7617" extrusionOk="0">
                  <a:moveTo>
                    <a:pt x="3483" y="2008"/>
                  </a:moveTo>
                  <a:lnTo>
                    <a:pt x="3779" y="2067"/>
                  </a:lnTo>
                  <a:lnTo>
                    <a:pt x="4015" y="2126"/>
                  </a:lnTo>
                  <a:lnTo>
                    <a:pt x="4310" y="2303"/>
                  </a:lnTo>
                  <a:lnTo>
                    <a:pt x="4546" y="2480"/>
                  </a:lnTo>
                  <a:lnTo>
                    <a:pt x="4900" y="2834"/>
                  </a:lnTo>
                  <a:lnTo>
                    <a:pt x="2893" y="4901"/>
                  </a:lnTo>
                  <a:lnTo>
                    <a:pt x="2539" y="4606"/>
                  </a:lnTo>
                  <a:lnTo>
                    <a:pt x="2303" y="4369"/>
                  </a:lnTo>
                  <a:lnTo>
                    <a:pt x="2126" y="4074"/>
                  </a:lnTo>
                  <a:lnTo>
                    <a:pt x="2066" y="3838"/>
                  </a:lnTo>
                  <a:lnTo>
                    <a:pt x="2007" y="3543"/>
                  </a:lnTo>
                  <a:lnTo>
                    <a:pt x="2007" y="3307"/>
                  </a:lnTo>
                  <a:lnTo>
                    <a:pt x="2126" y="3012"/>
                  </a:lnTo>
                  <a:lnTo>
                    <a:pt x="2244" y="2775"/>
                  </a:lnTo>
                  <a:lnTo>
                    <a:pt x="2480" y="2480"/>
                  </a:lnTo>
                  <a:lnTo>
                    <a:pt x="2716" y="2303"/>
                  </a:lnTo>
                  <a:lnTo>
                    <a:pt x="2952" y="2126"/>
                  </a:lnTo>
                  <a:lnTo>
                    <a:pt x="3247" y="2008"/>
                  </a:lnTo>
                  <a:close/>
                  <a:moveTo>
                    <a:pt x="3247" y="1"/>
                  </a:moveTo>
                  <a:lnTo>
                    <a:pt x="2834" y="60"/>
                  </a:lnTo>
                  <a:lnTo>
                    <a:pt x="2421" y="119"/>
                  </a:lnTo>
                  <a:lnTo>
                    <a:pt x="2007" y="296"/>
                  </a:lnTo>
                  <a:lnTo>
                    <a:pt x="1653" y="473"/>
                  </a:lnTo>
                  <a:lnTo>
                    <a:pt x="1299" y="768"/>
                  </a:lnTo>
                  <a:lnTo>
                    <a:pt x="945" y="1063"/>
                  </a:lnTo>
                  <a:lnTo>
                    <a:pt x="650" y="1418"/>
                  </a:lnTo>
                  <a:lnTo>
                    <a:pt x="413" y="1772"/>
                  </a:lnTo>
                  <a:lnTo>
                    <a:pt x="236" y="2185"/>
                  </a:lnTo>
                  <a:lnTo>
                    <a:pt x="118" y="2539"/>
                  </a:lnTo>
                  <a:lnTo>
                    <a:pt x="0" y="2953"/>
                  </a:lnTo>
                  <a:lnTo>
                    <a:pt x="0" y="3366"/>
                  </a:lnTo>
                  <a:lnTo>
                    <a:pt x="59" y="3779"/>
                  </a:lnTo>
                  <a:lnTo>
                    <a:pt x="177" y="4192"/>
                  </a:lnTo>
                  <a:lnTo>
                    <a:pt x="295" y="4606"/>
                  </a:lnTo>
                  <a:lnTo>
                    <a:pt x="531" y="5019"/>
                  </a:lnTo>
                  <a:lnTo>
                    <a:pt x="827" y="5373"/>
                  </a:lnTo>
                  <a:lnTo>
                    <a:pt x="1181" y="5727"/>
                  </a:lnTo>
                  <a:lnTo>
                    <a:pt x="3129" y="7617"/>
                  </a:lnTo>
                  <a:lnTo>
                    <a:pt x="7616" y="2953"/>
                  </a:lnTo>
                  <a:lnTo>
                    <a:pt x="5668" y="1063"/>
                  </a:lnTo>
                  <a:lnTo>
                    <a:pt x="5314" y="709"/>
                  </a:lnTo>
                  <a:lnTo>
                    <a:pt x="4900" y="473"/>
                  </a:lnTo>
                  <a:lnTo>
                    <a:pt x="4487" y="237"/>
                  </a:lnTo>
                  <a:lnTo>
                    <a:pt x="4074" y="119"/>
                  </a:lnTo>
                  <a:lnTo>
                    <a:pt x="3661" y="60"/>
                  </a:lnTo>
                  <a:lnTo>
                    <a:pt x="32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6"/>
            <p:cNvSpPr/>
            <p:nvPr/>
          </p:nvSpPr>
          <p:spPr>
            <a:xfrm>
              <a:off x="4136175" y="3958575"/>
              <a:ext cx="156475" cy="147625"/>
            </a:xfrm>
            <a:custGeom>
              <a:avLst/>
              <a:gdLst/>
              <a:ahLst/>
              <a:cxnLst/>
              <a:rect l="l" t="t" r="r" b="b"/>
              <a:pathLst>
                <a:path w="6259" h="5905" extrusionOk="0">
                  <a:moveTo>
                    <a:pt x="4901" y="0"/>
                  </a:moveTo>
                  <a:lnTo>
                    <a:pt x="1" y="4369"/>
                  </a:lnTo>
                  <a:lnTo>
                    <a:pt x="1359" y="5904"/>
                  </a:lnTo>
                  <a:lnTo>
                    <a:pt x="6259" y="1535"/>
                  </a:lnTo>
                  <a:lnTo>
                    <a:pt x="49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6"/>
            <p:cNvSpPr/>
            <p:nvPr/>
          </p:nvSpPr>
          <p:spPr>
            <a:xfrm>
              <a:off x="4038775" y="3839025"/>
              <a:ext cx="169750" cy="168275"/>
            </a:xfrm>
            <a:custGeom>
              <a:avLst/>
              <a:gdLst/>
              <a:ahLst/>
              <a:cxnLst/>
              <a:rect l="l" t="t" r="r" b="b"/>
              <a:pathLst>
                <a:path w="6790" h="6731" extrusionOk="0">
                  <a:moveTo>
                    <a:pt x="3897" y="2007"/>
                  </a:moveTo>
                  <a:lnTo>
                    <a:pt x="4133" y="2125"/>
                  </a:lnTo>
                  <a:lnTo>
                    <a:pt x="4369" y="2303"/>
                  </a:lnTo>
                  <a:lnTo>
                    <a:pt x="4546" y="2480"/>
                  </a:lnTo>
                  <a:lnTo>
                    <a:pt x="4723" y="2775"/>
                  </a:lnTo>
                  <a:lnTo>
                    <a:pt x="4782" y="3011"/>
                  </a:lnTo>
                  <a:lnTo>
                    <a:pt x="4841" y="3247"/>
                  </a:lnTo>
                  <a:lnTo>
                    <a:pt x="4782" y="3483"/>
                  </a:lnTo>
                  <a:lnTo>
                    <a:pt x="4723" y="3719"/>
                  </a:lnTo>
                  <a:lnTo>
                    <a:pt x="4605" y="3956"/>
                  </a:lnTo>
                  <a:lnTo>
                    <a:pt x="4428" y="4192"/>
                  </a:lnTo>
                  <a:lnTo>
                    <a:pt x="4192" y="4369"/>
                  </a:lnTo>
                  <a:lnTo>
                    <a:pt x="3897" y="4546"/>
                  </a:lnTo>
                  <a:lnTo>
                    <a:pt x="3661" y="4664"/>
                  </a:lnTo>
                  <a:lnTo>
                    <a:pt x="3365" y="4782"/>
                  </a:lnTo>
                  <a:lnTo>
                    <a:pt x="3129" y="4782"/>
                  </a:lnTo>
                  <a:lnTo>
                    <a:pt x="2893" y="4723"/>
                  </a:lnTo>
                  <a:lnTo>
                    <a:pt x="2657" y="4605"/>
                  </a:lnTo>
                  <a:lnTo>
                    <a:pt x="2421" y="4487"/>
                  </a:lnTo>
                  <a:lnTo>
                    <a:pt x="2244" y="4251"/>
                  </a:lnTo>
                  <a:lnTo>
                    <a:pt x="2066" y="4015"/>
                  </a:lnTo>
                  <a:lnTo>
                    <a:pt x="2007" y="3779"/>
                  </a:lnTo>
                  <a:lnTo>
                    <a:pt x="1948" y="3542"/>
                  </a:lnTo>
                  <a:lnTo>
                    <a:pt x="1948" y="3247"/>
                  </a:lnTo>
                  <a:lnTo>
                    <a:pt x="2066" y="3011"/>
                  </a:lnTo>
                  <a:lnTo>
                    <a:pt x="2185" y="2775"/>
                  </a:lnTo>
                  <a:lnTo>
                    <a:pt x="2362" y="2598"/>
                  </a:lnTo>
                  <a:lnTo>
                    <a:pt x="2598" y="2362"/>
                  </a:lnTo>
                  <a:lnTo>
                    <a:pt x="2893" y="2184"/>
                  </a:lnTo>
                  <a:lnTo>
                    <a:pt x="3129" y="2066"/>
                  </a:lnTo>
                  <a:lnTo>
                    <a:pt x="3424" y="2007"/>
                  </a:lnTo>
                  <a:close/>
                  <a:moveTo>
                    <a:pt x="3011" y="0"/>
                  </a:moveTo>
                  <a:lnTo>
                    <a:pt x="2598" y="118"/>
                  </a:lnTo>
                  <a:lnTo>
                    <a:pt x="2185" y="236"/>
                  </a:lnTo>
                  <a:lnTo>
                    <a:pt x="1771" y="472"/>
                  </a:lnTo>
                  <a:lnTo>
                    <a:pt x="1358" y="708"/>
                  </a:lnTo>
                  <a:lnTo>
                    <a:pt x="1004" y="1004"/>
                  </a:lnTo>
                  <a:lnTo>
                    <a:pt x="709" y="1358"/>
                  </a:lnTo>
                  <a:lnTo>
                    <a:pt x="472" y="1712"/>
                  </a:lnTo>
                  <a:lnTo>
                    <a:pt x="295" y="2125"/>
                  </a:lnTo>
                  <a:lnTo>
                    <a:pt x="118" y="2539"/>
                  </a:lnTo>
                  <a:lnTo>
                    <a:pt x="59" y="2952"/>
                  </a:lnTo>
                  <a:lnTo>
                    <a:pt x="0" y="3365"/>
                  </a:lnTo>
                  <a:lnTo>
                    <a:pt x="59" y="3779"/>
                  </a:lnTo>
                  <a:lnTo>
                    <a:pt x="118" y="4192"/>
                  </a:lnTo>
                  <a:lnTo>
                    <a:pt x="295" y="4605"/>
                  </a:lnTo>
                  <a:lnTo>
                    <a:pt x="472" y="5018"/>
                  </a:lnTo>
                  <a:lnTo>
                    <a:pt x="709" y="5373"/>
                  </a:lnTo>
                  <a:lnTo>
                    <a:pt x="1004" y="5727"/>
                  </a:lnTo>
                  <a:lnTo>
                    <a:pt x="1358" y="6022"/>
                  </a:lnTo>
                  <a:lnTo>
                    <a:pt x="1712" y="6258"/>
                  </a:lnTo>
                  <a:lnTo>
                    <a:pt x="2066" y="6494"/>
                  </a:lnTo>
                  <a:lnTo>
                    <a:pt x="2480" y="6612"/>
                  </a:lnTo>
                  <a:lnTo>
                    <a:pt x="2893" y="6730"/>
                  </a:lnTo>
                  <a:lnTo>
                    <a:pt x="3779" y="6730"/>
                  </a:lnTo>
                  <a:lnTo>
                    <a:pt x="4192" y="6671"/>
                  </a:lnTo>
                  <a:lnTo>
                    <a:pt x="4605" y="6494"/>
                  </a:lnTo>
                  <a:lnTo>
                    <a:pt x="5018" y="6317"/>
                  </a:lnTo>
                  <a:lnTo>
                    <a:pt x="5432" y="6081"/>
                  </a:lnTo>
                  <a:lnTo>
                    <a:pt x="5786" y="5727"/>
                  </a:lnTo>
                  <a:lnTo>
                    <a:pt x="6081" y="5432"/>
                  </a:lnTo>
                  <a:lnTo>
                    <a:pt x="6317" y="5077"/>
                  </a:lnTo>
                  <a:lnTo>
                    <a:pt x="6494" y="4664"/>
                  </a:lnTo>
                  <a:lnTo>
                    <a:pt x="6672" y="4251"/>
                  </a:lnTo>
                  <a:lnTo>
                    <a:pt x="6731" y="3838"/>
                  </a:lnTo>
                  <a:lnTo>
                    <a:pt x="6790" y="3365"/>
                  </a:lnTo>
                  <a:lnTo>
                    <a:pt x="6731" y="2952"/>
                  </a:lnTo>
                  <a:lnTo>
                    <a:pt x="6672" y="2539"/>
                  </a:lnTo>
                  <a:lnTo>
                    <a:pt x="6494" y="2125"/>
                  </a:lnTo>
                  <a:lnTo>
                    <a:pt x="6317" y="1712"/>
                  </a:lnTo>
                  <a:lnTo>
                    <a:pt x="6081" y="1358"/>
                  </a:lnTo>
                  <a:lnTo>
                    <a:pt x="5786" y="1004"/>
                  </a:lnTo>
                  <a:lnTo>
                    <a:pt x="5432" y="708"/>
                  </a:lnTo>
                  <a:lnTo>
                    <a:pt x="5077" y="472"/>
                  </a:lnTo>
                  <a:lnTo>
                    <a:pt x="4723" y="295"/>
                  </a:lnTo>
                  <a:lnTo>
                    <a:pt x="4310" y="118"/>
                  </a:lnTo>
                  <a:lnTo>
                    <a:pt x="3897" y="59"/>
                  </a:lnTo>
                  <a:lnTo>
                    <a:pt x="34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6"/>
            <p:cNvSpPr/>
            <p:nvPr/>
          </p:nvSpPr>
          <p:spPr>
            <a:xfrm>
              <a:off x="3904450" y="3650100"/>
              <a:ext cx="194850" cy="175650"/>
            </a:xfrm>
            <a:custGeom>
              <a:avLst/>
              <a:gdLst/>
              <a:ahLst/>
              <a:cxnLst/>
              <a:rect l="l" t="t" r="r" b="b"/>
              <a:pathLst>
                <a:path w="7794" h="7026" extrusionOk="0">
                  <a:moveTo>
                    <a:pt x="5609" y="0"/>
                  </a:moveTo>
                  <a:lnTo>
                    <a:pt x="4192" y="827"/>
                  </a:lnTo>
                  <a:lnTo>
                    <a:pt x="5373" y="2834"/>
                  </a:lnTo>
                  <a:lnTo>
                    <a:pt x="4547" y="3247"/>
                  </a:lnTo>
                  <a:lnTo>
                    <a:pt x="3543" y="1535"/>
                  </a:lnTo>
                  <a:lnTo>
                    <a:pt x="2244" y="2303"/>
                  </a:lnTo>
                  <a:lnTo>
                    <a:pt x="3248" y="4015"/>
                  </a:lnTo>
                  <a:lnTo>
                    <a:pt x="2539" y="4428"/>
                  </a:lnTo>
                  <a:lnTo>
                    <a:pt x="1358" y="2421"/>
                  </a:lnTo>
                  <a:lnTo>
                    <a:pt x="1" y="3247"/>
                  </a:lnTo>
                  <a:lnTo>
                    <a:pt x="2126" y="7026"/>
                  </a:lnTo>
                  <a:lnTo>
                    <a:pt x="7794" y="3779"/>
                  </a:lnTo>
                  <a:lnTo>
                    <a:pt x="56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6"/>
            <p:cNvSpPr/>
            <p:nvPr/>
          </p:nvSpPr>
          <p:spPr>
            <a:xfrm>
              <a:off x="3818850" y="3484775"/>
              <a:ext cx="212550" cy="209625"/>
            </a:xfrm>
            <a:custGeom>
              <a:avLst/>
              <a:gdLst/>
              <a:ahLst/>
              <a:cxnLst/>
              <a:rect l="l" t="t" r="r" b="b"/>
              <a:pathLst>
                <a:path w="8502" h="8385" extrusionOk="0">
                  <a:moveTo>
                    <a:pt x="5904" y="1"/>
                  </a:moveTo>
                  <a:lnTo>
                    <a:pt x="0" y="2716"/>
                  </a:lnTo>
                  <a:lnTo>
                    <a:pt x="827" y="4606"/>
                  </a:lnTo>
                  <a:lnTo>
                    <a:pt x="3897" y="3189"/>
                  </a:lnTo>
                  <a:lnTo>
                    <a:pt x="1771" y="6554"/>
                  </a:lnTo>
                  <a:lnTo>
                    <a:pt x="2598" y="8384"/>
                  </a:lnTo>
                  <a:lnTo>
                    <a:pt x="8502" y="5727"/>
                  </a:lnTo>
                  <a:lnTo>
                    <a:pt x="7675" y="3838"/>
                  </a:lnTo>
                  <a:lnTo>
                    <a:pt x="4723" y="5196"/>
                  </a:lnTo>
                  <a:lnTo>
                    <a:pt x="4723" y="5196"/>
                  </a:lnTo>
                  <a:lnTo>
                    <a:pt x="6790" y="1890"/>
                  </a:lnTo>
                  <a:lnTo>
                    <a:pt x="5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6"/>
            <p:cNvSpPr/>
            <p:nvPr/>
          </p:nvSpPr>
          <p:spPr>
            <a:xfrm>
              <a:off x="3770125" y="3323900"/>
              <a:ext cx="168300" cy="168275"/>
            </a:xfrm>
            <a:custGeom>
              <a:avLst/>
              <a:gdLst/>
              <a:ahLst/>
              <a:cxnLst/>
              <a:rect l="l" t="t" r="r" b="b"/>
              <a:pathLst>
                <a:path w="6732" h="6731" extrusionOk="0">
                  <a:moveTo>
                    <a:pt x="3898" y="0"/>
                  </a:moveTo>
                  <a:lnTo>
                    <a:pt x="1949" y="650"/>
                  </a:lnTo>
                  <a:lnTo>
                    <a:pt x="2953" y="3838"/>
                  </a:lnTo>
                  <a:lnTo>
                    <a:pt x="4370" y="3366"/>
                  </a:lnTo>
                  <a:lnTo>
                    <a:pt x="3838" y="1831"/>
                  </a:lnTo>
                  <a:lnTo>
                    <a:pt x="4134" y="1949"/>
                  </a:lnTo>
                  <a:lnTo>
                    <a:pt x="4429" y="2126"/>
                  </a:lnTo>
                  <a:lnTo>
                    <a:pt x="4606" y="2421"/>
                  </a:lnTo>
                  <a:lnTo>
                    <a:pt x="4724" y="2716"/>
                  </a:lnTo>
                  <a:lnTo>
                    <a:pt x="4842" y="3070"/>
                  </a:lnTo>
                  <a:lnTo>
                    <a:pt x="4842" y="3366"/>
                  </a:lnTo>
                  <a:lnTo>
                    <a:pt x="4842" y="3661"/>
                  </a:lnTo>
                  <a:lnTo>
                    <a:pt x="4724" y="3897"/>
                  </a:lnTo>
                  <a:lnTo>
                    <a:pt x="4606" y="4074"/>
                  </a:lnTo>
                  <a:lnTo>
                    <a:pt x="4370" y="4310"/>
                  </a:lnTo>
                  <a:lnTo>
                    <a:pt x="4075" y="4428"/>
                  </a:lnTo>
                  <a:lnTo>
                    <a:pt x="3779" y="4605"/>
                  </a:lnTo>
                  <a:lnTo>
                    <a:pt x="3484" y="4664"/>
                  </a:lnTo>
                  <a:lnTo>
                    <a:pt x="2894" y="4664"/>
                  </a:lnTo>
                  <a:lnTo>
                    <a:pt x="2658" y="4605"/>
                  </a:lnTo>
                  <a:lnTo>
                    <a:pt x="2481" y="4487"/>
                  </a:lnTo>
                  <a:lnTo>
                    <a:pt x="2244" y="4310"/>
                  </a:lnTo>
                  <a:lnTo>
                    <a:pt x="2126" y="4133"/>
                  </a:lnTo>
                  <a:lnTo>
                    <a:pt x="2008" y="3838"/>
                  </a:lnTo>
                  <a:lnTo>
                    <a:pt x="1949" y="3543"/>
                  </a:lnTo>
                  <a:lnTo>
                    <a:pt x="1949" y="3307"/>
                  </a:lnTo>
                  <a:lnTo>
                    <a:pt x="2008" y="3070"/>
                  </a:lnTo>
                  <a:lnTo>
                    <a:pt x="2126" y="2893"/>
                  </a:lnTo>
                  <a:lnTo>
                    <a:pt x="1477" y="827"/>
                  </a:lnTo>
                  <a:lnTo>
                    <a:pt x="1005" y="1122"/>
                  </a:lnTo>
                  <a:lnTo>
                    <a:pt x="650" y="1417"/>
                  </a:lnTo>
                  <a:lnTo>
                    <a:pt x="355" y="1831"/>
                  </a:lnTo>
                  <a:lnTo>
                    <a:pt x="178" y="2303"/>
                  </a:lnTo>
                  <a:lnTo>
                    <a:pt x="60" y="2775"/>
                  </a:lnTo>
                  <a:lnTo>
                    <a:pt x="1" y="3307"/>
                  </a:lnTo>
                  <a:lnTo>
                    <a:pt x="60" y="3838"/>
                  </a:lnTo>
                  <a:lnTo>
                    <a:pt x="237" y="4428"/>
                  </a:lnTo>
                  <a:lnTo>
                    <a:pt x="414" y="4901"/>
                  </a:lnTo>
                  <a:lnTo>
                    <a:pt x="650" y="5314"/>
                  </a:lnTo>
                  <a:lnTo>
                    <a:pt x="887" y="5668"/>
                  </a:lnTo>
                  <a:lnTo>
                    <a:pt x="1182" y="5963"/>
                  </a:lnTo>
                  <a:lnTo>
                    <a:pt x="1477" y="6259"/>
                  </a:lnTo>
                  <a:lnTo>
                    <a:pt x="1831" y="6436"/>
                  </a:lnTo>
                  <a:lnTo>
                    <a:pt x="2244" y="6613"/>
                  </a:lnTo>
                  <a:lnTo>
                    <a:pt x="2658" y="6731"/>
                  </a:lnTo>
                  <a:lnTo>
                    <a:pt x="3484" y="6731"/>
                  </a:lnTo>
                  <a:lnTo>
                    <a:pt x="3957" y="6672"/>
                  </a:lnTo>
                  <a:lnTo>
                    <a:pt x="4429" y="6554"/>
                  </a:lnTo>
                  <a:lnTo>
                    <a:pt x="4842" y="6377"/>
                  </a:lnTo>
                  <a:lnTo>
                    <a:pt x="5255" y="6140"/>
                  </a:lnTo>
                  <a:lnTo>
                    <a:pt x="5610" y="5904"/>
                  </a:lnTo>
                  <a:lnTo>
                    <a:pt x="5905" y="5609"/>
                  </a:lnTo>
                  <a:lnTo>
                    <a:pt x="6200" y="5314"/>
                  </a:lnTo>
                  <a:lnTo>
                    <a:pt x="6377" y="4960"/>
                  </a:lnTo>
                  <a:lnTo>
                    <a:pt x="6554" y="4546"/>
                  </a:lnTo>
                  <a:lnTo>
                    <a:pt x="6672" y="4192"/>
                  </a:lnTo>
                  <a:lnTo>
                    <a:pt x="6731" y="3720"/>
                  </a:lnTo>
                  <a:lnTo>
                    <a:pt x="6731" y="3307"/>
                  </a:lnTo>
                  <a:lnTo>
                    <a:pt x="6672" y="2834"/>
                  </a:lnTo>
                  <a:lnTo>
                    <a:pt x="6495" y="2362"/>
                  </a:lnTo>
                  <a:lnTo>
                    <a:pt x="6318" y="1831"/>
                  </a:lnTo>
                  <a:lnTo>
                    <a:pt x="6082" y="1417"/>
                  </a:lnTo>
                  <a:lnTo>
                    <a:pt x="5787" y="1063"/>
                  </a:lnTo>
                  <a:lnTo>
                    <a:pt x="5433" y="709"/>
                  </a:lnTo>
                  <a:lnTo>
                    <a:pt x="5078" y="473"/>
                  </a:lnTo>
                  <a:lnTo>
                    <a:pt x="4665" y="296"/>
                  </a:lnTo>
                  <a:lnTo>
                    <a:pt x="4311" y="118"/>
                  </a:lnTo>
                  <a:lnTo>
                    <a:pt x="38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6"/>
            <p:cNvSpPr/>
            <p:nvPr/>
          </p:nvSpPr>
          <p:spPr>
            <a:xfrm>
              <a:off x="3731750" y="3235350"/>
              <a:ext cx="171250" cy="88575"/>
            </a:xfrm>
            <a:custGeom>
              <a:avLst/>
              <a:gdLst/>
              <a:ahLst/>
              <a:cxnLst/>
              <a:rect l="l" t="t" r="r" b="b"/>
              <a:pathLst>
                <a:path w="6850" h="3543" extrusionOk="0">
                  <a:moveTo>
                    <a:pt x="6377" y="0"/>
                  </a:moveTo>
                  <a:lnTo>
                    <a:pt x="1" y="1535"/>
                  </a:lnTo>
                  <a:lnTo>
                    <a:pt x="532" y="3542"/>
                  </a:lnTo>
                  <a:lnTo>
                    <a:pt x="6849" y="2007"/>
                  </a:lnTo>
                  <a:lnTo>
                    <a:pt x="63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6"/>
            <p:cNvSpPr/>
            <p:nvPr/>
          </p:nvSpPr>
          <p:spPr>
            <a:xfrm>
              <a:off x="3696325" y="3050850"/>
              <a:ext cx="186000" cy="181550"/>
            </a:xfrm>
            <a:custGeom>
              <a:avLst/>
              <a:gdLst/>
              <a:ahLst/>
              <a:cxnLst/>
              <a:rect l="l" t="t" r="r" b="b"/>
              <a:pathLst>
                <a:path w="7440" h="7262" extrusionOk="0">
                  <a:moveTo>
                    <a:pt x="6436" y="0"/>
                  </a:moveTo>
                  <a:lnTo>
                    <a:pt x="1" y="1063"/>
                  </a:lnTo>
                  <a:lnTo>
                    <a:pt x="355" y="3070"/>
                  </a:lnTo>
                  <a:lnTo>
                    <a:pt x="3602" y="2539"/>
                  </a:lnTo>
                  <a:lnTo>
                    <a:pt x="3602" y="2539"/>
                  </a:lnTo>
                  <a:lnTo>
                    <a:pt x="709" y="5196"/>
                  </a:lnTo>
                  <a:lnTo>
                    <a:pt x="1005" y="7262"/>
                  </a:lnTo>
                  <a:lnTo>
                    <a:pt x="7440" y="6199"/>
                  </a:lnTo>
                  <a:lnTo>
                    <a:pt x="7145" y="4192"/>
                  </a:lnTo>
                  <a:lnTo>
                    <a:pt x="3898" y="4723"/>
                  </a:lnTo>
                  <a:lnTo>
                    <a:pt x="6790" y="2066"/>
                  </a:lnTo>
                  <a:lnTo>
                    <a:pt x="64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6"/>
            <p:cNvSpPr/>
            <p:nvPr/>
          </p:nvSpPr>
          <p:spPr>
            <a:xfrm>
              <a:off x="3686000" y="2913575"/>
              <a:ext cx="169775" cy="118100"/>
            </a:xfrm>
            <a:custGeom>
              <a:avLst/>
              <a:gdLst/>
              <a:ahLst/>
              <a:cxnLst/>
              <a:rect l="l" t="t" r="r" b="b"/>
              <a:pathLst>
                <a:path w="6791" h="4724" extrusionOk="0">
                  <a:moveTo>
                    <a:pt x="6495" y="0"/>
                  </a:moveTo>
                  <a:lnTo>
                    <a:pt x="4842" y="119"/>
                  </a:lnTo>
                  <a:lnTo>
                    <a:pt x="5019" y="2362"/>
                  </a:lnTo>
                  <a:lnTo>
                    <a:pt x="4074" y="2421"/>
                  </a:lnTo>
                  <a:lnTo>
                    <a:pt x="3956" y="414"/>
                  </a:lnTo>
                  <a:lnTo>
                    <a:pt x="2421" y="532"/>
                  </a:lnTo>
                  <a:lnTo>
                    <a:pt x="2539" y="2539"/>
                  </a:lnTo>
                  <a:lnTo>
                    <a:pt x="1772" y="2598"/>
                  </a:lnTo>
                  <a:lnTo>
                    <a:pt x="1595" y="296"/>
                  </a:lnTo>
                  <a:lnTo>
                    <a:pt x="1" y="414"/>
                  </a:lnTo>
                  <a:lnTo>
                    <a:pt x="296" y="4724"/>
                  </a:lnTo>
                  <a:lnTo>
                    <a:pt x="6790" y="4310"/>
                  </a:lnTo>
                  <a:lnTo>
                    <a:pt x="64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6"/>
            <p:cNvSpPr/>
            <p:nvPr/>
          </p:nvSpPr>
          <p:spPr>
            <a:xfrm>
              <a:off x="3684525" y="2774825"/>
              <a:ext cx="165350" cy="112200"/>
            </a:xfrm>
            <a:custGeom>
              <a:avLst/>
              <a:gdLst/>
              <a:ahLst/>
              <a:cxnLst/>
              <a:rect l="l" t="t" r="r" b="b"/>
              <a:pathLst>
                <a:path w="6614" h="4488" extrusionOk="0">
                  <a:moveTo>
                    <a:pt x="60" y="1"/>
                  </a:moveTo>
                  <a:lnTo>
                    <a:pt x="1" y="4370"/>
                  </a:lnTo>
                  <a:lnTo>
                    <a:pt x="6554" y="4488"/>
                  </a:lnTo>
                  <a:lnTo>
                    <a:pt x="6613" y="119"/>
                  </a:lnTo>
                  <a:lnTo>
                    <a:pt x="4960" y="60"/>
                  </a:lnTo>
                  <a:lnTo>
                    <a:pt x="4901" y="2362"/>
                  </a:lnTo>
                  <a:lnTo>
                    <a:pt x="4015" y="2362"/>
                  </a:lnTo>
                  <a:lnTo>
                    <a:pt x="4015" y="355"/>
                  </a:lnTo>
                  <a:lnTo>
                    <a:pt x="2480" y="296"/>
                  </a:lnTo>
                  <a:lnTo>
                    <a:pt x="2480" y="2362"/>
                  </a:lnTo>
                  <a:lnTo>
                    <a:pt x="1654" y="2362"/>
                  </a:lnTo>
                  <a:lnTo>
                    <a:pt x="1713" y="60"/>
                  </a:lnTo>
                  <a:lnTo>
                    <a:pt x="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6"/>
            <p:cNvSpPr/>
            <p:nvPr/>
          </p:nvSpPr>
          <p:spPr>
            <a:xfrm>
              <a:off x="3687475" y="2602150"/>
              <a:ext cx="177150" cy="149100"/>
            </a:xfrm>
            <a:custGeom>
              <a:avLst/>
              <a:gdLst/>
              <a:ahLst/>
              <a:cxnLst/>
              <a:rect l="l" t="t" r="r" b="b"/>
              <a:pathLst>
                <a:path w="7086" h="5964" extrusionOk="0">
                  <a:moveTo>
                    <a:pt x="2658" y="2126"/>
                  </a:moveTo>
                  <a:lnTo>
                    <a:pt x="2894" y="2185"/>
                  </a:lnTo>
                  <a:lnTo>
                    <a:pt x="3012" y="2303"/>
                  </a:lnTo>
                  <a:lnTo>
                    <a:pt x="3130" y="2480"/>
                  </a:lnTo>
                  <a:lnTo>
                    <a:pt x="3130" y="2716"/>
                  </a:lnTo>
                  <a:lnTo>
                    <a:pt x="3012" y="3543"/>
                  </a:lnTo>
                  <a:lnTo>
                    <a:pt x="1949" y="3425"/>
                  </a:lnTo>
                  <a:lnTo>
                    <a:pt x="2008" y="2598"/>
                  </a:lnTo>
                  <a:lnTo>
                    <a:pt x="2067" y="2362"/>
                  </a:lnTo>
                  <a:lnTo>
                    <a:pt x="2185" y="2185"/>
                  </a:lnTo>
                  <a:lnTo>
                    <a:pt x="2421" y="2126"/>
                  </a:lnTo>
                  <a:close/>
                  <a:moveTo>
                    <a:pt x="2421" y="0"/>
                  </a:moveTo>
                  <a:lnTo>
                    <a:pt x="2126" y="59"/>
                  </a:lnTo>
                  <a:lnTo>
                    <a:pt x="1831" y="118"/>
                  </a:lnTo>
                  <a:lnTo>
                    <a:pt x="1595" y="177"/>
                  </a:lnTo>
                  <a:lnTo>
                    <a:pt x="1359" y="354"/>
                  </a:lnTo>
                  <a:lnTo>
                    <a:pt x="1122" y="473"/>
                  </a:lnTo>
                  <a:lnTo>
                    <a:pt x="945" y="709"/>
                  </a:lnTo>
                  <a:lnTo>
                    <a:pt x="768" y="945"/>
                  </a:lnTo>
                  <a:lnTo>
                    <a:pt x="591" y="1240"/>
                  </a:lnTo>
                  <a:lnTo>
                    <a:pt x="473" y="1535"/>
                  </a:lnTo>
                  <a:lnTo>
                    <a:pt x="414" y="1889"/>
                  </a:lnTo>
                  <a:lnTo>
                    <a:pt x="355" y="2244"/>
                  </a:lnTo>
                  <a:lnTo>
                    <a:pt x="1" y="5314"/>
                  </a:lnTo>
                  <a:lnTo>
                    <a:pt x="6495" y="5963"/>
                  </a:lnTo>
                  <a:lnTo>
                    <a:pt x="6731" y="3897"/>
                  </a:lnTo>
                  <a:lnTo>
                    <a:pt x="4370" y="3661"/>
                  </a:lnTo>
                  <a:lnTo>
                    <a:pt x="6849" y="2716"/>
                  </a:lnTo>
                  <a:lnTo>
                    <a:pt x="7085" y="473"/>
                  </a:lnTo>
                  <a:lnTo>
                    <a:pt x="4429" y="1594"/>
                  </a:lnTo>
                  <a:lnTo>
                    <a:pt x="4370" y="1299"/>
                  </a:lnTo>
                  <a:lnTo>
                    <a:pt x="4193" y="1004"/>
                  </a:lnTo>
                  <a:lnTo>
                    <a:pt x="4015" y="709"/>
                  </a:lnTo>
                  <a:lnTo>
                    <a:pt x="3838" y="473"/>
                  </a:lnTo>
                  <a:lnTo>
                    <a:pt x="3602" y="295"/>
                  </a:lnTo>
                  <a:lnTo>
                    <a:pt x="3307" y="177"/>
                  </a:lnTo>
                  <a:lnTo>
                    <a:pt x="3012" y="59"/>
                  </a:lnTo>
                  <a:lnTo>
                    <a:pt x="27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6"/>
            <p:cNvSpPr/>
            <p:nvPr/>
          </p:nvSpPr>
          <p:spPr>
            <a:xfrm>
              <a:off x="3717000" y="2388125"/>
              <a:ext cx="171250" cy="155000"/>
            </a:xfrm>
            <a:custGeom>
              <a:avLst/>
              <a:gdLst/>
              <a:ahLst/>
              <a:cxnLst/>
              <a:rect l="l" t="t" r="r" b="b"/>
              <a:pathLst>
                <a:path w="6850" h="6200" extrusionOk="0">
                  <a:moveTo>
                    <a:pt x="2952" y="2067"/>
                  </a:moveTo>
                  <a:lnTo>
                    <a:pt x="3189" y="2185"/>
                  </a:lnTo>
                  <a:lnTo>
                    <a:pt x="3307" y="2303"/>
                  </a:lnTo>
                  <a:lnTo>
                    <a:pt x="3425" y="2539"/>
                  </a:lnTo>
                  <a:lnTo>
                    <a:pt x="3366" y="2834"/>
                  </a:lnTo>
                  <a:lnTo>
                    <a:pt x="3248" y="3366"/>
                  </a:lnTo>
                  <a:lnTo>
                    <a:pt x="2067" y="3130"/>
                  </a:lnTo>
                  <a:lnTo>
                    <a:pt x="2185" y="2539"/>
                  </a:lnTo>
                  <a:lnTo>
                    <a:pt x="2303" y="2303"/>
                  </a:lnTo>
                  <a:lnTo>
                    <a:pt x="2480" y="2126"/>
                  </a:lnTo>
                  <a:lnTo>
                    <a:pt x="2657" y="2067"/>
                  </a:lnTo>
                  <a:close/>
                  <a:moveTo>
                    <a:pt x="2480" y="1"/>
                  </a:moveTo>
                  <a:lnTo>
                    <a:pt x="2067" y="119"/>
                  </a:lnTo>
                  <a:lnTo>
                    <a:pt x="1654" y="296"/>
                  </a:lnTo>
                  <a:lnTo>
                    <a:pt x="1299" y="591"/>
                  </a:lnTo>
                  <a:lnTo>
                    <a:pt x="1063" y="945"/>
                  </a:lnTo>
                  <a:lnTo>
                    <a:pt x="827" y="1418"/>
                  </a:lnTo>
                  <a:lnTo>
                    <a:pt x="650" y="1949"/>
                  </a:lnTo>
                  <a:lnTo>
                    <a:pt x="1" y="4724"/>
                  </a:lnTo>
                  <a:lnTo>
                    <a:pt x="6377" y="6200"/>
                  </a:lnTo>
                  <a:lnTo>
                    <a:pt x="6849" y="4192"/>
                  </a:lnTo>
                  <a:lnTo>
                    <a:pt x="4842" y="3720"/>
                  </a:lnTo>
                  <a:lnTo>
                    <a:pt x="5019" y="2953"/>
                  </a:lnTo>
                  <a:lnTo>
                    <a:pt x="5078" y="2598"/>
                  </a:lnTo>
                  <a:lnTo>
                    <a:pt x="5078" y="2244"/>
                  </a:lnTo>
                  <a:lnTo>
                    <a:pt x="5078" y="1890"/>
                  </a:lnTo>
                  <a:lnTo>
                    <a:pt x="5019" y="1595"/>
                  </a:lnTo>
                  <a:lnTo>
                    <a:pt x="4901" y="1299"/>
                  </a:lnTo>
                  <a:lnTo>
                    <a:pt x="4783" y="1004"/>
                  </a:lnTo>
                  <a:lnTo>
                    <a:pt x="4606" y="768"/>
                  </a:lnTo>
                  <a:lnTo>
                    <a:pt x="4428" y="591"/>
                  </a:lnTo>
                  <a:lnTo>
                    <a:pt x="4192" y="414"/>
                  </a:lnTo>
                  <a:lnTo>
                    <a:pt x="3956" y="237"/>
                  </a:lnTo>
                  <a:lnTo>
                    <a:pt x="3661" y="119"/>
                  </a:lnTo>
                  <a:lnTo>
                    <a:pt x="3366" y="60"/>
                  </a:lnTo>
                  <a:lnTo>
                    <a:pt x="28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6"/>
            <p:cNvSpPr/>
            <p:nvPr/>
          </p:nvSpPr>
          <p:spPr>
            <a:xfrm>
              <a:off x="3776050" y="2205100"/>
              <a:ext cx="166800" cy="168300"/>
            </a:xfrm>
            <a:custGeom>
              <a:avLst/>
              <a:gdLst/>
              <a:ahLst/>
              <a:cxnLst/>
              <a:rect l="l" t="t" r="r" b="b"/>
              <a:pathLst>
                <a:path w="6672" h="6732" extrusionOk="0">
                  <a:moveTo>
                    <a:pt x="3424" y="2067"/>
                  </a:moveTo>
                  <a:lnTo>
                    <a:pt x="3779" y="2126"/>
                  </a:lnTo>
                  <a:lnTo>
                    <a:pt x="4015" y="2303"/>
                  </a:lnTo>
                  <a:lnTo>
                    <a:pt x="4310" y="2421"/>
                  </a:lnTo>
                  <a:lnTo>
                    <a:pt x="4487" y="2598"/>
                  </a:lnTo>
                  <a:lnTo>
                    <a:pt x="4664" y="2835"/>
                  </a:lnTo>
                  <a:lnTo>
                    <a:pt x="4723" y="3012"/>
                  </a:lnTo>
                  <a:lnTo>
                    <a:pt x="4782" y="3307"/>
                  </a:lnTo>
                  <a:lnTo>
                    <a:pt x="4782" y="3543"/>
                  </a:lnTo>
                  <a:lnTo>
                    <a:pt x="4723" y="3838"/>
                  </a:lnTo>
                  <a:lnTo>
                    <a:pt x="4605" y="4074"/>
                  </a:lnTo>
                  <a:lnTo>
                    <a:pt x="4428" y="4311"/>
                  </a:lnTo>
                  <a:lnTo>
                    <a:pt x="4251" y="4488"/>
                  </a:lnTo>
                  <a:lnTo>
                    <a:pt x="4015" y="4606"/>
                  </a:lnTo>
                  <a:lnTo>
                    <a:pt x="3779" y="4665"/>
                  </a:lnTo>
                  <a:lnTo>
                    <a:pt x="3247" y="4665"/>
                  </a:lnTo>
                  <a:lnTo>
                    <a:pt x="2952" y="4547"/>
                  </a:lnTo>
                  <a:lnTo>
                    <a:pt x="2657" y="4429"/>
                  </a:lnTo>
                  <a:lnTo>
                    <a:pt x="2362" y="4311"/>
                  </a:lnTo>
                  <a:lnTo>
                    <a:pt x="2185" y="4133"/>
                  </a:lnTo>
                  <a:lnTo>
                    <a:pt x="2007" y="3897"/>
                  </a:lnTo>
                  <a:lnTo>
                    <a:pt x="1948" y="3661"/>
                  </a:lnTo>
                  <a:lnTo>
                    <a:pt x="1889" y="3425"/>
                  </a:lnTo>
                  <a:lnTo>
                    <a:pt x="1889" y="3189"/>
                  </a:lnTo>
                  <a:lnTo>
                    <a:pt x="1948" y="2894"/>
                  </a:lnTo>
                  <a:lnTo>
                    <a:pt x="2066" y="2598"/>
                  </a:lnTo>
                  <a:lnTo>
                    <a:pt x="2244" y="2421"/>
                  </a:lnTo>
                  <a:lnTo>
                    <a:pt x="2421" y="2244"/>
                  </a:lnTo>
                  <a:lnTo>
                    <a:pt x="2657" y="2126"/>
                  </a:lnTo>
                  <a:lnTo>
                    <a:pt x="2893" y="2067"/>
                  </a:lnTo>
                  <a:close/>
                  <a:moveTo>
                    <a:pt x="3070" y="1"/>
                  </a:moveTo>
                  <a:lnTo>
                    <a:pt x="2657" y="60"/>
                  </a:lnTo>
                  <a:lnTo>
                    <a:pt x="2244" y="178"/>
                  </a:lnTo>
                  <a:lnTo>
                    <a:pt x="1830" y="355"/>
                  </a:lnTo>
                  <a:lnTo>
                    <a:pt x="1476" y="532"/>
                  </a:lnTo>
                  <a:lnTo>
                    <a:pt x="1122" y="827"/>
                  </a:lnTo>
                  <a:lnTo>
                    <a:pt x="827" y="1122"/>
                  </a:lnTo>
                  <a:lnTo>
                    <a:pt x="531" y="1477"/>
                  </a:lnTo>
                  <a:lnTo>
                    <a:pt x="354" y="1890"/>
                  </a:lnTo>
                  <a:lnTo>
                    <a:pt x="177" y="2303"/>
                  </a:lnTo>
                  <a:lnTo>
                    <a:pt x="59" y="2717"/>
                  </a:lnTo>
                  <a:lnTo>
                    <a:pt x="0" y="3130"/>
                  </a:lnTo>
                  <a:lnTo>
                    <a:pt x="0" y="3602"/>
                  </a:lnTo>
                  <a:lnTo>
                    <a:pt x="59" y="4015"/>
                  </a:lnTo>
                  <a:lnTo>
                    <a:pt x="118" y="4429"/>
                  </a:lnTo>
                  <a:lnTo>
                    <a:pt x="295" y="4842"/>
                  </a:lnTo>
                  <a:lnTo>
                    <a:pt x="531" y="5196"/>
                  </a:lnTo>
                  <a:lnTo>
                    <a:pt x="768" y="5550"/>
                  </a:lnTo>
                  <a:lnTo>
                    <a:pt x="1063" y="5846"/>
                  </a:lnTo>
                  <a:lnTo>
                    <a:pt x="1417" y="6141"/>
                  </a:lnTo>
                  <a:lnTo>
                    <a:pt x="1830" y="6377"/>
                  </a:lnTo>
                  <a:lnTo>
                    <a:pt x="2244" y="6554"/>
                  </a:lnTo>
                  <a:lnTo>
                    <a:pt x="2716" y="6672"/>
                  </a:lnTo>
                  <a:lnTo>
                    <a:pt x="3188" y="6731"/>
                  </a:lnTo>
                  <a:lnTo>
                    <a:pt x="3601" y="6731"/>
                  </a:lnTo>
                  <a:lnTo>
                    <a:pt x="4015" y="6672"/>
                  </a:lnTo>
                  <a:lnTo>
                    <a:pt x="4487" y="6554"/>
                  </a:lnTo>
                  <a:lnTo>
                    <a:pt x="4841" y="6377"/>
                  </a:lnTo>
                  <a:lnTo>
                    <a:pt x="5196" y="6141"/>
                  </a:lnTo>
                  <a:lnTo>
                    <a:pt x="5550" y="5905"/>
                  </a:lnTo>
                  <a:lnTo>
                    <a:pt x="5845" y="5609"/>
                  </a:lnTo>
                  <a:lnTo>
                    <a:pt x="6140" y="5255"/>
                  </a:lnTo>
                  <a:lnTo>
                    <a:pt x="6317" y="4842"/>
                  </a:lnTo>
                  <a:lnTo>
                    <a:pt x="6494" y="4429"/>
                  </a:lnTo>
                  <a:lnTo>
                    <a:pt x="6613" y="4015"/>
                  </a:lnTo>
                  <a:lnTo>
                    <a:pt x="6672" y="3543"/>
                  </a:lnTo>
                  <a:lnTo>
                    <a:pt x="6672" y="3130"/>
                  </a:lnTo>
                  <a:lnTo>
                    <a:pt x="6672" y="2717"/>
                  </a:lnTo>
                  <a:lnTo>
                    <a:pt x="6553" y="2303"/>
                  </a:lnTo>
                  <a:lnTo>
                    <a:pt x="6376" y="1890"/>
                  </a:lnTo>
                  <a:lnTo>
                    <a:pt x="6140" y="1536"/>
                  </a:lnTo>
                  <a:lnTo>
                    <a:pt x="5904" y="1182"/>
                  </a:lnTo>
                  <a:lnTo>
                    <a:pt x="5609" y="827"/>
                  </a:lnTo>
                  <a:lnTo>
                    <a:pt x="5255" y="591"/>
                  </a:lnTo>
                  <a:lnTo>
                    <a:pt x="4841" y="355"/>
                  </a:lnTo>
                  <a:lnTo>
                    <a:pt x="4428" y="178"/>
                  </a:lnTo>
                  <a:lnTo>
                    <a:pt x="3956" y="60"/>
                  </a:lnTo>
                  <a:lnTo>
                    <a:pt x="35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6"/>
            <p:cNvSpPr/>
            <p:nvPr/>
          </p:nvSpPr>
          <p:spPr>
            <a:xfrm>
              <a:off x="3826225" y="2036850"/>
              <a:ext cx="206650" cy="177125"/>
            </a:xfrm>
            <a:custGeom>
              <a:avLst/>
              <a:gdLst/>
              <a:ahLst/>
              <a:cxnLst/>
              <a:rect l="l" t="t" r="r" b="b"/>
              <a:pathLst>
                <a:path w="8266" h="7085" extrusionOk="0">
                  <a:moveTo>
                    <a:pt x="3307" y="2067"/>
                  </a:moveTo>
                  <a:lnTo>
                    <a:pt x="3484" y="2126"/>
                  </a:lnTo>
                  <a:lnTo>
                    <a:pt x="3720" y="2303"/>
                  </a:lnTo>
                  <a:lnTo>
                    <a:pt x="3838" y="2480"/>
                  </a:lnTo>
                  <a:lnTo>
                    <a:pt x="3838" y="2657"/>
                  </a:lnTo>
                  <a:lnTo>
                    <a:pt x="3779" y="2893"/>
                  </a:lnTo>
                  <a:lnTo>
                    <a:pt x="3425" y="3661"/>
                  </a:lnTo>
                  <a:lnTo>
                    <a:pt x="2421" y="3188"/>
                  </a:lnTo>
                  <a:lnTo>
                    <a:pt x="2775" y="2480"/>
                  </a:lnTo>
                  <a:lnTo>
                    <a:pt x="2893" y="2244"/>
                  </a:lnTo>
                  <a:lnTo>
                    <a:pt x="3070" y="2126"/>
                  </a:lnTo>
                  <a:lnTo>
                    <a:pt x="3307" y="2067"/>
                  </a:lnTo>
                  <a:close/>
                  <a:moveTo>
                    <a:pt x="3130" y="0"/>
                  </a:moveTo>
                  <a:lnTo>
                    <a:pt x="2893" y="59"/>
                  </a:lnTo>
                  <a:lnTo>
                    <a:pt x="2598" y="177"/>
                  </a:lnTo>
                  <a:lnTo>
                    <a:pt x="2362" y="295"/>
                  </a:lnTo>
                  <a:lnTo>
                    <a:pt x="2067" y="473"/>
                  </a:lnTo>
                  <a:lnTo>
                    <a:pt x="1890" y="709"/>
                  </a:lnTo>
                  <a:lnTo>
                    <a:pt x="1654" y="945"/>
                  </a:lnTo>
                  <a:lnTo>
                    <a:pt x="1476" y="1240"/>
                  </a:lnTo>
                  <a:lnTo>
                    <a:pt x="1299" y="1594"/>
                  </a:lnTo>
                  <a:lnTo>
                    <a:pt x="0" y="4310"/>
                  </a:lnTo>
                  <a:lnTo>
                    <a:pt x="5904" y="7085"/>
                  </a:lnTo>
                  <a:lnTo>
                    <a:pt x="6790" y="5196"/>
                  </a:lnTo>
                  <a:lnTo>
                    <a:pt x="4665" y="4251"/>
                  </a:lnTo>
                  <a:lnTo>
                    <a:pt x="4665" y="4192"/>
                  </a:lnTo>
                  <a:lnTo>
                    <a:pt x="7321" y="4074"/>
                  </a:lnTo>
                  <a:lnTo>
                    <a:pt x="8266" y="2067"/>
                  </a:lnTo>
                  <a:lnTo>
                    <a:pt x="5373" y="2303"/>
                  </a:lnTo>
                  <a:lnTo>
                    <a:pt x="5373" y="1949"/>
                  </a:lnTo>
                  <a:lnTo>
                    <a:pt x="5373" y="1594"/>
                  </a:lnTo>
                  <a:lnTo>
                    <a:pt x="5255" y="1299"/>
                  </a:lnTo>
                  <a:lnTo>
                    <a:pt x="5137" y="1004"/>
                  </a:lnTo>
                  <a:lnTo>
                    <a:pt x="4960" y="768"/>
                  </a:lnTo>
                  <a:lnTo>
                    <a:pt x="4783" y="532"/>
                  </a:lnTo>
                  <a:lnTo>
                    <a:pt x="4546" y="354"/>
                  </a:lnTo>
                  <a:lnTo>
                    <a:pt x="4251" y="236"/>
                  </a:lnTo>
                  <a:lnTo>
                    <a:pt x="3956" y="118"/>
                  </a:lnTo>
                  <a:lnTo>
                    <a:pt x="3720" y="59"/>
                  </a:lnTo>
                  <a:lnTo>
                    <a:pt x="3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6"/>
            <p:cNvSpPr/>
            <p:nvPr/>
          </p:nvSpPr>
          <p:spPr>
            <a:xfrm>
              <a:off x="3897075" y="1875950"/>
              <a:ext cx="188950" cy="162400"/>
            </a:xfrm>
            <a:custGeom>
              <a:avLst/>
              <a:gdLst/>
              <a:ahLst/>
              <a:cxnLst/>
              <a:rect l="l" t="t" r="r" b="b"/>
              <a:pathLst>
                <a:path w="7558" h="6496" extrusionOk="0">
                  <a:moveTo>
                    <a:pt x="2775" y="1"/>
                  </a:moveTo>
                  <a:lnTo>
                    <a:pt x="0" y="4724"/>
                  </a:lnTo>
                  <a:lnTo>
                    <a:pt x="1417" y="5551"/>
                  </a:lnTo>
                  <a:lnTo>
                    <a:pt x="2303" y="4075"/>
                  </a:lnTo>
                  <a:lnTo>
                    <a:pt x="6495" y="6495"/>
                  </a:lnTo>
                  <a:lnTo>
                    <a:pt x="7557" y="4724"/>
                  </a:lnTo>
                  <a:lnTo>
                    <a:pt x="3307" y="2304"/>
                  </a:lnTo>
                  <a:lnTo>
                    <a:pt x="4192" y="769"/>
                  </a:lnTo>
                  <a:lnTo>
                    <a:pt x="27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6"/>
            <p:cNvSpPr/>
            <p:nvPr/>
          </p:nvSpPr>
          <p:spPr>
            <a:xfrm>
              <a:off x="3985625" y="1751975"/>
              <a:ext cx="162375" cy="187475"/>
            </a:xfrm>
            <a:custGeom>
              <a:avLst/>
              <a:gdLst/>
              <a:ahLst/>
              <a:cxnLst/>
              <a:rect l="l" t="t" r="r" b="b"/>
              <a:pathLst>
                <a:path w="6495" h="7499" extrusionOk="0">
                  <a:moveTo>
                    <a:pt x="2598" y="1"/>
                  </a:moveTo>
                  <a:lnTo>
                    <a:pt x="1" y="3779"/>
                  </a:lnTo>
                  <a:lnTo>
                    <a:pt x="5314" y="7499"/>
                  </a:lnTo>
                  <a:lnTo>
                    <a:pt x="6495" y="5787"/>
                  </a:lnTo>
                  <a:lnTo>
                    <a:pt x="4488" y="4429"/>
                  </a:lnTo>
                  <a:lnTo>
                    <a:pt x="5550" y="2894"/>
                  </a:lnTo>
                  <a:lnTo>
                    <a:pt x="4311" y="2008"/>
                  </a:lnTo>
                  <a:lnTo>
                    <a:pt x="3248" y="3543"/>
                  </a:lnTo>
                  <a:lnTo>
                    <a:pt x="2480" y="3012"/>
                  </a:lnTo>
                  <a:lnTo>
                    <a:pt x="3956" y="886"/>
                  </a:lnTo>
                  <a:lnTo>
                    <a:pt x="25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6"/>
            <p:cNvSpPr/>
            <p:nvPr/>
          </p:nvSpPr>
          <p:spPr>
            <a:xfrm>
              <a:off x="4103700" y="1626525"/>
              <a:ext cx="168300" cy="169750"/>
            </a:xfrm>
            <a:custGeom>
              <a:avLst/>
              <a:gdLst/>
              <a:ahLst/>
              <a:cxnLst/>
              <a:rect l="l" t="t" r="r" b="b"/>
              <a:pathLst>
                <a:path w="6732" h="6790" extrusionOk="0">
                  <a:moveTo>
                    <a:pt x="3425" y="2008"/>
                  </a:moveTo>
                  <a:lnTo>
                    <a:pt x="3661" y="2126"/>
                  </a:lnTo>
                  <a:lnTo>
                    <a:pt x="3956" y="2244"/>
                  </a:lnTo>
                  <a:lnTo>
                    <a:pt x="4193" y="2421"/>
                  </a:lnTo>
                  <a:lnTo>
                    <a:pt x="4429" y="2657"/>
                  </a:lnTo>
                  <a:lnTo>
                    <a:pt x="4606" y="2893"/>
                  </a:lnTo>
                  <a:lnTo>
                    <a:pt x="4724" y="3129"/>
                  </a:lnTo>
                  <a:lnTo>
                    <a:pt x="4783" y="3366"/>
                  </a:lnTo>
                  <a:lnTo>
                    <a:pt x="4783" y="3602"/>
                  </a:lnTo>
                  <a:lnTo>
                    <a:pt x="4724" y="3838"/>
                  </a:lnTo>
                  <a:lnTo>
                    <a:pt x="4665" y="4074"/>
                  </a:lnTo>
                  <a:lnTo>
                    <a:pt x="4488" y="4310"/>
                  </a:lnTo>
                  <a:lnTo>
                    <a:pt x="4252" y="4546"/>
                  </a:lnTo>
                  <a:lnTo>
                    <a:pt x="4075" y="4664"/>
                  </a:lnTo>
                  <a:lnTo>
                    <a:pt x="3838" y="4783"/>
                  </a:lnTo>
                  <a:lnTo>
                    <a:pt x="3307" y="4783"/>
                  </a:lnTo>
                  <a:lnTo>
                    <a:pt x="3071" y="4664"/>
                  </a:lnTo>
                  <a:lnTo>
                    <a:pt x="2776" y="4546"/>
                  </a:lnTo>
                  <a:lnTo>
                    <a:pt x="2540" y="4369"/>
                  </a:lnTo>
                  <a:lnTo>
                    <a:pt x="2303" y="4133"/>
                  </a:lnTo>
                  <a:lnTo>
                    <a:pt x="2126" y="3897"/>
                  </a:lnTo>
                  <a:lnTo>
                    <a:pt x="2008" y="3661"/>
                  </a:lnTo>
                  <a:lnTo>
                    <a:pt x="1949" y="3425"/>
                  </a:lnTo>
                  <a:lnTo>
                    <a:pt x="1949" y="3189"/>
                  </a:lnTo>
                  <a:lnTo>
                    <a:pt x="2008" y="2952"/>
                  </a:lnTo>
                  <a:lnTo>
                    <a:pt x="2067" y="2716"/>
                  </a:lnTo>
                  <a:lnTo>
                    <a:pt x="2244" y="2421"/>
                  </a:lnTo>
                  <a:lnTo>
                    <a:pt x="2480" y="2244"/>
                  </a:lnTo>
                  <a:lnTo>
                    <a:pt x="2717" y="2126"/>
                  </a:lnTo>
                  <a:lnTo>
                    <a:pt x="2953" y="2008"/>
                  </a:lnTo>
                  <a:close/>
                  <a:moveTo>
                    <a:pt x="3484" y="0"/>
                  </a:moveTo>
                  <a:lnTo>
                    <a:pt x="3071" y="59"/>
                  </a:lnTo>
                  <a:lnTo>
                    <a:pt x="2658" y="118"/>
                  </a:lnTo>
                  <a:lnTo>
                    <a:pt x="2244" y="237"/>
                  </a:lnTo>
                  <a:lnTo>
                    <a:pt x="1831" y="414"/>
                  </a:lnTo>
                  <a:lnTo>
                    <a:pt x="1477" y="650"/>
                  </a:lnTo>
                  <a:lnTo>
                    <a:pt x="1123" y="886"/>
                  </a:lnTo>
                  <a:lnTo>
                    <a:pt x="827" y="1240"/>
                  </a:lnTo>
                  <a:lnTo>
                    <a:pt x="532" y="1594"/>
                  </a:lnTo>
                  <a:lnTo>
                    <a:pt x="355" y="1949"/>
                  </a:lnTo>
                  <a:lnTo>
                    <a:pt x="178" y="2362"/>
                  </a:lnTo>
                  <a:lnTo>
                    <a:pt x="60" y="2775"/>
                  </a:lnTo>
                  <a:lnTo>
                    <a:pt x="1" y="3248"/>
                  </a:lnTo>
                  <a:lnTo>
                    <a:pt x="1" y="3661"/>
                  </a:lnTo>
                  <a:lnTo>
                    <a:pt x="60" y="4074"/>
                  </a:lnTo>
                  <a:lnTo>
                    <a:pt x="178" y="4487"/>
                  </a:lnTo>
                  <a:lnTo>
                    <a:pt x="355" y="4901"/>
                  </a:lnTo>
                  <a:lnTo>
                    <a:pt x="591" y="5255"/>
                  </a:lnTo>
                  <a:lnTo>
                    <a:pt x="827" y="5609"/>
                  </a:lnTo>
                  <a:lnTo>
                    <a:pt x="1182" y="5963"/>
                  </a:lnTo>
                  <a:lnTo>
                    <a:pt x="1595" y="6259"/>
                  </a:lnTo>
                  <a:lnTo>
                    <a:pt x="1949" y="6436"/>
                  </a:lnTo>
                  <a:lnTo>
                    <a:pt x="2362" y="6613"/>
                  </a:lnTo>
                  <a:lnTo>
                    <a:pt x="2776" y="6731"/>
                  </a:lnTo>
                  <a:lnTo>
                    <a:pt x="3248" y="6790"/>
                  </a:lnTo>
                  <a:lnTo>
                    <a:pt x="3661" y="6790"/>
                  </a:lnTo>
                  <a:lnTo>
                    <a:pt x="4075" y="6672"/>
                  </a:lnTo>
                  <a:lnTo>
                    <a:pt x="4488" y="6554"/>
                  </a:lnTo>
                  <a:lnTo>
                    <a:pt x="4901" y="6377"/>
                  </a:lnTo>
                  <a:lnTo>
                    <a:pt x="5255" y="6140"/>
                  </a:lnTo>
                  <a:lnTo>
                    <a:pt x="5610" y="5904"/>
                  </a:lnTo>
                  <a:lnTo>
                    <a:pt x="5905" y="5550"/>
                  </a:lnTo>
                  <a:lnTo>
                    <a:pt x="6200" y="5196"/>
                  </a:lnTo>
                  <a:lnTo>
                    <a:pt x="6436" y="4842"/>
                  </a:lnTo>
                  <a:lnTo>
                    <a:pt x="6554" y="4428"/>
                  </a:lnTo>
                  <a:lnTo>
                    <a:pt x="6672" y="4015"/>
                  </a:lnTo>
                  <a:lnTo>
                    <a:pt x="6731" y="3602"/>
                  </a:lnTo>
                  <a:lnTo>
                    <a:pt x="6731" y="3129"/>
                  </a:lnTo>
                  <a:lnTo>
                    <a:pt x="6672" y="2716"/>
                  </a:lnTo>
                  <a:lnTo>
                    <a:pt x="6554" y="2303"/>
                  </a:lnTo>
                  <a:lnTo>
                    <a:pt x="6377" y="1890"/>
                  </a:lnTo>
                  <a:lnTo>
                    <a:pt x="6141" y="1535"/>
                  </a:lnTo>
                  <a:lnTo>
                    <a:pt x="5905" y="1181"/>
                  </a:lnTo>
                  <a:lnTo>
                    <a:pt x="5551" y="827"/>
                  </a:lnTo>
                  <a:lnTo>
                    <a:pt x="5196" y="591"/>
                  </a:lnTo>
                  <a:lnTo>
                    <a:pt x="4783" y="355"/>
                  </a:lnTo>
                  <a:lnTo>
                    <a:pt x="4370" y="178"/>
                  </a:lnTo>
                  <a:lnTo>
                    <a:pt x="3956" y="59"/>
                  </a:lnTo>
                  <a:lnTo>
                    <a:pt x="34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6"/>
            <p:cNvSpPr/>
            <p:nvPr/>
          </p:nvSpPr>
          <p:spPr>
            <a:xfrm>
              <a:off x="4209975" y="1530575"/>
              <a:ext cx="186000" cy="153525"/>
            </a:xfrm>
            <a:custGeom>
              <a:avLst/>
              <a:gdLst/>
              <a:ahLst/>
              <a:cxnLst/>
              <a:rect l="l" t="t" r="r" b="b"/>
              <a:pathLst>
                <a:path w="7440" h="6141" extrusionOk="0">
                  <a:moveTo>
                    <a:pt x="1477" y="1"/>
                  </a:moveTo>
                  <a:lnTo>
                    <a:pt x="1" y="1477"/>
                  </a:lnTo>
                  <a:lnTo>
                    <a:pt x="4547" y="6141"/>
                  </a:lnTo>
                  <a:lnTo>
                    <a:pt x="7440" y="3307"/>
                  </a:lnTo>
                  <a:lnTo>
                    <a:pt x="6318" y="2185"/>
                  </a:lnTo>
                  <a:lnTo>
                    <a:pt x="4901" y="3602"/>
                  </a:lnTo>
                  <a:lnTo>
                    <a:pt x="1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6"/>
            <p:cNvSpPr/>
            <p:nvPr/>
          </p:nvSpPr>
          <p:spPr>
            <a:xfrm>
              <a:off x="4307400" y="1440550"/>
              <a:ext cx="144675" cy="156475"/>
            </a:xfrm>
            <a:custGeom>
              <a:avLst/>
              <a:gdLst/>
              <a:ahLst/>
              <a:cxnLst/>
              <a:rect l="l" t="t" r="r" b="b"/>
              <a:pathLst>
                <a:path w="5787" h="6259" extrusionOk="0">
                  <a:moveTo>
                    <a:pt x="1535" y="0"/>
                  </a:moveTo>
                  <a:lnTo>
                    <a:pt x="0" y="1358"/>
                  </a:lnTo>
                  <a:lnTo>
                    <a:pt x="4251" y="6259"/>
                  </a:lnTo>
                  <a:lnTo>
                    <a:pt x="5786" y="4960"/>
                  </a:lnTo>
                  <a:lnTo>
                    <a:pt x="15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6"/>
            <p:cNvSpPr/>
            <p:nvPr/>
          </p:nvSpPr>
          <p:spPr>
            <a:xfrm>
              <a:off x="4406275" y="1346075"/>
              <a:ext cx="168300" cy="168300"/>
            </a:xfrm>
            <a:custGeom>
              <a:avLst/>
              <a:gdLst/>
              <a:ahLst/>
              <a:cxnLst/>
              <a:rect l="l" t="t" r="r" b="b"/>
              <a:pathLst>
                <a:path w="6732" h="6732" extrusionOk="0">
                  <a:moveTo>
                    <a:pt x="3484" y="1949"/>
                  </a:moveTo>
                  <a:lnTo>
                    <a:pt x="3720" y="2067"/>
                  </a:lnTo>
                  <a:lnTo>
                    <a:pt x="3956" y="2185"/>
                  </a:lnTo>
                  <a:lnTo>
                    <a:pt x="4193" y="2363"/>
                  </a:lnTo>
                  <a:lnTo>
                    <a:pt x="4429" y="2599"/>
                  </a:lnTo>
                  <a:lnTo>
                    <a:pt x="4547" y="2894"/>
                  </a:lnTo>
                  <a:lnTo>
                    <a:pt x="4665" y="3130"/>
                  </a:lnTo>
                  <a:lnTo>
                    <a:pt x="4724" y="3425"/>
                  </a:lnTo>
                  <a:lnTo>
                    <a:pt x="4783" y="3661"/>
                  </a:lnTo>
                  <a:lnTo>
                    <a:pt x="4724" y="3898"/>
                  </a:lnTo>
                  <a:lnTo>
                    <a:pt x="4606" y="4134"/>
                  </a:lnTo>
                  <a:lnTo>
                    <a:pt x="4429" y="4370"/>
                  </a:lnTo>
                  <a:lnTo>
                    <a:pt x="4252" y="4547"/>
                  </a:lnTo>
                  <a:lnTo>
                    <a:pt x="3956" y="4665"/>
                  </a:lnTo>
                  <a:lnTo>
                    <a:pt x="3720" y="4783"/>
                  </a:lnTo>
                  <a:lnTo>
                    <a:pt x="3248" y="4783"/>
                  </a:lnTo>
                  <a:lnTo>
                    <a:pt x="3012" y="4665"/>
                  </a:lnTo>
                  <a:lnTo>
                    <a:pt x="2776" y="4547"/>
                  </a:lnTo>
                  <a:lnTo>
                    <a:pt x="2540" y="4370"/>
                  </a:lnTo>
                  <a:lnTo>
                    <a:pt x="2362" y="4134"/>
                  </a:lnTo>
                  <a:lnTo>
                    <a:pt x="2185" y="3838"/>
                  </a:lnTo>
                  <a:lnTo>
                    <a:pt x="2067" y="3602"/>
                  </a:lnTo>
                  <a:lnTo>
                    <a:pt x="2008" y="3307"/>
                  </a:lnTo>
                  <a:lnTo>
                    <a:pt x="2008" y="3071"/>
                  </a:lnTo>
                  <a:lnTo>
                    <a:pt x="2008" y="2835"/>
                  </a:lnTo>
                  <a:lnTo>
                    <a:pt x="2126" y="2599"/>
                  </a:lnTo>
                  <a:lnTo>
                    <a:pt x="2303" y="2363"/>
                  </a:lnTo>
                  <a:lnTo>
                    <a:pt x="2540" y="2185"/>
                  </a:lnTo>
                  <a:lnTo>
                    <a:pt x="2776" y="2067"/>
                  </a:lnTo>
                  <a:lnTo>
                    <a:pt x="3012" y="1949"/>
                  </a:lnTo>
                  <a:close/>
                  <a:moveTo>
                    <a:pt x="3012" y="1"/>
                  </a:moveTo>
                  <a:lnTo>
                    <a:pt x="2599" y="119"/>
                  </a:lnTo>
                  <a:lnTo>
                    <a:pt x="2185" y="237"/>
                  </a:lnTo>
                  <a:lnTo>
                    <a:pt x="1772" y="414"/>
                  </a:lnTo>
                  <a:lnTo>
                    <a:pt x="1418" y="650"/>
                  </a:lnTo>
                  <a:lnTo>
                    <a:pt x="1064" y="946"/>
                  </a:lnTo>
                  <a:lnTo>
                    <a:pt x="768" y="1300"/>
                  </a:lnTo>
                  <a:lnTo>
                    <a:pt x="473" y="1654"/>
                  </a:lnTo>
                  <a:lnTo>
                    <a:pt x="296" y="2008"/>
                  </a:lnTo>
                  <a:lnTo>
                    <a:pt x="119" y="2422"/>
                  </a:lnTo>
                  <a:lnTo>
                    <a:pt x="60" y="2835"/>
                  </a:lnTo>
                  <a:lnTo>
                    <a:pt x="1" y="3248"/>
                  </a:lnTo>
                  <a:lnTo>
                    <a:pt x="1" y="3720"/>
                  </a:lnTo>
                  <a:lnTo>
                    <a:pt x="60" y="4134"/>
                  </a:lnTo>
                  <a:lnTo>
                    <a:pt x="237" y="4547"/>
                  </a:lnTo>
                  <a:lnTo>
                    <a:pt x="414" y="4960"/>
                  </a:lnTo>
                  <a:lnTo>
                    <a:pt x="650" y="5374"/>
                  </a:lnTo>
                  <a:lnTo>
                    <a:pt x="945" y="5728"/>
                  </a:lnTo>
                  <a:lnTo>
                    <a:pt x="1300" y="6023"/>
                  </a:lnTo>
                  <a:lnTo>
                    <a:pt x="1654" y="6259"/>
                  </a:lnTo>
                  <a:lnTo>
                    <a:pt x="2067" y="6495"/>
                  </a:lnTo>
                  <a:lnTo>
                    <a:pt x="2481" y="6613"/>
                  </a:lnTo>
                  <a:lnTo>
                    <a:pt x="2894" y="6731"/>
                  </a:lnTo>
                  <a:lnTo>
                    <a:pt x="3720" y="6731"/>
                  </a:lnTo>
                  <a:lnTo>
                    <a:pt x="4193" y="6613"/>
                  </a:lnTo>
                  <a:lnTo>
                    <a:pt x="4606" y="6495"/>
                  </a:lnTo>
                  <a:lnTo>
                    <a:pt x="4960" y="6318"/>
                  </a:lnTo>
                  <a:lnTo>
                    <a:pt x="5373" y="6082"/>
                  </a:lnTo>
                  <a:lnTo>
                    <a:pt x="5728" y="5787"/>
                  </a:lnTo>
                  <a:lnTo>
                    <a:pt x="6023" y="5492"/>
                  </a:lnTo>
                  <a:lnTo>
                    <a:pt x="6259" y="5137"/>
                  </a:lnTo>
                  <a:lnTo>
                    <a:pt x="6436" y="4724"/>
                  </a:lnTo>
                  <a:lnTo>
                    <a:pt x="6613" y="4311"/>
                  </a:lnTo>
                  <a:lnTo>
                    <a:pt x="6731" y="3898"/>
                  </a:lnTo>
                  <a:lnTo>
                    <a:pt x="6731" y="3484"/>
                  </a:lnTo>
                  <a:lnTo>
                    <a:pt x="6731" y="3071"/>
                  </a:lnTo>
                  <a:lnTo>
                    <a:pt x="6672" y="2599"/>
                  </a:lnTo>
                  <a:lnTo>
                    <a:pt x="6495" y="2185"/>
                  </a:lnTo>
                  <a:lnTo>
                    <a:pt x="6318" y="1772"/>
                  </a:lnTo>
                  <a:lnTo>
                    <a:pt x="6082" y="1418"/>
                  </a:lnTo>
                  <a:lnTo>
                    <a:pt x="5787" y="1005"/>
                  </a:lnTo>
                  <a:lnTo>
                    <a:pt x="5432" y="709"/>
                  </a:lnTo>
                  <a:lnTo>
                    <a:pt x="5078" y="473"/>
                  </a:lnTo>
                  <a:lnTo>
                    <a:pt x="4724" y="296"/>
                  </a:lnTo>
                  <a:lnTo>
                    <a:pt x="4311" y="119"/>
                  </a:lnTo>
                  <a:lnTo>
                    <a:pt x="38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036"/>
        <p:cNvGrpSpPr/>
        <p:nvPr/>
      </p:nvGrpSpPr>
      <p:grpSpPr>
        <a:xfrm>
          <a:off x="0" y="0"/>
          <a:ext cx="0" cy="0"/>
          <a:chOff x="0" y="0"/>
          <a:chExt cx="0" cy="0"/>
        </a:xfrm>
      </p:grpSpPr>
      <p:sp>
        <p:nvSpPr>
          <p:cNvPr id="1037" name="Google Shape;1037;p18"/>
          <p:cNvSpPr txBox="1">
            <a:spLocks noGrp="1"/>
          </p:cNvSpPr>
          <p:nvPr>
            <p:ph type="title"/>
          </p:nvPr>
        </p:nvSpPr>
        <p:spPr>
          <a:xfrm>
            <a:off x="612275" y="2090950"/>
            <a:ext cx="4679400" cy="6993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3600"/>
              <a:buNone/>
              <a:defRPr sz="5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38" name="Google Shape;1038;p18"/>
          <p:cNvSpPr txBox="1">
            <a:spLocks noGrp="1"/>
          </p:cNvSpPr>
          <p:nvPr>
            <p:ph type="title" idx="2" hasCustomPrompt="1"/>
          </p:nvPr>
        </p:nvSpPr>
        <p:spPr>
          <a:xfrm>
            <a:off x="713038" y="821603"/>
            <a:ext cx="1056900" cy="1061100"/>
          </a:xfrm>
          <a:prstGeom prst="rect">
            <a:avLst/>
          </a:prstGeom>
          <a:solidFill>
            <a:schemeClr val="lt1"/>
          </a:solid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53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39" name="Google Shape;1039;p18"/>
          <p:cNvSpPr txBox="1">
            <a:spLocks noGrp="1"/>
          </p:cNvSpPr>
          <p:nvPr>
            <p:ph type="subTitle" idx="1"/>
          </p:nvPr>
        </p:nvSpPr>
        <p:spPr>
          <a:xfrm>
            <a:off x="712900" y="3748400"/>
            <a:ext cx="4679400" cy="447900"/>
          </a:xfrm>
          <a:prstGeom prst="rect">
            <a:avLst/>
          </a:prstGeom>
          <a:solidFill>
            <a:schemeClr val="dk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040" name="Google Shape;1040;p18"/>
          <p:cNvGrpSpPr/>
          <p:nvPr/>
        </p:nvGrpSpPr>
        <p:grpSpPr>
          <a:xfrm>
            <a:off x="371382" y="4742470"/>
            <a:ext cx="8401240" cy="202500"/>
            <a:chOff x="480920" y="4742470"/>
            <a:chExt cx="8401240" cy="202500"/>
          </a:xfrm>
        </p:grpSpPr>
        <p:grpSp>
          <p:nvGrpSpPr>
            <p:cNvPr id="1041" name="Google Shape;1041;p18"/>
            <p:cNvGrpSpPr/>
            <p:nvPr/>
          </p:nvGrpSpPr>
          <p:grpSpPr>
            <a:xfrm rot="-5400000">
              <a:off x="6549675" y="2612485"/>
              <a:ext cx="202500" cy="4462470"/>
              <a:chOff x="214325" y="317672"/>
              <a:chExt cx="202500" cy="4462470"/>
            </a:xfrm>
          </p:grpSpPr>
          <p:sp>
            <p:nvSpPr>
              <p:cNvPr id="1042" name="Google Shape;1042;p18"/>
              <p:cNvSpPr/>
              <p:nvPr/>
            </p:nvSpPr>
            <p:spPr>
              <a:xfrm>
                <a:off x="214325" y="2309827"/>
                <a:ext cx="2025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8"/>
              <p:cNvSpPr/>
              <p:nvPr/>
            </p:nvSpPr>
            <p:spPr>
              <a:xfrm>
                <a:off x="214325" y="2585715"/>
                <a:ext cx="1191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8"/>
              <p:cNvSpPr/>
              <p:nvPr/>
            </p:nvSpPr>
            <p:spPr>
              <a:xfrm>
                <a:off x="214325" y="2759031"/>
                <a:ext cx="2025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8"/>
              <p:cNvSpPr/>
              <p:nvPr/>
            </p:nvSpPr>
            <p:spPr>
              <a:xfrm>
                <a:off x="214325" y="3525485"/>
                <a:ext cx="1191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8"/>
              <p:cNvSpPr/>
              <p:nvPr/>
            </p:nvSpPr>
            <p:spPr>
              <a:xfrm>
                <a:off x="214325" y="4054106"/>
                <a:ext cx="202500" cy="39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8"/>
              <p:cNvSpPr/>
              <p:nvPr/>
            </p:nvSpPr>
            <p:spPr>
              <a:xfrm>
                <a:off x="214325" y="4741142"/>
                <a:ext cx="2025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8"/>
              <p:cNvSpPr/>
              <p:nvPr/>
            </p:nvSpPr>
            <p:spPr>
              <a:xfrm>
                <a:off x="214325" y="317672"/>
                <a:ext cx="1191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8"/>
              <p:cNvSpPr/>
              <p:nvPr/>
            </p:nvSpPr>
            <p:spPr>
              <a:xfrm>
                <a:off x="214325" y="846294"/>
                <a:ext cx="2025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8"/>
              <p:cNvSpPr/>
              <p:nvPr/>
            </p:nvSpPr>
            <p:spPr>
              <a:xfrm>
                <a:off x="214325" y="1533330"/>
                <a:ext cx="202500" cy="39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1" name="Google Shape;1051;p18"/>
            <p:cNvSpPr/>
            <p:nvPr/>
          </p:nvSpPr>
          <p:spPr>
            <a:xfrm rot="-5400000">
              <a:off x="399170" y="4824220"/>
              <a:ext cx="2025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8"/>
            <p:cNvSpPr/>
            <p:nvPr/>
          </p:nvSpPr>
          <p:spPr>
            <a:xfrm rot="-5400000">
              <a:off x="716758" y="4865920"/>
              <a:ext cx="1191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8"/>
            <p:cNvSpPr/>
            <p:nvPr/>
          </p:nvSpPr>
          <p:spPr>
            <a:xfrm rot="-5400000">
              <a:off x="848374" y="4824220"/>
              <a:ext cx="2025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8"/>
            <p:cNvSpPr/>
            <p:nvPr/>
          </p:nvSpPr>
          <p:spPr>
            <a:xfrm rot="-5400000">
              <a:off x="1656527" y="4865920"/>
              <a:ext cx="119100" cy="39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8"/>
            <p:cNvSpPr/>
            <p:nvPr/>
          </p:nvSpPr>
          <p:spPr>
            <a:xfrm rot="-5400000">
              <a:off x="2143449" y="4824220"/>
              <a:ext cx="202500" cy="39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8"/>
            <p:cNvSpPr/>
            <p:nvPr/>
          </p:nvSpPr>
          <p:spPr>
            <a:xfrm rot="-5400000">
              <a:off x="2830485" y="4824220"/>
              <a:ext cx="202500" cy="3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2300" y="445025"/>
            <a:ext cx="8119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200"/>
              <a:buFont typeface="Poppins Black"/>
              <a:buNone/>
              <a:defRPr sz="3200">
                <a:solidFill>
                  <a:schemeClr val="lt1"/>
                </a:solidFill>
                <a:latin typeface="Poppins Black"/>
                <a:ea typeface="Poppins Black"/>
                <a:cs typeface="Poppins Black"/>
                <a:sym typeface="Poppins Black"/>
              </a:defRPr>
            </a:lvl1pPr>
            <a:lvl2pPr lvl="1" rtl="0">
              <a:spcBef>
                <a:spcPts val="0"/>
              </a:spcBef>
              <a:spcAft>
                <a:spcPts val="0"/>
              </a:spcAft>
              <a:buClr>
                <a:schemeClr val="lt1"/>
              </a:buClr>
              <a:buSzPts val="3200"/>
              <a:buFont typeface="Poppins Black"/>
              <a:buNone/>
              <a:defRPr sz="3200">
                <a:solidFill>
                  <a:schemeClr val="lt1"/>
                </a:solidFill>
                <a:latin typeface="Poppins Black"/>
                <a:ea typeface="Poppins Black"/>
                <a:cs typeface="Poppins Black"/>
                <a:sym typeface="Poppins Black"/>
              </a:defRPr>
            </a:lvl2pPr>
            <a:lvl3pPr lvl="2" rtl="0">
              <a:spcBef>
                <a:spcPts val="0"/>
              </a:spcBef>
              <a:spcAft>
                <a:spcPts val="0"/>
              </a:spcAft>
              <a:buClr>
                <a:schemeClr val="lt1"/>
              </a:buClr>
              <a:buSzPts val="3200"/>
              <a:buFont typeface="Poppins Black"/>
              <a:buNone/>
              <a:defRPr sz="3200">
                <a:solidFill>
                  <a:schemeClr val="lt1"/>
                </a:solidFill>
                <a:latin typeface="Poppins Black"/>
                <a:ea typeface="Poppins Black"/>
                <a:cs typeface="Poppins Black"/>
                <a:sym typeface="Poppins Black"/>
              </a:defRPr>
            </a:lvl3pPr>
            <a:lvl4pPr lvl="3" rtl="0">
              <a:spcBef>
                <a:spcPts val="0"/>
              </a:spcBef>
              <a:spcAft>
                <a:spcPts val="0"/>
              </a:spcAft>
              <a:buClr>
                <a:schemeClr val="lt1"/>
              </a:buClr>
              <a:buSzPts val="3200"/>
              <a:buFont typeface="Poppins Black"/>
              <a:buNone/>
              <a:defRPr sz="3200">
                <a:solidFill>
                  <a:schemeClr val="lt1"/>
                </a:solidFill>
                <a:latin typeface="Poppins Black"/>
                <a:ea typeface="Poppins Black"/>
                <a:cs typeface="Poppins Black"/>
                <a:sym typeface="Poppins Black"/>
              </a:defRPr>
            </a:lvl4pPr>
            <a:lvl5pPr lvl="4" rtl="0">
              <a:spcBef>
                <a:spcPts val="0"/>
              </a:spcBef>
              <a:spcAft>
                <a:spcPts val="0"/>
              </a:spcAft>
              <a:buClr>
                <a:schemeClr val="lt1"/>
              </a:buClr>
              <a:buSzPts val="3200"/>
              <a:buFont typeface="Poppins Black"/>
              <a:buNone/>
              <a:defRPr sz="3200">
                <a:solidFill>
                  <a:schemeClr val="lt1"/>
                </a:solidFill>
                <a:latin typeface="Poppins Black"/>
                <a:ea typeface="Poppins Black"/>
                <a:cs typeface="Poppins Black"/>
                <a:sym typeface="Poppins Black"/>
              </a:defRPr>
            </a:lvl5pPr>
            <a:lvl6pPr lvl="5" rtl="0">
              <a:spcBef>
                <a:spcPts val="0"/>
              </a:spcBef>
              <a:spcAft>
                <a:spcPts val="0"/>
              </a:spcAft>
              <a:buClr>
                <a:schemeClr val="lt1"/>
              </a:buClr>
              <a:buSzPts val="3200"/>
              <a:buFont typeface="Poppins Black"/>
              <a:buNone/>
              <a:defRPr sz="3200">
                <a:solidFill>
                  <a:schemeClr val="lt1"/>
                </a:solidFill>
                <a:latin typeface="Poppins Black"/>
                <a:ea typeface="Poppins Black"/>
                <a:cs typeface="Poppins Black"/>
                <a:sym typeface="Poppins Black"/>
              </a:defRPr>
            </a:lvl6pPr>
            <a:lvl7pPr lvl="6" rtl="0">
              <a:spcBef>
                <a:spcPts val="0"/>
              </a:spcBef>
              <a:spcAft>
                <a:spcPts val="0"/>
              </a:spcAft>
              <a:buClr>
                <a:schemeClr val="lt1"/>
              </a:buClr>
              <a:buSzPts val="3200"/>
              <a:buFont typeface="Poppins Black"/>
              <a:buNone/>
              <a:defRPr sz="3200">
                <a:solidFill>
                  <a:schemeClr val="lt1"/>
                </a:solidFill>
                <a:latin typeface="Poppins Black"/>
                <a:ea typeface="Poppins Black"/>
                <a:cs typeface="Poppins Black"/>
                <a:sym typeface="Poppins Black"/>
              </a:defRPr>
            </a:lvl7pPr>
            <a:lvl8pPr lvl="7" rtl="0">
              <a:spcBef>
                <a:spcPts val="0"/>
              </a:spcBef>
              <a:spcAft>
                <a:spcPts val="0"/>
              </a:spcAft>
              <a:buClr>
                <a:schemeClr val="lt1"/>
              </a:buClr>
              <a:buSzPts val="3200"/>
              <a:buFont typeface="Poppins Black"/>
              <a:buNone/>
              <a:defRPr sz="3200">
                <a:solidFill>
                  <a:schemeClr val="lt1"/>
                </a:solidFill>
                <a:latin typeface="Poppins Black"/>
                <a:ea typeface="Poppins Black"/>
                <a:cs typeface="Poppins Black"/>
                <a:sym typeface="Poppins Black"/>
              </a:defRPr>
            </a:lvl8pPr>
            <a:lvl9pPr lvl="8" rtl="0">
              <a:spcBef>
                <a:spcPts val="0"/>
              </a:spcBef>
              <a:spcAft>
                <a:spcPts val="0"/>
              </a:spcAft>
              <a:buClr>
                <a:schemeClr val="lt1"/>
              </a:buClr>
              <a:buSzPts val="3200"/>
              <a:buFont typeface="Poppins Black"/>
              <a:buNone/>
              <a:defRPr sz="3200">
                <a:solidFill>
                  <a:schemeClr val="lt1"/>
                </a:solidFill>
                <a:latin typeface="Poppins Black"/>
                <a:ea typeface="Poppins Black"/>
                <a:cs typeface="Poppins Black"/>
                <a:sym typeface="Poppins Black"/>
              </a:defRPr>
            </a:lvl9pPr>
          </a:lstStyle>
          <a:p>
            <a:endParaRPr/>
          </a:p>
        </p:txBody>
      </p:sp>
      <p:sp>
        <p:nvSpPr>
          <p:cNvPr id="7" name="Google Shape;7;p1"/>
          <p:cNvSpPr txBox="1">
            <a:spLocks noGrp="1"/>
          </p:cNvSpPr>
          <p:nvPr>
            <p:ph type="body" idx="1"/>
          </p:nvPr>
        </p:nvSpPr>
        <p:spPr>
          <a:xfrm>
            <a:off x="512300" y="1152475"/>
            <a:ext cx="8119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Work Sans"/>
              <a:buChar char="●"/>
              <a:defRPr>
                <a:solidFill>
                  <a:schemeClr val="lt1"/>
                </a:solidFill>
                <a:latin typeface="Work Sans"/>
                <a:ea typeface="Work Sans"/>
                <a:cs typeface="Work Sans"/>
                <a:sym typeface="Work Sans"/>
              </a:defRPr>
            </a:lvl1pPr>
            <a:lvl2pPr marL="914400" lvl="1" indent="-317500">
              <a:lnSpc>
                <a:spcPct val="100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2pPr>
            <a:lvl3pPr marL="1371600" lvl="2" indent="-317500">
              <a:lnSpc>
                <a:spcPct val="100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3pPr>
            <a:lvl4pPr marL="1828800" lvl="3" indent="-317500">
              <a:lnSpc>
                <a:spcPct val="100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4pPr>
            <a:lvl5pPr marL="2286000" lvl="4" indent="-317500">
              <a:lnSpc>
                <a:spcPct val="100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5pPr>
            <a:lvl6pPr marL="2743200" lvl="5" indent="-317500">
              <a:lnSpc>
                <a:spcPct val="100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6pPr>
            <a:lvl7pPr marL="3200400" lvl="6" indent="-317500">
              <a:lnSpc>
                <a:spcPct val="100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7pPr>
            <a:lvl8pPr marL="3657600" lvl="7" indent="-317500">
              <a:lnSpc>
                <a:spcPct val="100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8pPr>
            <a:lvl9pPr marL="4114800" lvl="8" indent="-317500">
              <a:lnSpc>
                <a:spcPct val="100000"/>
              </a:lnSpc>
              <a:spcBef>
                <a:spcPts val="1600"/>
              </a:spcBef>
              <a:spcAft>
                <a:spcPts val="1600"/>
              </a:spcAft>
              <a:buClr>
                <a:schemeClr val="lt1"/>
              </a:buClr>
              <a:buSzPts val="1400"/>
              <a:buFont typeface="Work Sans"/>
              <a:buChar char="■"/>
              <a:defRPr>
                <a:solidFill>
                  <a:schemeClr val="lt1"/>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8" r:id="rId6"/>
    <p:sldLayoutId id="2147483661" r:id="rId7"/>
    <p:sldLayoutId id="2147483662" r:id="rId8"/>
    <p:sldLayoutId id="2147483664" r:id="rId9"/>
    <p:sldLayoutId id="2147483676" r:id="rId10"/>
    <p:sldLayoutId id="2147483677" r:id="rId11"/>
    <p:sldLayoutId id="2147483678" r:id="rId12"/>
    <p:sldLayoutId id="2147483679"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mailto:info@musicshoopa.com"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hyperlink" Target="https://jrsr5599.github.io/Project-2/" TargetMode="External"/><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61"/>
        <p:cNvGrpSpPr/>
        <p:nvPr/>
      </p:nvGrpSpPr>
      <p:grpSpPr>
        <a:xfrm>
          <a:off x="0" y="0"/>
          <a:ext cx="0" cy="0"/>
          <a:chOff x="0" y="0"/>
          <a:chExt cx="0" cy="0"/>
        </a:xfrm>
      </p:grpSpPr>
      <p:pic>
        <p:nvPicPr>
          <p:cNvPr id="2462" name="Google Shape;2462;p37"/>
          <p:cNvPicPr preferRelativeResize="0"/>
          <p:nvPr/>
        </p:nvPicPr>
        <p:blipFill rotWithShape="1">
          <a:blip r:embed="rId3">
            <a:alphaModFix/>
          </a:blip>
          <a:srcRect l="28029" t="10650" r="28029"/>
          <a:stretch/>
        </p:blipFill>
        <p:spPr>
          <a:xfrm>
            <a:off x="5735644" y="821600"/>
            <a:ext cx="2601849" cy="3527300"/>
          </a:xfrm>
          <a:prstGeom prst="rect">
            <a:avLst/>
          </a:prstGeom>
          <a:noFill/>
          <a:ln>
            <a:noFill/>
          </a:ln>
        </p:spPr>
      </p:pic>
      <p:grpSp>
        <p:nvGrpSpPr>
          <p:cNvPr id="2530" name="Google Shape;2530;p37"/>
          <p:cNvGrpSpPr/>
          <p:nvPr/>
        </p:nvGrpSpPr>
        <p:grpSpPr>
          <a:xfrm>
            <a:off x="716109" y="906504"/>
            <a:ext cx="2686258" cy="706326"/>
            <a:chOff x="3439524" y="452301"/>
            <a:chExt cx="1874700" cy="492900"/>
          </a:xfrm>
        </p:grpSpPr>
        <p:sp>
          <p:nvSpPr>
            <p:cNvPr id="2531" name="Google Shape;2531;p37"/>
            <p:cNvSpPr/>
            <p:nvPr/>
          </p:nvSpPr>
          <p:spPr>
            <a:xfrm>
              <a:off x="3439524" y="452301"/>
              <a:ext cx="1874700" cy="492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7"/>
            <p:cNvSpPr/>
            <p:nvPr/>
          </p:nvSpPr>
          <p:spPr>
            <a:xfrm>
              <a:off x="3499275" y="480869"/>
              <a:ext cx="1758185" cy="385575"/>
            </a:xfrm>
            <a:prstGeom prst="rect">
              <a:avLst/>
            </a:prstGeom>
          </p:spPr>
          <p:txBody>
            <a:bodyPr>
              <a:prstTxWarp prst="textPlain">
                <a:avLst/>
              </a:prstTxWarp>
            </a:bodyPr>
            <a:lstStyle/>
            <a:p>
              <a:pPr lvl="0" algn="ctr"/>
              <a:r>
                <a:rPr lang="en-US" b="0" i="0" dirty="0">
                  <a:ln>
                    <a:noFill/>
                  </a:ln>
                  <a:solidFill>
                    <a:srgbClr val="D9D9D9"/>
                  </a:solidFill>
                  <a:latin typeface="Nirmala UI Semilight" panose="020B0402040204020203" pitchFamily="34" charset="0"/>
                  <a:ea typeface="Nirmala UI Semilight" panose="020B0402040204020203" pitchFamily="34" charset="0"/>
                  <a:cs typeface="Nirmala UI Semilight" panose="020B0402040204020203" pitchFamily="34" charset="0"/>
                </a:rPr>
                <a:t>MUSIC</a:t>
              </a:r>
              <a:endParaRPr b="0" i="0" dirty="0">
                <a:ln>
                  <a:noFill/>
                </a:ln>
                <a:solidFill>
                  <a:srgbClr val="D9D9D9"/>
                </a:solidFill>
                <a:latin typeface="Nirmala UI Semilight" panose="020B0402040204020203" pitchFamily="34" charset="0"/>
                <a:ea typeface="Nirmala UI Semilight" panose="020B0402040204020203" pitchFamily="34" charset="0"/>
                <a:cs typeface="Nirmala UI Semilight" panose="020B0402040204020203" pitchFamily="34" charset="0"/>
              </a:endParaRPr>
            </a:p>
          </p:txBody>
        </p:sp>
      </p:grpSp>
      <p:grpSp>
        <p:nvGrpSpPr>
          <p:cNvPr id="2533" name="Google Shape;2533;p37"/>
          <p:cNvGrpSpPr/>
          <p:nvPr/>
        </p:nvGrpSpPr>
        <p:grpSpPr>
          <a:xfrm>
            <a:off x="716109" y="1280537"/>
            <a:ext cx="2686258" cy="706326"/>
            <a:chOff x="3439524" y="452301"/>
            <a:chExt cx="1874700" cy="492900"/>
          </a:xfrm>
        </p:grpSpPr>
        <p:sp>
          <p:nvSpPr>
            <p:cNvPr id="2534" name="Google Shape;2534;p37"/>
            <p:cNvSpPr/>
            <p:nvPr/>
          </p:nvSpPr>
          <p:spPr>
            <a:xfrm>
              <a:off x="3439524" y="452301"/>
              <a:ext cx="1874700" cy="492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7"/>
            <p:cNvSpPr/>
            <p:nvPr/>
          </p:nvSpPr>
          <p:spPr>
            <a:xfrm>
              <a:off x="3499275" y="500047"/>
              <a:ext cx="1758185" cy="385575"/>
            </a:xfrm>
            <a:prstGeom prst="rect">
              <a:avLst/>
            </a:prstGeom>
          </p:spPr>
          <p:txBody>
            <a:bodyPr>
              <a:prstTxWarp prst="textPlain">
                <a:avLst/>
              </a:prstTxWarp>
            </a:bodyPr>
            <a:lstStyle/>
            <a:p>
              <a:pPr lvl="0" algn="ctr"/>
              <a:r>
                <a:rPr lang="en-US" dirty="0">
                  <a:solidFill>
                    <a:srgbClr val="D9D9D9"/>
                  </a:solidFill>
                  <a:latin typeface="Nirmala UI" panose="020B0502040204020203" pitchFamily="34" charset="0"/>
                  <a:ea typeface="Nirmala UI" panose="020B0502040204020203" pitchFamily="34" charset="0"/>
                  <a:cs typeface="Nirmala UI" panose="020B0502040204020203" pitchFamily="34" charset="0"/>
                </a:rPr>
                <a:t>MUSIC</a:t>
              </a:r>
              <a:endParaRPr b="0" i="0" dirty="0">
                <a:ln>
                  <a:noFill/>
                </a:ln>
                <a:solidFill>
                  <a:srgbClr val="D9D9D9"/>
                </a:solidFill>
                <a:latin typeface="Nirmala UI" panose="020B0502040204020203" pitchFamily="34" charset="0"/>
                <a:ea typeface="Nirmala UI" panose="020B0502040204020203" pitchFamily="34" charset="0"/>
                <a:cs typeface="Nirmala UI" panose="020B0502040204020203" pitchFamily="34" charset="0"/>
              </a:endParaRPr>
            </a:p>
          </p:txBody>
        </p:sp>
      </p:grpSp>
      <p:grpSp>
        <p:nvGrpSpPr>
          <p:cNvPr id="2536" name="Google Shape;2536;p37"/>
          <p:cNvGrpSpPr/>
          <p:nvPr/>
        </p:nvGrpSpPr>
        <p:grpSpPr>
          <a:xfrm>
            <a:off x="716109" y="1674226"/>
            <a:ext cx="2686258" cy="706326"/>
            <a:chOff x="3439524" y="452301"/>
            <a:chExt cx="1874700" cy="492900"/>
          </a:xfrm>
        </p:grpSpPr>
        <p:sp>
          <p:nvSpPr>
            <p:cNvPr id="2537" name="Google Shape;2537;p37"/>
            <p:cNvSpPr/>
            <p:nvPr/>
          </p:nvSpPr>
          <p:spPr>
            <a:xfrm>
              <a:off x="3439524" y="452301"/>
              <a:ext cx="1874700" cy="492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7"/>
            <p:cNvSpPr/>
            <p:nvPr/>
          </p:nvSpPr>
          <p:spPr>
            <a:xfrm>
              <a:off x="3499275" y="500047"/>
              <a:ext cx="1758185" cy="385575"/>
            </a:xfrm>
            <a:prstGeom prst="rect">
              <a:avLst/>
            </a:prstGeom>
          </p:spPr>
          <p:txBody>
            <a:bodyPr>
              <a:prstTxWarp prst="textPlain">
                <a:avLst/>
              </a:prstTxWarp>
            </a:bodyPr>
            <a:lstStyle/>
            <a:p>
              <a:pPr lvl="0" algn="ctr"/>
              <a:r>
                <a:rPr lang="en-US" dirty="0">
                  <a:solidFill>
                    <a:srgbClr val="D9D9D9"/>
                  </a:solidFill>
                  <a:latin typeface="Nirmala UI" panose="020B0502040204020203" pitchFamily="34" charset="0"/>
                  <a:ea typeface="Nirmala UI" panose="020B0502040204020203" pitchFamily="34" charset="0"/>
                  <a:cs typeface="Nirmala UI" panose="020B0502040204020203" pitchFamily="34" charset="0"/>
                </a:rPr>
                <a:t>MUSIC</a:t>
              </a:r>
              <a:endParaRPr b="0" i="0" dirty="0">
                <a:ln>
                  <a:noFill/>
                </a:ln>
                <a:solidFill>
                  <a:srgbClr val="D9D9D9"/>
                </a:solidFill>
                <a:latin typeface="Nirmala UI" panose="020B0502040204020203" pitchFamily="34" charset="0"/>
                <a:ea typeface="Nirmala UI" panose="020B0502040204020203" pitchFamily="34" charset="0"/>
                <a:cs typeface="Nirmala UI" panose="020B0502040204020203" pitchFamily="34" charset="0"/>
              </a:endParaRPr>
            </a:p>
          </p:txBody>
        </p:sp>
      </p:grpSp>
      <p:sp>
        <p:nvSpPr>
          <p:cNvPr id="2539" name="Google Shape;2539;p37"/>
          <p:cNvSpPr txBox="1">
            <a:spLocks noGrp="1"/>
          </p:cNvSpPr>
          <p:nvPr>
            <p:ph type="ctrTitle"/>
          </p:nvPr>
        </p:nvSpPr>
        <p:spPr>
          <a:xfrm>
            <a:off x="678852" y="2346969"/>
            <a:ext cx="4752000" cy="156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D9D9D9"/>
                </a:solidFill>
              </a:rPr>
              <a:t>SHOOPA</a:t>
            </a:r>
            <a:endParaRPr dirty="0">
              <a:solidFill>
                <a:srgbClr val="D9D9D9"/>
              </a:solidFill>
            </a:endParaRPr>
          </a:p>
          <a:p>
            <a:pPr marL="0" lvl="0" indent="0" algn="l" rtl="0">
              <a:spcBef>
                <a:spcPts val="0"/>
              </a:spcBef>
              <a:spcAft>
                <a:spcPts val="0"/>
              </a:spcAft>
              <a:buNone/>
            </a:pPr>
            <a:endParaRPr dirty="0">
              <a:solidFill>
                <a:srgbClr val="D9D9D9"/>
              </a:solidFill>
            </a:endParaRPr>
          </a:p>
        </p:txBody>
      </p:sp>
      <p:sp>
        <p:nvSpPr>
          <p:cNvPr id="2540" name="Google Shape;2540;p37"/>
          <p:cNvSpPr txBox="1">
            <a:spLocks noGrp="1"/>
          </p:cNvSpPr>
          <p:nvPr>
            <p:ph type="subTitle" idx="1"/>
          </p:nvPr>
        </p:nvSpPr>
        <p:spPr>
          <a:xfrm>
            <a:off x="793625" y="3873100"/>
            <a:ext cx="45522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Where the exploration begins…</a:t>
            </a:r>
            <a:endParaRPr dirty="0"/>
          </a:p>
        </p:txBody>
      </p:sp>
      <p:grpSp>
        <p:nvGrpSpPr>
          <p:cNvPr id="2541" name="Google Shape;2541;p37"/>
          <p:cNvGrpSpPr/>
          <p:nvPr/>
        </p:nvGrpSpPr>
        <p:grpSpPr>
          <a:xfrm>
            <a:off x="3649234" y="1499971"/>
            <a:ext cx="599510" cy="352226"/>
            <a:chOff x="-1861775" y="1644025"/>
            <a:chExt cx="1612018" cy="947100"/>
          </a:xfrm>
        </p:grpSpPr>
        <p:sp>
          <p:nvSpPr>
            <p:cNvPr id="2542" name="Google Shape;2542;p37"/>
            <p:cNvSpPr/>
            <p:nvPr/>
          </p:nvSpPr>
          <p:spPr>
            <a:xfrm>
              <a:off x="-1861775" y="1879738"/>
              <a:ext cx="105300" cy="475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7"/>
            <p:cNvSpPr/>
            <p:nvPr/>
          </p:nvSpPr>
          <p:spPr>
            <a:xfrm>
              <a:off x="-1693475" y="1748150"/>
              <a:ext cx="105300" cy="7389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7"/>
            <p:cNvSpPr/>
            <p:nvPr/>
          </p:nvSpPr>
          <p:spPr>
            <a:xfrm>
              <a:off x="-1525175" y="1644025"/>
              <a:ext cx="105300" cy="947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7"/>
            <p:cNvSpPr/>
            <p:nvPr/>
          </p:nvSpPr>
          <p:spPr>
            <a:xfrm>
              <a:off x="-1356875" y="1748150"/>
              <a:ext cx="105300" cy="7389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7"/>
            <p:cNvSpPr/>
            <p:nvPr/>
          </p:nvSpPr>
          <p:spPr>
            <a:xfrm>
              <a:off x="-1188575" y="1879738"/>
              <a:ext cx="105300" cy="475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7"/>
            <p:cNvSpPr/>
            <p:nvPr/>
          </p:nvSpPr>
          <p:spPr>
            <a:xfrm>
              <a:off x="-1028257" y="1879738"/>
              <a:ext cx="105300" cy="475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37"/>
            <p:cNvSpPr/>
            <p:nvPr/>
          </p:nvSpPr>
          <p:spPr>
            <a:xfrm>
              <a:off x="-859957" y="1748150"/>
              <a:ext cx="105300" cy="7389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37"/>
            <p:cNvSpPr/>
            <p:nvPr/>
          </p:nvSpPr>
          <p:spPr>
            <a:xfrm>
              <a:off x="-691657" y="1644025"/>
              <a:ext cx="105300" cy="947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7"/>
            <p:cNvSpPr/>
            <p:nvPr/>
          </p:nvSpPr>
          <p:spPr>
            <a:xfrm>
              <a:off x="-523357" y="1748150"/>
              <a:ext cx="105300" cy="7389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7"/>
            <p:cNvSpPr/>
            <p:nvPr/>
          </p:nvSpPr>
          <p:spPr>
            <a:xfrm>
              <a:off x="-355057" y="1879738"/>
              <a:ext cx="105300" cy="475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55"/>
        <p:cNvGrpSpPr/>
        <p:nvPr/>
      </p:nvGrpSpPr>
      <p:grpSpPr>
        <a:xfrm>
          <a:off x="0" y="0"/>
          <a:ext cx="0" cy="0"/>
          <a:chOff x="0" y="0"/>
          <a:chExt cx="0" cy="0"/>
        </a:xfrm>
      </p:grpSpPr>
      <p:sp>
        <p:nvSpPr>
          <p:cNvPr id="2556" name="Google Shape;2556;p38"/>
          <p:cNvSpPr txBox="1">
            <a:spLocks noGrp="1"/>
          </p:cNvSpPr>
          <p:nvPr>
            <p:ph type="title"/>
          </p:nvPr>
        </p:nvSpPr>
        <p:spPr>
          <a:xfrm>
            <a:off x="-1" y="61183"/>
            <a:ext cx="5655733" cy="6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Elevator  Pitch</a:t>
            </a:r>
            <a:endParaRPr dirty="0"/>
          </a:p>
        </p:txBody>
      </p:sp>
      <p:sp>
        <p:nvSpPr>
          <p:cNvPr id="3" name="Subtitle 2">
            <a:extLst>
              <a:ext uri="{FF2B5EF4-FFF2-40B4-BE49-F238E27FC236}">
                <a16:creationId xmlns:a16="http://schemas.microsoft.com/office/drawing/2014/main" id="{C4A3642B-37A7-7064-FD5E-F45A3BDD82F1}"/>
              </a:ext>
            </a:extLst>
          </p:cNvPr>
          <p:cNvSpPr>
            <a:spLocks noGrp="1"/>
          </p:cNvSpPr>
          <p:nvPr>
            <p:ph type="subTitle" idx="1"/>
          </p:nvPr>
        </p:nvSpPr>
        <p:spPr>
          <a:xfrm>
            <a:off x="135468" y="899849"/>
            <a:ext cx="6035040" cy="2087192"/>
          </a:xfrm>
        </p:spPr>
        <p:txBody>
          <a:bodyPr/>
          <a:lstStyle/>
          <a:p>
            <a:pPr algn="l"/>
            <a:r>
              <a:rPr lang="en-US" dirty="0">
                <a:latin typeface="Poppins" panose="00000500000000000000" pitchFamily="2" charset="0"/>
                <a:cs typeface="Poppins" panose="00000500000000000000" pitchFamily="2" charset="0"/>
              </a:rPr>
              <a:t>Are you an audiophile having difficulty finding songs</a:t>
            </a:r>
          </a:p>
          <a:p>
            <a:pPr algn="l"/>
            <a:r>
              <a:rPr lang="en-US" dirty="0">
                <a:latin typeface="Poppins" panose="00000500000000000000" pitchFamily="2" charset="0"/>
                <a:cs typeface="Poppins" panose="00000500000000000000" pitchFamily="2" charset="0"/>
              </a:rPr>
              <a:t>of that particular artist? Does a song stay on repeat in</a:t>
            </a:r>
          </a:p>
          <a:p>
            <a:pPr algn="l"/>
            <a:r>
              <a:rPr lang="en-US" dirty="0">
                <a:latin typeface="Poppins" panose="00000500000000000000" pitchFamily="2" charset="0"/>
                <a:cs typeface="Poppins" panose="00000500000000000000" pitchFamily="2" charset="0"/>
              </a:rPr>
              <a:t>your head after hearing it on the radio? Look no</a:t>
            </a:r>
          </a:p>
          <a:p>
            <a:pPr algn="l"/>
            <a:r>
              <a:rPr lang="en-US" dirty="0">
                <a:latin typeface="Poppins" panose="00000500000000000000" pitchFamily="2" charset="0"/>
                <a:cs typeface="Poppins" panose="00000500000000000000" pitchFamily="2" charset="0"/>
              </a:rPr>
              <a:t>further than Music Shoopa. A one-stop site to address</a:t>
            </a:r>
          </a:p>
          <a:p>
            <a:pPr algn="l"/>
            <a:r>
              <a:rPr lang="en-US" dirty="0">
                <a:latin typeface="Poppins" panose="00000500000000000000" pitchFamily="2" charset="0"/>
                <a:cs typeface="Poppins" panose="00000500000000000000" pitchFamily="2" charset="0"/>
              </a:rPr>
              <a:t>your music starvation needs. Search for your favorite</a:t>
            </a:r>
          </a:p>
          <a:p>
            <a:pPr algn="l"/>
            <a:r>
              <a:rPr lang="en-US" dirty="0">
                <a:latin typeface="Poppins" panose="00000500000000000000" pitchFamily="2" charset="0"/>
                <a:cs typeface="Poppins" panose="00000500000000000000" pitchFamily="2" charset="0"/>
              </a:rPr>
              <a:t>artists, click on the album you would like save to your</a:t>
            </a:r>
          </a:p>
          <a:p>
            <a:pPr algn="l"/>
            <a:r>
              <a:rPr lang="en-US" dirty="0">
                <a:latin typeface="Poppins" panose="00000500000000000000" pitchFamily="2" charset="0"/>
                <a:cs typeface="Poppins" panose="00000500000000000000" pitchFamily="2" charset="0"/>
              </a:rPr>
              <a:t>favorites list, and continuously add all the songs to</a:t>
            </a:r>
          </a:p>
          <a:p>
            <a:pPr algn="l"/>
            <a:r>
              <a:rPr lang="en-US" dirty="0">
                <a:latin typeface="Poppins" panose="00000500000000000000" pitchFamily="2" charset="0"/>
                <a:cs typeface="Poppins" panose="00000500000000000000" pitchFamily="2" charset="0"/>
              </a:rPr>
              <a:t>create your ultimate music playlist.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76"/>
        <p:cNvGrpSpPr/>
        <p:nvPr/>
      </p:nvGrpSpPr>
      <p:grpSpPr>
        <a:xfrm>
          <a:off x="0" y="0"/>
          <a:ext cx="0" cy="0"/>
          <a:chOff x="0" y="0"/>
          <a:chExt cx="0" cy="0"/>
        </a:xfrm>
      </p:grpSpPr>
      <p:sp>
        <p:nvSpPr>
          <p:cNvPr id="19" name="Title 1">
            <a:extLst>
              <a:ext uri="{FF2B5EF4-FFF2-40B4-BE49-F238E27FC236}">
                <a16:creationId xmlns:a16="http://schemas.microsoft.com/office/drawing/2014/main" id="{5A4BB86C-93CD-81CC-DA14-5A01E9F6D02C}"/>
              </a:ext>
            </a:extLst>
          </p:cNvPr>
          <p:cNvSpPr>
            <a:spLocks noGrp="1"/>
          </p:cNvSpPr>
          <p:nvPr>
            <p:ph type="title"/>
          </p:nvPr>
        </p:nvSpPr>
        <p:spPr>
          <a:xfrm>
            <a:off x="400050" y="349212"/>
            <a:ext cx="8520545" cy="527700"/>
          </a:xfrm>
        </p:spPr>
        <p:txBody>
          <a:bodyPr/>
          <a:lstStyle/>
          <a:p>
            <a:r>
              <a:rPr lang="en-US" dirty="0"/>
              <a:t>Table of Contents</a:t>
            </a:r>
          </a:p>
        </p:txBody>
      </p:sp>
      <p:sp>
        <p:nvSpPr>
          <p:cNvPr id="20" name="Subtitle 2">
            <a:extLst>
              <a:ext uri="{FF2B5EF4-FFF2-40B4-BE49-F238E27FC236}">
                <a16:creationId xmlns:a16="http://schemas.microsoft.com/office/drawing/2014/main" id="{92685DE3-D1A3-5E3B-2FE7-63D617730D27}"/>
              </a:ext>
            </a:extLst>
          </p:cNvPr>
          <p:cNvSpPr>
            <a:spLocks noGrp="1"/>
          </p:cNvSpPr>
          <p:nvPr>
            <p:ph type="subTitle" idx="1"/>
          </p:nvPr>
        </p:nvSpPr>
        <p:spPr>
          <a:xfrm>
            <a:off x="1959752" y="1306720"/>
            <a:ext cx="2479500" cy="1052016"/>
          </a:xfrm>
        </p:spPr>
        <p:txBody>
          <a:bodyPr/>
          <a:lstStyle/>
          <a:p>
            <a:pPr algn="l"/>
            <a:r>
              <a:rPr lang="en-US" dirty="0">
                <a:latin typeface="Poppins Black" panose="00000A00000000000000" pitchFamily="2" charset="0"/>
                <a:cs typeface="Poppins Black" panose="00000A00000000000000" pitchFamily="2" charset="0"/>
              </a:rPr>
              <a:t>Concept</a:t>
            </a:r>
          </a:p>
          <a:p>
            <a:pPr algn="l">
              <a:buFont typeface="Courier New" panose="02070309020205020404" pitchFamily="49" charset="0"/>
              <a:buChar char="o"/>
            </a:pPr>
            <a:r>
              <a:rPr lang="en-US" sz="1500" dirty="0">
                <a:latin typeface="Poppins Black" panose="00000A00000000000000" pitchFamily="2" charset="0"/>
                <a:cs typeface="Poppins Black" panose="00000A00000000000000" pitchFamily="2" charset="0"/>
              </a:rPr>
              <a:t>Description</a:t>
            </a:r>
          </a:p>
          <a:p>
            <a:pPr algn="l">
              <a:buFont typeface="Courier New" panose="02070309020205020404" pitchFamily="49" charset="0"/>
              <a:buChar char="o"/>
            </a:pPr>
            <a:r>
              <a:rPr lang="en-US" sz="1500" dirty="0">
                <a:latin typeface="Poppins Black" panose="00000A00000000000000" pitchFamily="2" charset="0"/>
                <a:cs typeface="Poppins Black" panose="00000A00000000000000" pitchFamily="2" charset="0"/>
              </a:rPr>
              <a:t>Motivation</a:t>
            </a:r>
          </a:p>
          <a:p>
            <a:pPr algn="l">
              <a:buFont typeface="Courier New" panose="02070309020205020404" pitchFamily="49" charset="0"/>
              <a:buChar char="o"/>
            </a:pPr>
            <a:r>
              <a:rPr lang="en-US" sz="1500" dirty="0">
                <a:latin typeface="Poppins Black" panose="00000A00000000000000" pitchFamily="2" charset="0"/>
                <a:cs typeface="Poppins Black" panose="00000A00000000000000" pitchFamily="2" charset="0"/>
              </a:rPr>
              <a:t>User Story</a:t>
            </a:r>
          </a:p>
          <a:p>
            <a:pPr algn="l">
              <a:buFont typeface="Courier New" panose="02070309020205020404" pitchFamily="49" charset="0"/>
              <a:buChar char="o"/>
            </a:pPr>
            <a:endParaRPr lang="en-US" dirty="0">
              <a:latin typeface="Poppins Black" panose="00000A00000000000000" pitchFamily="2" charset="0"/>
              <a:cs typeface="Poppins Black" panose="00000A00000000000000" pitchFamily="2" charset="0"/>
            </a:endParaRPr>
          </a:p>
          <a:p>
            <a:pPr marL="139700" indent="0"/>
            <a:endParaRPr lang="en-US" dirty="0">
              <a:latin typeface="Poppins Black" panose="00000A00000000000000" pitchFamily="2" charset="0"/>
              <a:cs typeface="Poppins Black" panose="00000A00000000000000" pitchFamily="2" charset="0"/>
            </a:endParaRPr>
          </a:p>
        </p:txBody>
      </p:sp>
      <p:sp>
        <p:nvSpPr>
          <p:cNvPr id="3" name="Subtitle 2">
            <a:extLst>
              <a:ext uri="{FF2B5EF4-FFF2-40B4-BE49-F238E27FC236}">
                <a16:creationId xmlns:a16="http://schemas.microsoft.com/office/drawing/2014/main" id="{8CB754B8-E473-74C4-1B8C-8E8D34AA2118}"/>
              </a:ext>
            </a:extLst>
          </p:cNvPr>
          <p:cNvSpPr txBox="1">
            <a:spLocks/>
          </p:cNvSpPr>
          <p:nvPr/>
        </p:nvSpPr>
        <p:spPr>
          <a:xfrm>
            <a:off x="6441095" y="1306720"/>
            <a:ext cx="2479500" cy="1052016"/>
          </a:xfrm>
          <a:prstGeom prst="rect">
            <a:avLst/>
          </a:prstGeom>
          <a:solidFill>
            <a:schemeClr val="dk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Work Sans"/>
              <a:buNone/>
              <a:defRPr sz="16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9pPr>
          </a:lstStyle>
          <a:p>
            <a:pPr algn="l"/>
            <a:r>
              <a:rPr lang="en-US" dirty="0">
                <a:latin typeface="Poppins Black" panose="00000A00000000000000" pitchFamily="2" charset="0"/>
                <a:cs typeface="Poppins Black" panose="00000A00000000000000" pitchFamily="2" charset="0"/>
              </a:rPr>
              <a:t>Processes</a:t>
            </a:r>
          </a:p>
          <a:p>
            <a:pPr algn="l">
              <a:buFont typeface="Courier New" panose="02070309020205020404" pitchFamily="49" charset="0"/>
              <a:buChar char="o"/>
            </a:pPr>
            <a:r>
              <a:rPr lang="en-US" dirty="0">
                <a:latin typeface="Poppins Black" panose="00000A00000000000000" pitchFamily="2" charset="0"/>
                <a:cs typeface="Poppins Black" panose="00000A00000000000000" pitchFamily="2" charset="0"/>
              </a:rPr>
              <a:t>Technologies</a:t>
            </a:r>
          </a:p>
          <a:p>
            <a:pPr algn="l">
              <a:buFont typeface="Courier New" panose="02070309020205020404" pitchFamily="49" charset="0"/>
              <a:buChar char="o"/>
            </a:pPr>
            <a:r>
              <a:rPr lang="en-US" dirty="0">
                <a:latin typeface="Poppins Black" panose="00000A00000000000000" pitchFamily="2" charset="0"/>
                <a:cs typeface="Poppins Black" panose="00000A00000000000000" pitchFamily="2" charset="0"/>
              </a:rPr>
              <a:t>Challenges</a:t>
            </a:r>
          </a:p>
          <a:p>
            <a:pPr algn="l">
              <a:buFont typeface="Courier New" panose="02070309020205020404" pitchFamily="49" charset="0"/>
              <a:buChar char="o"/>
            </a:pPr>
            <a:r>
              <a:rPr lang="en-US" dirty="0">
                <a:latin typeface="Poppins Black" panose="00000A00000000000000" pitchFamily="2" charset="0"/>
                <a:cs typeface="Poppins Black" panose="00000A00000000000000" pitchFamily="2" charset="0"/>
              </a:rPr>
              <a:t>Successes</a:t>
            </a:r>
          </a:p>
        </p:txBody>
      </p:sp>
      <p:sp>
        <p:nvSpPr>
          <p:cNvPr id="4" name="Subtitle 2">
            <a:extLst>
              <a:ext uri="{FF2B5EF4-FFF2-40B4-BE49-F238E27FC236}">
                <a16:creationId xmlns:a16="http://schemas.microsoft.com/office/drawing/2014/main" id="{0B8F0C37-D258-C614-A092-0DC6E5975461}"/>
              </a:ext>
            </a:extLst>
          </p:cNvPr>
          <p:cNvSpPr txBox="1">
            <a:spLocks/>
          </p:cNvSpPr>
          <p:nvPr/>
        </p:nvSpPr>
        <p:spPr>
          <a:xfrm>
            <a:off x="6441095" y="2728118"/>
            <a:ext cx="2479500" cy="1059558"/>
          </a:xfrm>
          <a:prstGeom prst="rect">
            <a:avLst/>
          </a:prstGeom>
          <a:solidFill>
            <a:schemeClr val="dk2"/>
          </a:solidFill>
          <a:ln>
            <a:noFill/>
          </a:ln>
        </p:spPr>
        <p:txBody>
          <a:bodyPr spcFirstLastPara="1" wrap="square" lIns="91425" tIns="91425" rIns="91425" bIns="91425" numCol="1"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Work Sans"/>
              <a:buNone/>
              <a:defRPr sz="16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9pPr>
          </a:lstStyle>
          <a:p>
            <a:r>
              <a:rPr lang="en-US" sz="1500" dirty="0">
                <a:latin typeface="Poppins Black" panose="00000A00000000000000" pitchFamily="2" charset="0"/>
                <a:cs typeface="Poppins Black" panose="00000A00000000000000" pitchFamily="2" charset="0"/>
              </a:rPr>
              <a:t>Future Development</a:t>
            </a:r>
          </a:p>
          <a:p>
            <a:pPr algn="l"/>
            <a:r>
              <a:rPr lang="en-US" sz="1500" dirty="0">
                <a:latin typeface="Poppins Black" panose="00000A00000000000000" pitchFamily="2" charset="0"/>
                <a:cs typeface="Poppins Black" panose="00000A00000000000000" pitchFamily="2" charset="0"/>
              </a:rPr>
              <a:t> and Links</a:t>
            </a:r>
          </a:p>
        </p:txBody>
      </p:sp>
      <p:sp>
        <p:nvSpPr>
          <p:cNvPr id="5" name="Subtitle 2">
            <a:extLst>
              <a:ext uri="{FF2B5EF4-FFF2-40B4-BE49-F238E27FC236}">
                <a16:creationId xmlns:a16="http://schemas.microsoft.com/office/drawing/2014/main" id="{807F426B-F837-5605-8186-107C26909F3C}"/>
              </a:ext>
            </a:extLst>
          </p:cNvPr>
          <p:cNvSpPr txBox="1">
            <a:spLocks/>
          </p:cNvSpPr>
          <p:nvPr/>
        </p:nvSpPr>
        <p:spPr>
          <a:xfrm>
            <a:off x="1959752" y="2735660"/>
            <a:ext cx="2479500" cy="1052016"/>
          </a:xfrm>
          <a:prstGeom prst="rect">
            <a:avLst/>
          </a:prstGeom>
          <a:solidFill>
            <a:schemeClr val="dk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Work Sans"/>
              <a:buNone/>
              <a:defRPr sz="16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9pPr>
          </a:lstStyle>
          <a:p>
            <a:pPr algn="l"/>
            <a:r>
              <a:rPr lang="en-US" dirty="0">
                <a:latin typeface="Poppins Black" panose="00000A00000000000000" pitchFamily="2" charset="0"/>
                <a:cs typeface="Poppins Black" panose="00000A00000000000000" pitchFamily="2" charset="0"/>
              </a:rPr>
              <a:t>Demo</a:t>
            </a:r>
          </a:p>
        </p:txBody>
      </p:sp>
      <p:pic>
        <p:nvPicPr>
          <p:cNvPr id="6" name="Picture 5">
            <a:extLst>
              <a:ext uri="{FF2B5EF4-FFF2-40B4-BE49-F238E27FC236}">
                <a16:creationId xmlns:a16="http://schemas.microsoft.com/office/drawing/2014/main" id="{BDFC8C31-74C6-62C0-BCF6-6BDF35E0B7AC}"/>
              </a:ext>
            </a:extLst>
          </p:cNvPr>
          <p:cNvPicPr>
            <a:picLocks noChangeAspect="1"/>
          </p:cNvPicPr>
          <p:nvPr/>
        </p:nvPicPr>
        <p:blipFill>
          <a:blip r:embed="rId3"/>
          <a:stretch>
            <a:fillRect/>
          </a:stretch>
        </p:blipFill>
        <p:spPr>
          <a:xfrm>
            <a:off x="642634" y="1306720"/>
            <a:ext cx="1219306" cy="1176630"/>
          </a:xfrm>
          <a:prstGeom prst="rect">
            <a:avLst/>
          </a:prstGeom>
        </p:spPr>
      </p:pic>
      <p:pic>
        <p:nvPicPr>
          <p:cNvPr id="7" name="Picture 6">
            <a:extLst>
              <a:ext uri="{FF2B5EF4-FFF2-40B4-BE49-F238E27FC236}">
                <a16:creationId xmlns:a16="http://schemas.microsoft.com/office/drawing/2014/main" id="{F3FD8F8E-2A87-41E7-AB07-0546A9001694}"/>
              </a:ext>
            </a:extLst>
          </p:cNvPr>
          <p:cNvPicPr>
            <a:picLocks noChangeAspect="1"/>
          </p:cNvPicPr>
          <p:nvPr/>
        </p:nvPicPr>
        <p:blipFill>
          <a:blip r:embed="rId4"/>
          <a:stretch>
            <a:fillRect/>
          </a:stretch>
        </p:blipFill>
        <p:spPr>
          <a:xfrm>
            <a:off x="5012593" y="1306720"/>
            <a:ext cx="1310754" cy="1176630"/>
          </a:xfrm>
          <a:prstGeom prst="rect">
            <a:avLst/>
          </a:prstGeom>
        </p:spPr>
      </p:pic>
      <p:pic>
        <p:nvPicPr>
          <p:cNvPr id="8" name="Picture 7">
            <a:extLst>
              <a:ext uri="{FF2B5EF4-FFF2-40B4-BE49-F238E27FC236}">
                <a16:creationId xmlns:a16="http://schemas.microsoft.com/office/drawing/2014/main" id="{140C6ABB-1704-1CB6-6CF1-B0A426F5BA8B}"/>
              </a:ext>
            </a:extLst>
          </p:cNvPr>
          <p:cNvPicPr>
            <a:picLocks noChangeAspect="1"/>
          </p:cNvPicPr>
          <p:nvPr/>
        </p:nvPicPr>
        <p:blipFill>
          <a:blip r:embed="rId5"/>
          <a:stretch>
            <a:fillRect/>
          </a:stretch>
        </p:blipFill>
        <p:spPr>
          <a:xfrm>
            <a:off x="584717" y="2735659"/>
            <a:ext cx="1335140" cy="1176630"/>
          </a:xfrm>
          <a:prstGeom prst="rect">
            <a:avLst/>
          </a:prstGeom>
        </p:spPr>
      </p:pic>
      <p:pic>
        <p:nvPicPr>
          <p:cNvPr id="9" name="Picture 8">
            <a:extLst>
              <a:ext uri="{FF2B5EF4-FFF2-40B4-BE49-F238E27FC236}">
                <a16:creationId xmlns:a16="http://schemas.microsoft.com/office/drawing/2014/main" id="{DFFCA99E-27E5-EE28-9619-6151A21F8C9E}"/>
              </a:ext>
            </a:extLst>
          </p:cNvPr>
          <p:cNvPicPr>
            <a:picLocks noChangeAspect="1"/>
          </p:cNvPicPr>
          <p:nvPr/>
        </p:nvPicPr>
        <p:blipFill>
          <a:blip r:embed="rId6"/>
          <a:stretch>
            <a:fillRect/>
          </a:stretch>
        </p:blipFill>
        <p:spPr>
          <a:xfrm>
            <a:off x="4976014" y="2735659"/>
            <a:ext cx="1383912" cy="11766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00"/>
        <p:cNvGrpSpPr/>
        <p:nvPr/>
      </p:nvGrpSpPr>
      <p:grpSpPr>
        <a:xfrm>
          <a:off x="0" y="0"/>
          <a:ext cx="0" cy="0"/>
          <a:chOff x="0" y="0"/>
          <a:chExt cx="0" cy="0"/>
        </a:xfrm>
      </p:grpSpPr>
      <p:sp>
        <p:nvSpPr>
          <p:cNvPr id="2802" name="Google Shape;2802;p45"/>
          <p:cNvSpPr txBox="1">
            <a:spLocks noGrp="1"/>
          </p:cNvSpPr>
          <p:nvPr>
            <p:ph type="title" idx="2"/>
          </p:nvPr>
        </p:nvSpPr>
        <p:spPr>
          <a:xfrm>
            <a:off x="184450" y="196200"/>
            <a:ext cx="1056900" cy="106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01</a:t>
            </a:r>
            <a:endParaRPr dirty="0"/>
          </a:p>
        </p:txBody>
      </p:sp>
      <p:sp>
        <p:nvSpPr>
          <p:cNvPr id="2804" name="Google Shape;2804;p45"/>
          <p:cNvSpPr txBox="1">
            <a:spLocks noGrp="1"/>
          </p:cNvSpPr>
          <p:nvPr>
            <p:ph type="subTitle" idx="1"/>
          </p:nvPr>
        </p:nvSpPr>
        <p:spPr>
          <a:xfrm>
            <a:off x="1329273" y="196200"/>
            <a:ext cx="7205127" cy="44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latin typeface="Poppins Black" panose="00000A00000000000000" pitchFamily="2" charset="0"/>
                <a:cs typeface="Poppins Black" panose="00000A00000000000000" pitchFamily="2" charset="0"/>
              </a:rPr>
              <a:t>CONCEPT: Description, Motivation, and User Story</a:t>
            </a:r>
            <a:endParaRPr sz="2000" dirty="0">
              <a:latin typeface="Poppins Black" panose="00000A00000000000000" pitchFamily="2" charset="0"/>
              <a:cs typeface="Poppins Black" panose="00000A00000000000000" pitchFamily="2" charset="0"/>
            </a:endParaRPr>
          </a:p>
        </p:txBody>
      </p:sp>
      <p:sp>
        <p:nvSpPr>
          <p:cNvPr id="2805" name="Google Shape;2805;p45"/>
          <p:cNvSpPr txBox="1">
            <a:spLocks noGrp="1"/>
          </p:cNvSpPr>
          <p:nvPr>
            <p:ph type="subTitle" idx="4294967295"/>
          </p:nvPr>
        </p:nvSpPr>
        <p:spPr>
          <a:xfrm>
            <a:off x="1714700" y="1276452"/>
            <a:ext cx="6850704" cy="124101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300" dirty="0">
                <a:latin typeface="Nirmala UI" panose="020B0502040204020203" pitchFamily="34" charset="0"/>
                <a:ea typeface="Nirmala UI" panose="020B0502040204020203" pitchFamily="34" charset="0"/>
                <a:cs typeface="Nirmala UI" panose="020B0502040204020203" pitchFamily="34" charset="0"/>
              </a:rPr>
              <a:t>We</a:t>
            </a:r>
            <a:r>
              <a:rPr lang="en" sz="1300" dirty="0">
                <a:latin typeface="Nirmala UI" panose="020B0502040204020203" pitchFamily="34" charset="0"/>
                <a:ea typeface="Nirmala UI" panose="020B0502040204020203" pitchFamily="34" charset="0"/>
                <a:cs typeface="Nirmala UI" panose="020B0502040204020203" pitchFamily="34" charset="0"/>
              </a:rPr>
              <a:t> are the ultimate music searching companion for the music enthusiasts and head-boppers. Be able to search for your favorite artist and choose the album you would like to add to your favorites list. Swap out your favorite albums by using the addition or deletion feature. Make a favorites list reflecting what you are listening to today or </a:t>
            </a:r>
            <a:r>
              <a:rPr lang="en-US" sz="1300" dirty="0">
                <a:latin typeface="Nirmala UI" panose="020B0502040204020203" pitchFamily="34" charset="0"/>
                <a:ea typeface="Nirmala UI" panose="020B0502040204020203" pitchFamily="34" charset="0"/>
                <a:cs typeface="Nirmala UI" panose="020B0502040204020203" pitchFamily="34" charset="0"/>
              </a:rPr>
              <a:t>reminiscing</a:t>
            </a:r>
            <a:r>
              <a:rPr lang="en" sz="1300" dirty="0">
                <a:latin typeface="Nirmala UI" panose="020B0502040204020203" pitchFamily="34" charset="0"/>
                <a:ea typeface="Nirmala UI" panose="020B0502040204020203" pitchFamily="34" charset="0"/>
                <a:cs typeface="Nirmala UI" panose="020B0502040204020203" pitchFamily="34" charset="0"/>
              </a:rPr>
              <a:t> the days of your guilty pleasures.</a:t>
            </a:r>
            <a:endParaRPr sz="1300" dirty="0">
              <a:latin typeface="Nirmala UI" panose="020B0502040204020203" pitchFamily="34" charset="0"/>
              <a:ea typeface="Nirmala UI" panose="020B0502040204020203" pitchFamily="34" charset="0"/>
              <a:cs typeface="Nirmala UI" panose="020B0502040204020203" pitchFamily="34" charset="0"/>
            </a:endParaRPr>
          </a:p>
        </p:txBody>
      </p:sp>
      <p:sp>
        <p:nvSpPr>
          <p:cNvPr id="7" name="Subtitle 2">
            <a:extLst>
              <a:ext uri="{FF2B5EF4-FFF2-40B4-BE49-F238E27FC236}">
                <a16:creationId xmlns:a16="http://schemas.microsoft.com/office/drawing/2014/main" id="{AF79DA0B-A75E-B116-296E-4DCCED7D1925}"/>
              </a:ext>
            </a:extLst>
          </p:cNvPr>
          <p:cNvSpPr txBox="1">
            <a:spLocks/>
          </p:cNvSpPr>
          <p:nvPr/>
        </p:nvSpPr>
        <p:spPr>
          <a:xfrm>
            <a:off x="184450" y="1369259"/>
            <a:ext cx="1468242" cy="527700"/>
          </a:xfrm>
          <a:prstGeom prst="rect">
            <a:avLst/>
          </a:prstGeom>
          <a:solidFill>
            <a:schemeClr val="dk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Work Sans"/>
              <a:buNone/>
              <a:defRPr sz="16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9pPr>
          </a:lstStyle>
          <a:p>
            <a:pPr algn="l"/>
            <a:r>
              <a:rPr lang="en-US" sz="1200" dirty="0">
                <a:latin typeface="Poppins Black" panose="00000A00000000000000" pitchFamily="2" charset="0"/>
                <a:cs typeface="Poppins Black" panose="00000A00000000000000" pitchFamily="2" charset="0"/>
              </a:rPr>
              <a:t>Description</a:t>
            </a:r>
          </a:p>
        </p:txBody>
      </p:sp>
      <p:sp>
        <p:nvSpPr>
          <p:cNvPr id="10" name="Subtitle 2">
            <a:extLst>
              <a:ext uri="{FF2B5EF4-FFF2-40B4-BE49-F238E27FC236}">
                <a16:creationId xmlns:a16="http://schemas.microsoft.com/office/drawing/2014/main" id="{47638E2F-D081-AE01-4FEC-145CE9E88380}"/>
              </a:ext>
            </a:extLst>
          </p:cNvPr>
          <p:cNvSpPr txBox="1">
            <a:spLocks/>
          </p:cNvSpPr>
          <p:nvPr/>
        </p:nvSpPr>
        <p:spPr>
          <a:xfrm>
            <a:off x="184449" y="2535669"/>
            <a:ext cx="1468243" cy="527700"/>
          </a:xfrm>
          <a:prstGeom prst="rect">
            <a:avLst/>
          </a:prstGeom>
          <a:solidFill>
            <a:schemeClr val="dk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Work Sans"/>
              <a:buNone/>
              <a:defRPr sz="16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9pPr>
          </a:lstStyle>
          <a:p>
            <a:pPr algn="l"/>
            <a:r>
              <a:rPr lang="en-US" sz="1200" dirty="0">
                <a:latin typeface="Poppins Black" panose="00000A00000000000000" pitchFamily="2" charset="0"/>
                <a:cs typeface="Poppins Black" panose="00000A00000000000000" pitchFamily="2" charset="0"/>
              </a:rPr>
              <a:t>Motivation of</a:t>
            </a:r>
          </a:p>
          <a:p>
            <a:pPr algn="l"/>
            <a:r>
              <a:rPr lang="en-US" sz="1200" dirty="0">
                <a:latin typeface="Poppins Black" panose="00000A00000000000000" pitchFamily="2" charset="0"/>
                <a:cs typeface="Poppins Black" panose="00000A00000000000000" pitchFamily="2" charset="0"/>
              </a:rPr>
              <a:t>Development</a:t>
            </a:r>
          </a:p>
        </p:txBody>
      </p:sp>
      <p:sp>
        <p:nvSpPr>
          <p:cNvPr id="11" name="Subtitle 2">
            <a:extLst>
              <a:ext uri="{FF2B5EF4-FFF2-40B4-BE49-F238E27FC236}">
                <a16:creationId xmlns:a16="http://schemas.microsoft.com/office/drawing/2014/main" id="{D7A107A4-48B8-5954-33E3-59E40AD4D936}"/>
              </a:ext>
            </a:extLst>
          </p:cNvPr>
          <p:cNvSpPr txBox="1">
            <a:spLocks/>
          </p:cNvSpPr>
          <p:nvPr/>
        </p:nvSpPr>
        <p:spPr>
          <a:xfrm>
            <a:off x="184448" y="3665673"/>
            <a:ext cx="1468241" cy="527700"/>
          </a:xfrm>
          <a:prstGeom prst="rect">
            <a:avLst/>
          </a:prstGeom>
          <a:solidFill>
            <a:schemeClr val="dk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Work Sans"/>
              <a:buNone/>
              <a:defRPr sz="16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9pPr>
          </a:lstStyle>
          <a:p>
            <a:pPr algn="l"/>
            <a:r>
              <a:rPr lang="en-US" sz="1200" dirty="0">
                <a:latin typeface="Poppins Black" panose="00000A00000000000000" pitchFamily="2" charset="0"/>
                <a:cs typeface="Poppins Black" panose="00000A00000000000000" pitchFamily="2" charset="0"/>
              </a:rPr>
              <a:t>User Story</a:t>
            </a:r>
          </a:p>
        </p:txBody>
      </p:sp>
      <p:sp>
        <p:nvSpPr>
          <p:cNvPr id="12" name="Google Shape;2805;p45">
            <a:extLst>
              <a:ext uri="{FF2B5EF4-FFF2-40B4-BE49-F238E27FC236}">
                <a16:creationId xmlns:a16="http://schemas.microsoft.com/office/drawing/2014/main" id="{C096E77C-D852-0496-8190-EF7113E93864}"/>
              </a:ext>
            </a:extLst>
          </p:cNvPr>
          <p:cNvSpPr txBox="1">
            <a:spLocks/>
          </p:cNvSpPr>
          <p:nvPr/>
        </p:nvSpPr>
        <p:spPr>
          <a:xfrm>
            <a:off x="1714700" y="2442862"/>
            <a:ext cx="6850704" cy="12410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Work Sans"/>
              <a:buChar char="●"/>
              <a:defRPr sz="1400" b="0" i="0" u="none" strike="noStrike" cap="none">
                <a:solidFill>
                  <a:schemeClr val="lt1"/>
                </a:solidFill>
                <a:latin typeface="Work Sans"/>
                <a:ea typeface="Work Sans"/>
                <a:cs typeface="Work Sans"/>
                <a:sym typeface="Work Sans"/>
              </a:defRPr>
            </a:lvl1pPr>
            <a:lvl2pPr marL="914400" marR="0" lvl="1" indent="-317500" algn="l" rtl="0">
              <a:lnSpc>
                <a:spcPct val="100000"/>
              </a:lnSpc>
              <a:spcBef>
                <a:spcPts val="1600"/>
              </a:spcBef>
              <a:spcAft>
                <a:spcPts val="0"/>
              </a:spcAft>
              <a:buClr>
                <a:schemeClr val="lt1"/>
              </a:buClr>
              <a:buSzPts val="1400"/>
              <a:buFont typeface="Work Sans"/>
              <a:buChar char="○"/>
              <a:defRPr sz="1400" b="0" i="0" u="none" strike="noStrike" cap="none">
                <a:solidFill>
                  <a:schemeClr val="lt1"/>
                </a:solidFill>
                <a:latin typeface="Work Sans"/>
                <a:ea typeface="Work Sans"/>
                <a:cs typeface="Work Sans"/>
                <a:sym typeface="Work Sans"/>
              </a:defRPr>
            </a:lvl2pPr>
            <a:lvl3pPr marL="1371600" marR="0" lvl="2" indent="-317500" algn="l" rtl="0">
              <a:lnSpc>
                <a:spcPct val="100000"/>
              </a:lnSpc>
              <a:spcBef>
                <a:spcPts val="1600"/>
              </a:spcBef>
              <a:spcAft>
                <a:spcPts val="0"/>
              </a:spcAft>
              <a:buClr>
                <a:schemeClr val="lt1"/>
              </a:buClr>
              <a:buSzPts val="1400"/>
              <a:buFont typeface="Work Sans"/>
              <a:buChar char="■"/>
              <a:defRPr sz="1400" b="0" i="0" u="none" strike="noStrike" cap="none">
                <a:solidFill>
                  <a:schemeClr val="lt1"/>
                </a:solidFill>
                <a:latin typeface="Work Sans"/>
                <a:ea typeface="Work Sans"/>
                <a:cs typeface="Work Sans"/>
                <a:sym typeface="Work Sans"/>
              </a:defRPr>
            </a:lvl3pPr>
            <a:lvl4pPr marL="1828800" marR="0" lvl="3" indent="-317500" algn="l" rtl="0">
              <a:lnSpc>
                <a:spcPct val="100000"/>
              </a:lnSpc>
              <a:spcBef>
                <a:spcPts val="1600"/>
              </a:spcBef>
              <a:spcAft>
                <a:spcPts val="0"/>
              </a:spcAft>
              <a:buClr>
                <a:schemeClr val="lt1"/>
              </a:buClr>
              <a:buSzPts val="1400"/>
              <a:buFont typeface="Work Sans"/>
              <a:buChar char="●"/>
              <a:defRPr sz="1400" b="0" i="0" u="none" strike="noStrike" cap="none">
                <a:solidFill>
                  <a:schemeClr val="lt1"/>
                </a:solidFill>
                <a:latin typeface="Work Sans"/>
                <a:ea typeface="Work Sans"/>
                <a:cs typeface="Work Sans"/>
                <a:sym typeface="Work Sans"/>
              </a:defRPr>
            </a:lvl4pPr>
            <a:lvl5pPr marL="2286000" marR="0" lvl="4" indent="-317500" algn="l" rtl="0">
              <a:lnSpc>
                <a:spcPct val="100000"/>
              </a:lnSpc>
              <a:spcBef>
                <a:spcPts val="1600"/>
              </a:spcBef>
              <a:spcAft>
                <a:spcPts val="0"/>
              </a:spcAft>
              <a:buClr>
                <a:schemeClr val="lt1"/>
              </a:buClr>
              <a:buSzPts val="1400"/>
              <a:buFont typeface="Work Sans"/>
              <a:buChar char="○"/>
              <a:defRPr sz="1400" b="0" i="0" u="none" strike="noStrike" cap="none">
                <a:solidFill>
                  <a:schemeClr val="lt1"/>
                </a:solidFill>
                <a:latin typeface="Work Sans"/>
                <a:ea typeface="Work Sans"/>
                <a:cs typeface="Work Sans"/>
                <a:sym typeface="Work Sans"/>
              </a:defRPr>
            </a:lvl5pPr>
            <a:lvl6pPr marL="2743200" marR="0" lvl="5" indent="-317500" algn="l" rtl="0">
              <a:lnSpc>
                <a:spcPct val="100000"/>
              </a:lnSpc>
              <a:spcBef>
                <a:spcPts val="1600"/>
              </a:spcBef>
              <a:spcAft>
                <a:spcPts val="0"/>
              </a:spcAft>
              <a:buClr>
                <a:schemeClr val="lt1"/>
              </a:buClr>
              <a:buSzPts val="1400"/>
              <a:buFont typeface="Work Sans"/>
              <a:buChar char="■"/>
              <a:defRPr sz="1400" b="0" i="0" u="none" strike="noStrike" cap="none">
                <a:solidFill>
                  <a:schemeClr val="lt1"/>
                </a:solidFill>
                <a:latin typeface="Work Sans"/>
                <a:ea typeface="Work Sans"/>
                <a:cs typeface="Work Sans"/>
                <a:sym typeface="Work Sans"/>
              </a:defRPr>
            </a:lvl6pPr>
            <a:lvl7pPr marL="3200400" marR="0" lvl="6" indent="-317500" algn="l" rtl="0">
              <a:lnSpc>
                <a:spcPct val="100000"/>
              </a:lnSpc>
              <a:spcBef>
                <a:spcPts val="1600"/>
              </a:spcBef>
              <a:spcAft>
                <a:spcPts val="0"/>
              </a:spcAft>
              <a:buClr>
                <a:schemeClr val="lt1"/>
              </a:buClr>
              <a:buSzPts val="1400"/>
              <a:buFont typeface="Work Sans"/>
              <a:buChar char="●"/>
              <a:defRPr sz="1400" b="0" i="0" u="none" strike="noStrike" cap="none">
                <a:solidFill>
                  <a:schemeClr val="lt1"/>
                </a:solidFill>
                <a:latin typeface="Work Sans"/>
                <a:ea typeface="Work Sans"/>
                <a:cs typeface="Work Sans"/>
                <a:sym typeface="Work Sans"/>
              </a:defRPr>
            </a:lvl7pPr>
            <a:lvl8pPr marL="3657600" marR="0" lvl="7" indent="-317500" algn="l" rtl="0">
              <a:lnSpc>
                <a:spcPct val="100000"/>
              </a:lnSpc>
              <a:spcBef>
                <a:spcPts val="1600"/>
              </a:spcBef>
              <a:spcAft>
                <a:spcPts val="0"/>
              </a:spcAft>
              <a:buClr>
                <a:schemeClr val="lt1"/>
              </a:buClr>
              <a:buSzPts val="1400"/>
              <a:buFont typeface="Work Sans"/>
              <a:buChar char="○"/>
              <a:defRPr sz="1400" b="0" i="0" u="none" strike="noStrike" cap="none">
                <a:solidFill>
                  <a:schemeClr val="lt1"/>
                </a:solidFill>
                <a:latin typeface="Work Sans"/>
                <a:ea typeface="Work Sans"/>
                <a:cs typeface="Work Sans"/>
                <a:sym typeface="Work Sans"/>
              </a:defRPr>
            </a:lvl8pPr>
            <a:lvl9pPr marL="4114800" marR="0" lvl="8" indent="-317500" algn="l" rtl="0">
              <a:lnSpc>
                <a:spcPct val="100000"/>
              </a:lnSpc>
              <a:spcBef>
                <a:spcPts val="1600"/>
              </a:spcBef>
              <a:spcAft>
                <a:spcPts val="1600"/>
              </a:spcAft>
              <a:buClr>
                <a:schemeClr val="lt1"/>
              </a:buClr>
              <a:buSzPts val="1400"/>
              <a:buFont typeface="Work Sans"/>
              <a:buChar char="■"/>
              <a:defRPr sz="1400" b="0" i="0" u="none" strike="noStrike" cap="none">
                <a:solidFill>
                  <a:schemeClr val="lt1"/>
                </a:solidFill>
                <a:latin typeface="Work Sans"/>
                <a:ea typeface="Work Sans"/>
                <a:cs typeface="Work Sans"/>
                <a:sym typeface="Work Sans"/>
              </a:defRPr>
            </a:lvl9pPr>
          </a:lstStyle>
          <a:p>
            <a:pPr marL="0" indent="0">
              <a:buFont typeface="Work Sans"/>
              <a:buNone/>
            </a:pPr>
            <a:r>
              <a:rPr lang="en-US" sz="1300" dirty="0">
                <a:latin typeface="Nirmala UI" panose="020B0502040204020203" pitchFamily="34" charset="0"/>
                <a:ea typeface="Nirmala UI" panose="020B0502040204020203" pitchFamily="34" charset="0"/>
                <a:cs typeface="Nirmala UI" panose="020B0502040204020203" pitchFamily="34" charset="0"/>
              </a:rPr>
              <a:t>To create a singular database platform so that users have a better experience searching for a musical artist.</a:t>
            </a:r>
          </a:p>
        </p:txBody>
      </p:sp>
      <p:sp>
        <p:nvSpPr>
          <p:cNvPr id="13" name="Google Shape;2805;p45">
            <a:extLst>
              <a:ext uri="{FF2B5EF4-FFF2-40B4-BE49-F238E27FC236}">
                <a16:creationId xmlns:a16="http://schemas.microsoft.com/office/drawing/2014/main" id="{259E3E41-2CA6-53C2-2168-DCD8D74BAC5C}"/>
              </a:ext>
            </a:extLst>
          </p:cNvPr>
          <p:cNvSpPr txBox="1">
            <a:spLocks/>
          </p:cNvSpPr>
          <p:nvPr/>
        </p:nvSpPr>
        <p:spPr>
          <a:xfrm>
            <a:off x="1580843" y="3572866"/>
            <a:ext cx="6850704" cy="12410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Work Sans"/>
              <a:buChar char="●"/>
              <a:defRPr sz="1400" b="0" i="0" u="none" strike="noStrike" cap="none">
                <a:solidFill>
                  <a:schemeClr val="lt1"/>
                </a:solidFill>
                <a:latin typeface="Work Sans"/>
                <a:ea typeface="Work Sans"/>
                <a:cs typeface="Work Sans"/>
                <a:sym typeface="Work Sans"/>
              </a:defRPr>
            </a:lvl1pPr>
            <a:lvl2pPr marL="914400" marR="0" lvl="1" indent="-317500" algn="l" rtl="0">
              <a:lnSpc>
                <a:spcPct val="100000"/>
              </a:lnSpc>
              <a:spcBef>
                <a:spcPts val="1600"/>
              </a:spcBef>
              <a:spcAft>
                <a:spcPts val="0"/>
              </a:spcAft>
              <a:buClr>
                <a:schemeClr val="lt1"/>
              </a:buClr>
              <a:buSzPts val="1400"/>
              <a:buFont typeface="Work Sans"/>
              <a:buChar char="○"/>
              <a:defRPr sz="1400" b="0" i="0" u="none" strike="noStrike" cap="none">
                <a:solidFill>
                  <a:schemeClr val="lt1"/>
                </a:solidFill>
                <a:latin typeface="Work Sans"/>
                <a:ea typeface="Work Sans"/>
                <a:cs typeface="Work Sans"/>
                <a:sym typeface="Work Sans"/>
              </a:defRPr>
            </a:lvl2pPr>
            <a:lvl3pPr marL="1371600" marR="0" lvl="2" indent="-317500" algn="l" rtl="0">
              <a:lnSpc>
                <a:spcPct val="100000"/>
              </a:lnSpc>
              <a:spcBef>
                <a:spcPts val="1600"/>
              </a:spcBef>
              <a:spcAft>
                <a:spcPts val="0"/>
              </a:spcAft>
              <a:buClr>
                <a:schemeClr val="lt1"/>
              </a:buClr>
              <a:buSzPts val="1400"/>
              <a:buFont typeface="Work Sans"/>
              <a:buChar char="■"/>
              <a:defRPr sz="1400" b="0" i="0" u="none" strike="noStrike" cap="none">
                <a:solidFill>
                  <a:schemeClr val="lt1"/>
                </a:solidFill>
                <a:latin typeface="Work Sans"/>
                <a:ea typeface="Work Sans"/>
                <a:cs typeface="Work Sans"/>
                <a:sym typeface="Work Sans"/>
              </a:defRPr>
            </a:lvl3pPr>
            <a:lvl4pPr marL="1828800" marR="0" lvl="3" indent="-317500" algn="l" rtl="0">
              <a:lnSpc>
                <a:spcPct val="100000"/>
              </a:lnSpc>
              <a:spcBef>
                <a:spcPts val="1600"/>
              </a:spcBef>
              <a:spcAft>
                <a:spcPts val="0"/>
              </a:spcAft>
              <a:buClr>
                <a:schemeClr val="lt1"/>
              </a:buClr>
              <a:buSzPts val="1400"/>
              <a:buFont typeface="Work Sans"/>
              <a:buChar char="●"/>
              <a:defRPr sz="1400" b="0" i="0" u="none" strike="noStrike" cap="none">
                <a:solidFill>
                  <a:schemeClr val="lt1"/>
                </a:solidFill>
                <a:latin typeface="Work Sans"/>
                <a:ea typeface="Work Sans"/>
                <a:cs typeface="Work Sans"/>
                <a:sym typeface="Work Sans"/>
              </a:defRPr>
            </a:lvl4pPr>
            <a:lvl5pPr marL="2286000" marR="0" lvl="4" indent="-317500" algn="l" rtl="0">
              <a:lnSpc>
                <a:spcPct val="100000"/>
              </a:lnSpc>
              <a:spcBef>
                <a:spcPts val="1600"/>
              </a:spcBef>
              <a:spcAft>
                <a:spcPts val="0"/>
              </a:spcAft>
              <a:buClr>
                <a:schemeClr val="lt1"/>
              </a:buClr>
              <a:buSzPts val="1400"/>
              <a:buFont typeface="Work Sans"/>
              <a:buChar char="○"/>
              <a:defRPr sz="1400" b="0" i="0" u="none" strike="noStrike" cap="none">
                <a:solidFill>
                  <a:schemeClr val="lt1"/>
                </a:solidFill>
                <a:latin typeface="Work Sans"/>
                <a:ea typeface="Work Sans"/>
                <a:cs typeface="Work Sans"/>
                <a:sym typeface="Work Sans"/>
              </a:defRPr>
            </a:lvl5pPr>
            <a:lvl6pPr marL="2743200" marR="0" lvl="5" indent="-317500" algn="l" rtl="0">
              <a:lnSpc>
                <a:spcPct val="100000"/>
              </a:lnSpc>
              <a:spcBef>
                <a:spcPts val="1600"/>
              </a:spcBef>
              <a:spcAft>
                <a:spcPts val="0"/>
              </a:spcAft>
              <a:buClr>
                <a:schemeClr val="lt1"/>
              </a:buClr>
              <a:buSzPts val="1400"/>
              <a:buFont typeface="Work Sans"/>
              <a:buChar char="■"/>
              <a:defRPr sz="1400" b="0" i="0" u="none" strike="noStrike" cap="none">
                <a:solidFill>
                  <a:schemeClr val="lt1"/>
                </a:solidFill>
                <a:latin typeface="Work Sans"/>
                <a:ea typeface="Work Sans"/>
                <a:cs typeface="Work Sans"/>
                <a:sym typeface="Work Sans"/>
              </a:defRPr>
            </a:lvl6pPr>
            <a:lvl7pPr marL="3200400" marR="0" lvl="6" indent="-317500" algn="l" rtl="0">
              <a:lnSpc>
                <a:spcPct val="100000"/>
              </a:lnSpc>
              <a:spcBef>
                <a:spcPts val="1600"/>
              </a:spcBef>
              <a:spcAft>
                <a:spcPts val="0"/>
              </a:spcAft>
              <a:buClr>
                <a:schemeClr val="lt1"/>
              </a:buClr>
              <a:buSzPts val="1400"/>
              <a:buFont typeface="Work Sans"/>
              <a:buChar char="●"/>
              <a:defRPr sz="1400" b="0" i="0" u="none" strike="noStrike" cap="none">
                <a:solidFill>
                  <a:schemeClr val="lt1"/>
                </a:solidFill>
                <a:latin typeface="Work Sans"/>
                <a:ea typeface="Work Sans"/>
                <a:cs typeface="Work Sans"/>
                <a:sym typeface="Work Sans"/>
              </a:defRPr>
            </a:lvl7pPr>
            <a:lvl8pPr marL="3657600" marR="0" lvl="7" indent="-317500" algn="l" rtl="0">
              <a:lnSpc>
                <a:spcPct val="100000"/>
              </a:lnSpc>
              <a:spcBef>
                <a:spcPts val="1600"/>
              </a:spcBef>
              <a:spcAft>
                <a:spcPts val="0"/>
              </a:spcAft>
              <a:buClr>
                <a:schemeClr val="lt1"/>
              </a:buClr>
              <a:buSzPts val="1400"/>
              <a:buFont typeface="Work Sans"/>
              <a:buChar char="○"/>
              <a:defRPr sz="1400" b="0" i="0" u="none" strike="noStrike" cap="none">
                <a:solidFill>
                  <a:schemeClr val="lt1"/>
                </a:solidFill>
                <a:latin typeface="Work Sans"/>
                <a:ea typeface="Work Sans"/>
                <a:cs typeface="Work Sans"/>
                <a:sym typeface="Work Sans"/>
              </a:defRPr>
            </a:lvl8pPr>
            <a:lvl9pPr marL="4114800" marR="0" lvl="8" indent="-317500" algn="l" rtl="0">
              <a:lnSpc>
                <a:spcPct val="100000"/>
              </a:lnSpc>
              <a:spcBef>
                <a:spcPts val="1600"/>
              </a:spcBef>
              <a:spcAft>
                <a:spcPts val="1600"/>
              </a:spcAft>
              <a:buClr>
                <a:schemeClr val="lt1"/>
              </a:buClr>
              <a:buSzPts val="1400"/>
              <a:buFont typeface="Work Sans"/>
              <a:buChar char="■"/>
              <a:defRPr sz="1400" b="0" i="0" u="none" strike="noStrike" cap="none">
                <a:solidFill>
                  <a:schemeClr val="lt1"/>
                </a:solidFill>
                <a:latin typeface="Work Sans"/>
                <a:ea typeface="Work Sans"/>
                <a:cs typeface="Work Sans"/>
                <a:sym typeface="Work Sans"/>
              </a:defRPr>
            </a:lvl9pPr>
          </a:lstStyle>
          <a:p>
            <a:pPr marL="139700" indent="0" algn="l">
              <a:buNone/>
            </a:pPr>
            <a:r>
              <a:rPr lang="en-US" sz="1300" b="0" i="0" dirty="0">
                <a:solidFill>
                  <a:srgbClr val="F0F3F6"/>
                </a:solidFill>
                <a:effectLst/>
                <a:latin typeface="Nirmala UI" panose="020B0502040204020203" pitchFamily="34" charset="0"/>
                <a:ea typeface="Nirmala UI" panose="020B0502040204020203" pitchFamily="34" charset="0"/>
                <a:cs typeface="Nirmala UI" panose="020B0502040204020203" pitchFamily="34" charset="0"/>
              </a:rPr>
              <a:t>AS s music lover, I WANT to be able to create a page where the user can search for their favorite artist and get a list of albums SO THAT the user can add to a favorite list and be able to remove any album they have added</a:t>
            </a:r>
            <a:r>
              <a:rPr lang="en-US" sz="1600" b="0" i="0" dirty="0">
                <a:solidFill>
                  <a:srgbClr val="F0F3F6"/>
                </a:solidFill>
                <a:effectLst/>
                <a:latin typeface="Nirmala UI" panose="020B0502040204020203" pitchFamily="34" charset="0"/>
                <a:ea typeface="Nirmala UI" panose="020B0502040204020203" pitchFamily="34" charset="0"/>
                <a:cs typeface="Nirmala UI" panose="020B0502040204020203" pitchFamily="34"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0"/>
        <p:cNvGrpSpPr/>
        <p:nvPr/>
      </p:nvGrpSpPr>
      <p:grpSpPr>
        <a:xfrm>
          <a:off x="0" y="0"/>
          <a:ext cx="0" cy="0"/>
          <a:chOff x="0" y="0"/>
          <a:chExt cx="0" cy="0"/>
        </a:xfrm>
      </p:grpSpPr>
      <p:sp>
        <p:nvSpPr>
          <p:cNvPr id="2804" name="Google Shape;2804;p45"/>
          <p:cNvSpPr txBox="1">
            <a:spLocks noGrp="1"/>
          </p:cNvSpPr>
          <p:nvPr>
            <p:ph type="subTitle" idx="1"/>
          </p:nvPr>
        </p:nvSpPr>
        <p:spPr>
          <a:xfrm>
            <a:off x="1329273" y="196200"/>
            <a:ext cx="7205127" cy="44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latin typeface="Poppins Black" panose="00000A00000000000000" pitchFamily="2" charset="0"/>
                <a:cs typeface="Poppins Black" panose="00000A00000000000000" pitchFamily="2" charset="0"/>
              </a:rPr>
              <a:t>Process: Technologies, Challengs, and Successes</a:t>
            </a:r>
            <a:endParaRPr sz="2000" dirty="0">
              <a:latin typeface="Poppins Black" panose="00000A00000000000000" pitchFamily="2" charset="0"/>
              <a:cs typeface="Poppins Black" panose="00000A00000000000000" pitchFamily="2" charset="0"/>
            </a:endParaRPr>
          </a:p>
        </p:txBody>
      </p:sp>
      <p:sp>
        <p:nvSpPr>
          <p:cNvPr id="2805" name="Google Shape;2805;p45"/>
          <p:cNvSpPr txBox="1">
            <a:spLocks noGrp="1"/>
          </p:cNvSpPr>
          <p:nvPr>
            <p:ph type="subTitle" idx="4294967295"/>
          </p:nvPr>
        </p:nvSpPr>
        <p:spPr>
          <a:xfrm>
            <a:off x="1683696" y="1276452"/>
            <a:ext cx="6850704" cy="1241014"/>
          </a:xfrm>
          <a:prstGeom prst="rect">
            <a:avLst/>
          </a:prstGeom>
        </p:spPr>
        <p:txBody>
          <a:bodyPr spcFirstLastPara="1" wrap="square" lIns="91425" tIns="91425" rIns="91425" bIns="91425" numCol="2" anchor="t" anchorCtr="0">
            <a:noAutofit/>
          </a:bodyPr>
          <a:lstStyle/>
          <a:p>
            <a:pPr marL="285750" lvl="0" indent="-285750" rtl="0">
              <a:spcBef>
                <a:spcPts val="0"/>
              </a:spcBef>
              <a:spcAft>
                <a:spcPts val="0"/>
              </a:spcAft>
              <a:buFont typeface="Arial" panose="020B0604020202020204" pitchFamily="34" charset="0"/>
              <a:buChar char="•"/>
            </a:pPr>
            <a:r>
              <a:rPr lang="en-US" sz="1300" dirty="0"/>
              <a:t>Javascript</a:t>
            </a:r>
          </a:p>
          <a:p>
            <a:pPr marL="285750" lvl="0" indent="-285750" rtl="0">
              <a:spcBef>
                <a:spcPts val="0"/>
              </a:spcBef>
              <a:spcAft>
                <a:spcPts val="0"/>
              </a:spcAft>
              <a:buFont typeface="Arial" panose="020B0604020202020204" pitchFamily="34" charset="0"/>
              <a:buChar char="•"/>
            </a:pPr>
            <a:r>
              <a:rPr lang="en-US" sz="1300" dirty="0"/>
              <a:t>CSS Bootstrap</a:t>
            </a:r>
          </a:p>
          <a:p>
            <a:pPr marL="285750" lvl="0" indent="-285750" rtl="0">
              <a:spcBef>
                <a:spcPts val="0"/>
              </a:spcBef>
              <a:spcAft>
                <a:spcPts val="0"/>
              </a:spcAft>
              <a:buFont typeface="Arial" panose="020B0604020202020204" pitchFamily="34" charset="0"/>
              <a:buChar char="•"/>
            </a:pPr>
            <a:r>
              <a:rPr lang="en-US" sz="1300"/>
              <a:t>Spotify </a:t>
            </a:r>
            <a:r>
              <a:rPr lang="en-US" sz="1300" dirty="0"/>
              <a:t>Web API</a:t>
            </a:r>
          </a:p>
          <a:p>
            <a:pPr marL="285750" lvl="0" indent="-285750" rtl="0">
              <a:spcBef>
                <a:spcPts val="0"/>
              </a:spcBef>
              <a:spcAft>
                <a:spcPts val="0"/>
              </a:spcAft>
              <a:buFont typeface="Arial" panose="020B0604020202020204" pitchFamily="34" charset="0"/>
              <a:buChar char="•"/>
            </a:pPr>
            <a:r>
              <a:rPr lang="en-US" sz="1300" dirty="0"/>
              <a:t>Node.js and Express.js</a:t>
            </a:r>
          </a:p>
          <a:p>
            <a:pPr marL="285750" indent="-285750">
              <a:buFont typeface="Arial" panose="020B0604020202020204" pitchFamily="34" charset="0"/>
              <a:buChar char="•"/>
            </a:pPr>
            <a:r>
              <a:rPr lang="en-US" sz="1300" dirty="0"/>
              <a:t>SQL</a:t>
            </a:r>
          </a:p>
          <a:p>
            <a:pPr marL="285750" indent="-285750">
              <a:buFont typeface="Arial" panose="020B0604020202020204" pitchFamily="34" charset="0"/>
              <a:buChar char="•"/>
            </a:pPr>
            <a:r>
              <a:rPr lang="en-US" sz="1300" dirty="0"/>
              <a:t>MVC Paradigm</a:t>
            </a:r>
          </a:p>
          <a:p>
            <a:pPr marL="285750" indent="-285750">
              <a:buFont typeface="Arial" panose="020B0604020202020204" pitchFamily="34" charset="0"/>
              <a:buChar char="•"/>
            </a:pPr>
            <a:r>
              <a:rPr lang="en-US" sz="1300" dirty="0"/>
              <a:t>Heroku for deployment</a:t>
            </a:r>
          </a:p>
          <a:p>
            <a:pPr marL="285750" indent="-285750">
              <a:buFont typeface="Arial" panose="020B0604020202020204" pitchFamily="34" charset="0"/>
              <a:buChar char="•"/>
            </a:pPr>
            <a:r>
              <a:rPr lang="en-US" sz="1300" dirty="0"/>
              <a:t>Sequalize package</a:t>
            </a:r>
          </a:p>
          <a:p>
            <a:pPr marL="285750" indent="-285750">
              <a:buFont typeface="Arial" panose="020B0604020202020204" pitchFamily="34" charset="0"/>
              <a:buChar char="•"/>
            </a:pPr>
            <a:r>
              <a:rPr lang="en-US" sz="1300" dirty="0"/>
              <a:t>Moment.js </a:t>
            </a:r>
            <a:r>
              <a:rPr lang="en-US" sz="1300" dirty="0" err="1"/>
              <a:t>npm</a:t>
            </a:r>
            <a:r>
              <a:rPr lang="en-US" sz="1300" dirty="0"/>
              <a:t> package</a:t>
            </a:r>
            <a:endParaRPr sz="1300" dirty="0"/>
          </a:p>
        </p:txBody>
      </p:sp>
      <p:sp>
        <p:nvSpPr>
          <p:cNvPr id="7" name="Subtitle 2">
            <a:extLst>
              <a:ext uri="{FF2B5EF4-FFF2-40B4-BE49-F238E27FC236}">
                <a16:creationId xmlns:a16="http://schemas.microsoft.com/office/drawing/2014/main" id="{AF79DA0B-A75E-B116-296E-4DCCED7D1925}"/>
              </a:ext>
            </a:extLst>
          </p:cNvPr>
          <p:cNvSpPr txBox="1">
            <a:spLocks/>
          </p:cNvSpPr>
          <p:nvPr/>
        </p:nvSpPr>
        <p:spPr>
          <a:xfrm>
            <a:off x="184450" y="1369259"/>
            <a:ext cx="1468242" cy="527700"/>
          </a:xfrm>
          <a:prstGeom prst="rect">
            <a:avLst/>
          </a:prstGeom>
          <a:solidFill>
            <a:schemeClr val="dk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Work Sans"/>
              <a:buNone/>
              <a:defRPr sz="16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9pPr>
          </a:lstStyle>
          <a:p>
            <a:pPr algn="l"/>
            <a:r>
              <a:rPr lang="en-US" sz="1200" dirty="0">
                <a:latin typeface="Poppins Black" panose="00000A00000000000000" pitchFamily="2" charset="0"/>
                <a:cs typeface="Poppins Black" panose="00000A00000000000000" pitchFamily="2" charset="0"/>
              </a:rPr>
              <a:t>Technologies Used</a:t>
            </a:r>
          </a:p>
        </p:txBody>
      </p:sp>
      <p:sp>
        <p:nvSpPr>
          <p:cNvPr id="10" name="Subtitle 2">
            <a:extLst>
              <a:ext uri="{FF2B5EF4-FFF2-40B4-BE49-F238E27FC236}">
                <a16:creationId xmlns:a16="http://schemas.microsoft.com/office/drawing/2014/main" id="{47638E2F-D081-AE01-4FEC-145CE9E88380}"/>
              </a:ext>
            </a:extLst>
          </p:cNvPr>
          <p:cNvSpPr txBox="1">
            <a:spLocks/>
          </p:cNvSpPr>
          <p:nvPr/>
        </p:nvSpPr>
        <p:spPr>
          <a:xfrm>
            <a:off x="184449" y="2517466"/>
            <a:ext cx="1468243" cy="527700"/>
          </a:xfrm>
          <a:prstGeom prst="rect">
            <a:avLst/>
          </a:prstGeom>
          <a:solidFill>
            <a:schemeClr val="dk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Work Sans"/>
              <a:buNone/>
              <a:defRPr sz="16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9pPr>
          </a:lstStyle>
          <a:p>
            <a:pPr algn="l"/>
            <a:r>
              <a:rPr lang="en-US" sz="1200" dirty="0">
                <a:latin typeface="Poppins Black" panose="00000A00000000000000" pitchFamily="2" charset="0"/>
                <a:cs typeface="Poppins Black" panose="00000A00000000000000" pitchFamily="2" charset="0"/>
              </a:rPr>
              <a:t>Challenges</a:t>
            </a:r>
          </a:p>
        </p:txBody>
      </p:sp>
      <p:sp>
        <p:nvSpPr>
          <p:cNvPr id="11" name="Subtitle 2">
            <a:extLst>
              <a:ext uri="{FF2B5EF4-FFF2-40B4-BE49-F238E27FC236}">
                <a16:creationId xmlns:a16="http://schemas.microsoft.com/office/drawing/2014/main" id="{D7A107A4-48B8-5954-33E3-59E40AD4D936}"/>
              </a:ext>
            </a:extLst>
          </p:cNvPr>
          <p:cNvSpPr txBox="1">
            <a:spLocks/>
          </p:cNvSpPr>
          <p:nvPr/>
        </p:nvSpPr>
        <p:spPr>
          <a:xfrm>
            <a:off x="184449" y="3536919"/>
            <a:ext cx="1468243" cy="527700"/>
          </a:xfrm>
          <a:prstGeom prst="rect">
            <a:avLst/>
          </a:prstGeom>
          <a:solidFill>
            <a:schemeClr val="dk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Work Sans"/>
              <a:buNone/>
              <a:defRPr sz="16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9pPr>
          </a:lstStyle>
          <a:p>
            <a:pPr algn="l"/>
            <a:r>
              <a:rPr lang="en-US" sz="1200" dirty="0">
                <a:latin typeface="Poppins Black" panose="00000A00000000000000" pitchFamily="2" charset="0"/>
                <a:cs typeface="Poppins Black" panose="00000A00000000000000" pitchFamily="2" charset="0"/>
              </a:rPr>
              <a:t>Successes</a:t>
            </a:r>
          </a:p>
        </p:txBody>
      </p:sp>
      <p:sp>
        <p:nvSpPr>
          <p:cNvPr id="12" name="Google Shape;2805;p45">
            <a:extLst>
              <a:ext uri="{FF2B5EF4-FFF2-40B4-BE49-F238E27FC236}">
                <a16:creationId xmlns:a16="http://schemas.microsoft.com/office/drawing/2014/main" id="{C096E77C-D852-0496-8190-EF7113E93864}"/>
              </a:ext>
            </a:extLst>
          </p:cNvPr>
          <p:cNvSpPr txBox="1">
            <a:spLocks/>
          </p:cNvSpPr>
          <p:nvPr/>
        </p:nvSpPr>
        <p:spPr>
          <a:xfrm>
            <a:off x="1714700" y="2424659"/>
            <a:ext cx="6850704" cy="12410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Work Sans"/>
              <a:buChar char="●"/>
              <a:defRPr sz="1400" b="0" i="0" u="none" strike="noStrike" cap="none">
                <a:solidFill>
                  <a:schemeClr val="lt1"/>
                </a:solidFill>
                <a:latin typeface="Work Sans"/>
                <a:ea typeface="Work Sans"/>
                <a:cs typeface="Work Sans"/>
                <a:sym typeface="Work Sans"/>
              </a:defRPr>
            </a:lvl1pPr>
            <a:lvl2pPr marL="914400" marR="0" lvl="1" indent="-317500" algn="l" rtl="0">
              <a:lnSpc>
                <a:spcPct val="100000"/>
              </a:lnSpc>
              <a:spcBef>
                <a:spcPts val="1600"/>
              </a:spcBef>
              <a:spcAft>
                <a:spcPts val="0"/>
              </a:spcAft>
              <a:buClr>
                <a:schemeClr val="lt1"/>
              </a:buClr>
              <a:buSzPts val="1400"/>
              <a:buFont typeface="Work Sans"/>
              <a:buChar char="○"/>
              <a:defRPr sz="1400" b="0" i="0" u="none" strike="noStrike" cap="none">
                <a:solidFill>
                  <a:schemeClr val="lt1"/>
                </a:solidFill>
                <a:latin typeface="Work Sans"/>
                <a:ea typeface="Work Sans"/>
                <a:cs typeface="Work Sans"/>
                <a:sym typeface="Work Sans"/>
              </a:defRPr>
            </a:lvl2pPr>
            <a:lvl3pPr marL="1371600" marR="0" lvl="2" indent="-317500" algn="l" rtl="0">
              <a:lnSpc>
                <a:spcPct val="100000"/>
              </a:lnSpc>
              <a:spcBef>
                <a:spcPts val="1600"/>
              </a:spcBef>
              <a:spcAft>
                <a:spcPts val="0"/>
              </a:spcAft>
              <a:buClr>
                <a:schemeClr val="lt1"/>
              </a:buClr>
              <a:buSzPts val="1400"/>
              <a:buFont typeface="Work Sans"/>
              <a:buChar char="■"/>
              <a:defRPr sz="1400" b="0" i="0" u="none" strike="noStrike" cap="none">
                <a:solidFill>
                  <a:schemeClr val="lt1"/>
                </a:solidFill>
                <a:latin typeface="Work Sans"/>
                <a:ea typeface="Work Sans"/>
                <a:cs typeface="Work Sans"/>
                <a:sym typeface="Work Sans"/>
              </a:defRPr>
            </a:lvl3pPr>
            <a:lvl4pPr marL="1828800" marR="0" lvl="3" indent="-317500" algn="l" rtl="0">
              <a:lnSpc>
                <a:spcPct val="100000"/>
              </a:lnSpc>
              <a:spcBef>
                <a:spcPts val="1600"/>
              </a:spcBef>
              <a:spcAft>
                <a:spcPts val="0"/>
              </a:spcAft>
              <a:buClr>
                <a:schemeClr val="lt1"/>
              </a:buClr>
              <a:buSzPts val="1400"/>
              <a:buFont typeface="Work Sans"/>
              <a:buChar char="●"/>
              <a:defRPr sz="1400" b="0" i="0" u="none" strike="noStrike" cap="none">
                <a:solidFill>
                  <a:schemeClr val="lt1"/>
                </a:solidFill>
                <a:latin typeface="Work Sans"/>
                <a:ea typeface="Work Sans"/>
                <a:cs typeface="Work Sans"/>
                <a:sym typeface="Work Sans"/>
              </a:defRPr>
            </a:lvl4pPr>
            <a:lvl5pPr marL="2286000" marR="0" lvl="4" indent="-317500" algn="l" rtl="0">
              <a:lnSpc>
                <a:spcPct val="100000"/>
              </a:lnSpc>
              <a:spcBef>
                <a:spcPts val="1600"/>
              </a:spcBef>
              <a:spcAft>
                <a:spcPts val="0"/>
              </a:spcAft>
              <a:buClr>
                <a:schemeClr val="lt1"/>
              </a:buClr>
              <a:buSzPts val="1400"/>
              <a:buFont typeface="Work Sans"/>
              <a:buChar char="○"/>
              <a:defRPr sz="1400" b="0" i="0" u="none" strike="noStrike" cap="none">
                <a:solidFill>
                  <a:schemeClr val="lt1"/>
                </a:solidFill>
                <a:latin typeface="Work Sans"/>
                <a:ea typeface="Work Sans"/>
                <a:cs typeface="Work Sans"/>
                <a:sym typeface="Work Sans"/>
              </a:defRPr>
            </a:lvl5pPr>
            <a:lvl6pPr marL="2743200" marR="0" lvl="5" indent="-317500" algn="l" rtl="0">
              <a:lnSpc>
                <a:spcPct val="100000"/>
              </a:lnSpc>
              <a:spcBef>
                <a:spcPts val="1600"/>
              </a:spcBef>
              <a:spcAft>
                <a:spcPts val="0"/>
              </a:spcAft>
              <a:buClr>
                <a:schemeClr val="lt1"/>
              </a:buClr>
              <a:buSzPts val="1400"/>
              <a:buFont typeface="Work Sans"/>
              <a:buChar char="■"/>
              <a:defRPr sz="1400" b="0" i="0" u="none" strike="noStrike" cap="none">
                <a:solidFill>
                  <a:schemeClr val="lt1"/>
                </a:solidFill>
                <a:latin typeface="Work Sans"/>
                <a:ea typeface="Work Sans"/>
                <a:cs typeface="Work Sans"/>
                <a:sym typeface="Work Sans"/>
              </a:defRPr>
            </a:lvl6pPr>
            <a:lvl7pPr marL="3200400" marR="0" lvl="6" indent="-317500" algn="l" rtl="0">
              <a:lnSpc>
                <a:spcPct val="100000"/>
              </a:lnSpc>
              <a:spcBef>
                <a:spcPts val="1600"/>
              </a:spcBef>
              <a:spcAft>
                <a:spcPts val="0"/>
              </a:spcAft>
              <a:buClr>
                <a:schemeClr val="lt1"/>
              </a:buClr>
              <a:buSzPts val="1400"/>
              <a:buFont typeface="Work Sans"/>
              <a:buChar char="●"/>
              <a:defRPr sz="1400" b="0" i="0" u="none" strike="noStrike" cap="none">
                <a:solidFill>
                  <a:schemeClr val="lt1"/>
                </a:solidFill>
                <a:latin typeface="Work Sans"/>
                <a:ea typeface="Work Sans"/>
                <a:cs typeface="Work Sans"/>
                <a:sym typeface="Work Sans"/>
              </a:defRPr>
            </a:lvl7pPr>
            <a:lvl8pPr marL="3657600" marR="0" lvl="7" indent="-317500" algn="l" rtl="0">
              <a:lnSpc>
                <a:spcPct val="100000"/>
              </a:lnSpc>
              <a:spcBef>
                <a:spcPts val="1600"/>
              </a:spcBef>
              <a:spcAft>
                <a:spcPts val="0"/>
              </a:spcAft>
              <a:buClr>
                <a:schemeClr val="lt1"/>
              </a:buClr>
              <a:buSzPts val="1400"/>
              <a:buFont typeface="Work Sans"/>
              <a:buChar char="○"/>
              <a:defRPr sz="1400" b="0" i="0" u="none" strike="noStrike" cap="none">
                <a:solidFill>
                  <a:schemeClr val="lt1"/>
                </a:solidFill>
                <a:latin typeface="Work Sans"/>
                <a:ea typeface="Work Sans"/>
                <a:cs typeface="Work Sans"/>
                <a:sym typeface="Work Sans"/>
              </a:defRPr>
            </a:lvl8pPr>
            <a:lvl9pPr marL="4114800" marR="0" lvl="8" indent="-317500" algn="l" rtl="0">
              <a:lnSpc>
                <a:spcPct val="100000"/>
              </a:lnSpc>
              <a:spcBef>
                <a:spcPts val="1600"/>
              </a:spcBef>
              <a:spcAft>
                <a:spcPts val="1600"/>
              </a:spcAft>
              <a:buClr>
                <a:schemeClr val="lt1"/>
              </a:buClr>
              <a:buSzPts val="1400"/>
              <a:buFont typeface="Work Sans"/>
              <a:buChar char="■"/>
              <a:defRPr sz="1400" b="0" i="0" u="none" strike="noStrike" cap="none">
                <a:solidFill>
                  <a:schemeClr val="lt1"/>
                </a:solidFill>
                <a:latin typeface="Work Sans"/>
                <a:ea typeface="Work Sans"/>
                <a:cs typeface="Work Sans"/>
                <a:sym typeface="Work Sans"/>
              </a:defRPr>
            </a:lvl9pPr>
          </a:lstStyle>
          <a:p>
            <a:pPr marL="285750" indent="-285750">
              <a:buFont typeface="Arial" panose="020B0604020202020204" pitchFamily="34" charset="0"/>
              <a:buChar char="•"/>
            </a:pPr>
            <a:r>
              <a:rPr lang="en-US" sz="1300" dirty="0"/>
              <a:t>Integrating Spotify Web API.</a:t>
            </a:r>
          </a:p>
          <a:p>
            <a:pPr marL="285750" indent="-285750">
              <a:buFont typeface="Arial" panose="020B0604020202020204" pitchFamily="34" charset="0"/>
              <a:buChar char="•"/>
            </a:pPr>
            <a:r>
              <a:rPr lang="en-US" sz="1300" dirty="0"/>
              <a:t>Rendering the favorites list when an artist album is clicked.</a:t>
            </a:r>
          </a:p>
          <a:p>
            <a:pPr marL="285750" indent="-285750">
              <a:buFont typeface="Arial" panose="020B0604020202020204" pitchFamily="34" charset="0"/>
              <a:buChar char="•"/>
            </a:pPr>
            <a:r>
              <a:rPr lang="en-US" sz="1300" dirty="0"/>
              <a:t>Adding and Deleting albums so that it doesn’t interfere with the search history.</a:t>
            </a:r>
          </a:p>
          <a:p>
            <a:pPr marL="285750" indent="-285750">
              <a:buFont typeface="Arial" panose="020B0604020202020204" pitchFamily="34" charset="0"/>
              <a:buChar char="•"/>
            </a:pPr>
            <a:endParaRPr lang="en-US" sz="1300" dirty="0"/>
          </a:p>
        </p:txBody>
      </p:sp>
      <p:sp>
        <p:nvSpPr>
          <p:cNvPr id="13" name="Google Shape;2805;p45">
            <a:extLst>
              <a:ext uri="{FF2B5EF4-FFF2-40B4-BE49-F238E27FC236}">
                <a16:creationId xmlns:a16="http://schemas.microsoft.com/office/drawing/2014/main" id="{259E3E41-2CA6-53C2-2168-DCD8D74BAC5C}"/>
              </a:ext>
            </a:extLst>
          </p:cNvPr>
          <p:cNvSpPr txBox="1">
            <a:spLocks/>
          </p:cNvSpPr>
          <p:nvPr/>
        </p:nvSpPr>
        <p:spPr>
          <a:xfrm>
            <a:off x="1714700" y="3444112"/>
            <a:ext cx="6850704" cy="12410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Work Sans"/>
              <a:buChar char="●"/>
              <a:defRPr sz="1400" b="0" i="0" u="none" strike="noStrike" cap="none">
                <a:solidFill>
                  <a:schemeClr val="lt1"/>
                </a:solidFill>
                <a:latin typeface="Work Sans"/>
                <a:ea typeface="Work Sans"/>
                <a:cs typeface="Work Sans"/>
                <a:sym typeface="Work Sans"/>
              </a:defRPr>
            </a:lvl1pPr>
            <a:lvl2pPr marL="914400" marR="0" lvl="1" indent="-317500" algn="l" rtl="0">
              <a:lnSpc>
                <a:spcPct val="100000"/>
              </a:lnSpc>
              <a:spcBef>
                <a:spcPts val="1600"/>
              </a:spcBef>
              <a:spcAft>
                <a:spcPts val="0"/>
              </a:spcAft>
              <a:buClr>
                <a:schemeClr val="lt1"/>
              </a:buClr>
              <a:buSzPts val="1400"/>
              <a:buFont typeface="Work Sans"/>
              <a:buChar char="○"/>
              <a:defRPr sz="1400" b="0" i="0" u="none" strike="noStrike" cap="none">
                <a:solidFill>
                  <a:schemeClr val="lt1"/>
                </a:solidFill>
                <a:latin typeface="Work Sans"/>
                <a:ea typeface="Work Sans"/>
                <a:cs typeface="Work Sans"/>
                <a:sym typeface="Work Sans"/>
              </a:defRPr>
            </a:lvl2pPr>
            <a:lvl3pPr marL="1371600" marR="0" lvl="2" indent="-317500" algn="l" rtl="0">
              <a:lnSpc>
                <a:spcPct val="100000"/>
              </a:lnSpc>
              <a:spcBef>
                <a:spcPts val="1600"/>
              </a:spcBef>
              <a:spcAft>
                <a:spcPts val="0"/>
              </a:spcAft>
              <a:buClr>
                <a:schemeClr val="lt1"/>
              </a:buClr>
              <a:buSzPts val="1400"/>
              <a:buFont typeface="Work Sans"/>
              <a:buChar char="■"/>
              <a:defRPr sz="1400" b="0" i="0" u="none" strike="noStrike" cap="none">
                <a:solidFill>
                  <a:schemeClr val="lt1"/>
                </a:solidFill>
                <a:latin typeface="Work Sans"/>
                <a:ea typeface="Work Sans"/>
                <a:cs typeface="Work Sans"/>
                <a:sym typeface="Work Sans"/>
              </a:defRPr>
            </a:lvl3pPr>
            <a:lvl4pPr marL="1828800" marR="0" lvl="3" indent="-317500" algn="l" rtl="0">
              <a:lnSpc>
                <a:spcPct val="100000"/>
              </a:lnSpc>
              <a:spcBef>
                <a:spcPts val="1600"/>
              </a:spcBef>
              <a:spcAft>
                <a:spcPts val="0"/>
              </a:spcAft>
              <a:buClr>
                <a:schemeClr val="lt1"/>
              </a:buClr>
              <a:buSzPts val="1400"/>
              <a:buFont typeface="Work Sans"/>
              <a:buChar char="●"/>
              <a:defRPr sz="1400" b="0" i="0" u="none" strike="noStrike" cap="none">
                <a:solidFill>
                  <a:schemeClr val="lt1"/>
                </a:solidFill>
                <a:latin typeface="Work Sans"/>
                <a:ea typeface="Work Sans"/>
                <a:cs typeface="Work Sans"/>
                <a:sym typeface="Work Sans"/>
              </a:defRPr>
            </a:lvl4pPr>
            <a:lvl5pPr marL="2286000" marR="0" lvl="4" indent="-317500" algn="l" rtl="0">
              <a:lnSpc>
                <a:spcPct val="100000"/>
              </a:lnSpc>
              <a:spcBef>
                <a:spcPts val="1600"/>
              </a:spcBef>
              <a:spcAft>
                <a:spcPts val="0"/>
              </a:spcAft>
              <a:buClr>
                <a:schemeClr val="lt1"/>
              </a:buClr>
              <a:buSzPts val="1400"/>
              <a:buFont typeface="Work Sans"/>
              <a:buChar char="○"/>
              <a:defRPr sz="1400" b="0" i="0" u="none" strike="noStrike" cap="none">
                <a:solidFill>
                  <a:schemeClr val="lt1"/>
                </a:solidFill>
                <a:latin typeface="Work Sans"/>
                <a:ea typeface="Work Sans"/>
                <a:cs typeface="Work Sans"/>
                <a:sym typeface="Work Sans"/>
              </a:defRPr>
            </a:lvl5pPr>
            <a:lvl6pPr marL="2743200" marR="0" lvl="5" indent="-317500" algn="l" rtl="0">
              <a:lnSpc>
                <a:spcPct val="100000"/>
              </a:lnSpc>
              <a:spcBef>
                <a:spcPts val="1600"/>
              </a:spcBef>
              <a:spcAft>
                <a:spcPts val="0"/>
              </a:spcAft>
              <a:buClr>
                <a:schemeClr val="lt1"/>
              </a:buClr>
              <a:buSzPts val="1400"/>
              <a:buFont typeface="Work Sans"/>
              <a:buChar char="■"/>
              <a:defRPr sz="1400" b="0" i="0" u="none" strike="noStrike" cap="none">
                <a:solidFill>
                  <a:schemeClr val="lt1"/>
                </a:solidFill>
                <a:latin typeface="Work Sans"/>
                <a:ea typeface="Work Sans"/>
                <a:cs typeface="Work Sans"/>
                <a:sym typeface="Work Sans"/>
              </a:defRPr>
            </a:lvl6pPr>
            <a:lvl7pPr marL="3200400" marR="0" lvl="6" indent="-317500" algn="l" rtl="0">
              <a:lnSpc>
                <a:spcPct val="100000"/>
              </a:lnSpc>
              <a:spcBef>
                <a:spcPts val="1600"/>
              </a:spcBef>
              <a:spcAft>
                <a:spcPts val="0"/>
              </a:spcAft>
              <a:buClr>
                <a:schemeClr val="lt1"/>
              </a:buClr>
              <a:buSzPts val="1400"/>
              <a:buFont typeface="Work Sans"/>
              <a:buChar char="●"/>
              <a:defRPr sz="1400" b="0" i="0" u="none" strike="noStrike" cap="none">
                <a:solidFill>
                  <a:schemeClr val="lt1"/>
                </a:solidFill>
                <a:latin typeface="Work Sans"/>
                <a:ea typeface="Work Sans"/>
                <a:cs typeface="Work Sans"/>
                <a:sym typeface="Work Sans"/>
              </a:defRPr>
            </a:lvl7pPr>
            <a:lvl8pPr marL="3657600" marR="0" lvl="7" indent="-317500" algn="l" rtl="0">
              <a:lnSpc>
                <a:spcPct val="100000"/>
              </a:lnSpc>
              <a:spcBef>
                <a:spcPts val="1600"/>
              </a:spcBef>
              <a:spcAft>
                <a:spcPts val="0"/>
              </a:spcAft>
              <a:buClr>
                <a:schemeClr val="lt1"/>
              </a:buClr>
              <a:buSzPts val="1400"/>
              <a:buFont typeface="Work Sans"/>
              <a:buChar char="○"/>
              <a:defRPr sz="1400" b="0" i="0" u="none" strike="noStrike" cap="none">
                <a:solidFill>
                  <a:schemeClr val="lt1"/>
                </a:solidFill>
                <a:latin typeface="Work Sans"/>
                <a:ea typeface="Work Sans"/>
                <a:cs typeface="Work Sans"/>
                <a:sym typeface="Work Sans"/>
              </a:defRPr>
            </a:lvl8pPr>
            <a:lvl9pPr marL="4114800" marR="0" lvl="8" indent="-317500" algn="l" rtl="0">
              <a:lnSpc>
                <a:spcPct val="100000"/>
              </a:lnSpc>
              <a:spcBef>
                <a:spcPts val="1600"/>
              </a:spcBef>
              <a:spcAft>
                <a:spcPts val="1600"/>
              </a:spcAft>
              <a:buClr>
                <a:schemeClr val="lt1"/>
              </a:buClr>
              <a:buSzPts val="1400"/>
              <a:buFont typeface="Work Sans"/>
              <a:buChar char="■"/>
              <a:defRPr sz="1400" b="0" i="0" u="none" strike="noStrike" cap="none">
                <a:solidFill>
                  <a:schemeClr val="lt1"/>
                </a:solidFill>
                <a:latin typeface="Work Sans"/>
                <a:ea typeface="Work Sans"/>
                <a:cs typeface="Work Sans"/>
                <a:sym typeface="Work Sans"/>
              </a:defRPr>
            </a:lvl9pPr>
          </a:lstStyle>
          <a:p>
            <a:pPr marL="285750" indent="-285750">
              <a:buFont typeface="Arial" panose="020B0604020202020204" pitchFamily="34" charset="0"/>
              <a:buChar char="•"/>
            </a:pPr>
            <a:r>
              <a:rPr lang="en-US" sz="1300" dirty="0"/>
              <a:t>Creation of login/logout features where you do not have to restart the server.</a:t>
            </a:r>
          </a:p>
          <a:p>
            <a:pPr marL="285750" indent="-285750">
              <a:buFont typeface="Arial" panose="020B0604020202020204" pitchFamily="34" charset="0"/>
              <a:buChar char="•"/>
            </a:pPr>
            <a:r>
              <a:rPr lang="en-US" sz="1300" dirty="0"/>
              <a:t>Search results to display artist name with album cover.</a:t>
            </a:r>
          </a:p>
          <a:p>
            <a:pPr marL="285750" indent="-285750">
              <a:buFont typeface="Arial" panose="020B0604020202020204" pitchFamily="34" charset="0"/>
              <a:buChar char="•"/>
            </a:pPr>
            <a:endParaRPr lang="en-US" sz="1300" dirty="0"/>
          </a:p>
        </p:txBody>
      </p:sp>
      <p:pic>
        <p:nvPicPr>
          <p:cNvPr id="4" name="Picture 3">
            <a:extLst>
              <a:ext uri="{FF2B5EF4-FFF2-40B4-BE49-F238E27FC236}">
                <a16:creationId xmlns:a16="http://schemas.microsoft.com/office/drawing/2014/main" id="{64393DD2-8D4A-4F67-C986-4FD20184EBF3}"/>
              </a:ext>
            </a:extLst>
          </p:cNvPr>
          <p:cNvPicPr>
            <a:picLocks noChangeAspect="1"/>
          </p:cNvPicPr>
          <p:nvPr/>
        </p:nvPicPr>
        <p:blipFill>
          <a:blip r:embed="rId3"/>
          <a:stretch>
            <a:fillRect/>
          </a:stretch>
        </p:blipFill>
        <p:spPr>
          <a:xfrm>
            <a:off x="68059" y="185719"/>
            <a:ext cx="1310754" cy="1176630"/>
          </a:xfrm>
          <a:prstGeom prst="rect">
            <a:avLst/>
          </a:prstGeom>
        </p:spPr>
      </p:pic>
    </p:spTree>
    <p:extLst>
      <p:ext uri="{BB962C8B-B14F-4D97-AF65-F5344CB8AC3E}">
        <p14:creationId xmlns:p14="http://schemas.microsoft.com/office/powerpoint/2010/main" val="2575859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00"/>
        <p:cNvGrpSpPr/>
        <p:nvPr/>
      </p:nvGrpSpPr>
      <p:grpSpPr>
        <a:xfrm>
          <a:off x="0" y="0"/>
          <a:ext cx="0" cy="0"/>
          <a:chOff x="0" y="0"/>
          <a:chExt cx="0" cy="0"/>
        </a:xfrm>
      </p:grpSpPr>
      <p:sp>
        <p:nvSpPr>
          <p:cNvPr id="2804" name="Google Shape;2804;p45"/>
          <p:cNvSpPr txBox="1">
            <a:spLocks noGrp="1"/>
          </p:cNvSpPr>
          <p:nvPr>
            <p:ph type="subTitle" idx="1"/>
          </p:nvPr>
        </p:nvSpPr>
        <p:spPr>
          <a:xfrm>
            <a:off x="1321243" y="196200"/>
            <a:ext cx="6196580" cy="32479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dirty="0">
                <a:latin typeface="Poppins Black" panose="00000A00000000000000" pitchFamily="2" charset="0"/>
                <a:cs typeface="Poppins Black" panose="00000A00000000000000" pitchFamily="2" charset="0"/>
              </a:rPr>
              <a:t>DEMO:</a:t>
            </a:r>
          </a:p>
          <a:p>
            <a:pPr marL="0" lvl="0" indent="0" algn="l" rtl="0">
              <a:spcBef>
                <a:spcPts val="0"/>
              </a:spcBef>
              <a:spcAft>
                <a:spcPts val="0"/>
              </a:spcAft>
              <a:buNone/>
            </a:pPr>
            <a:r>
              <a:rPr lang="en" sz="5200" dirty="0">
                <a:latin typeface="Poppins Black" panose="00000A00000000000000" pitchFamily="2" charset="0"/>
                <a:cs typeface="Poppins Black" panose="00000A00000000000000" pitchFamily="2" charset="0"/>
              </a:rPr>
              <a:t>Welcome to the </a:t>
            </a:r>
          </a:p>
          <a:p>
            <a:pPr marL="0" lvl="0" indent="0" rtl="0">
              <a:spcBef>
                <a:spcPts val="0"/>
              </a:spcBef>
              <a:spcAft>
                <a:spcPts val="0"/>
              </a:spcAft>
              <a:buNone/>
            </a:pPr>
            <a:r>
              <a:rPr lang="en" sz="6000" dirty="0">
                <a:latin typeface="Poppins Black" panose="00000A00000000000000" pitchFamily="2" charset="0"/>
                <a:cs typeface="Poppins Black" panose="00000A00000000000000" pitchFamily="2" charset="0"/>
              </a:rPr>
              <a:t>SHOOPA</a:t>
            </a:r>
          </a:p>
        </p:txBody>
      </p:sp>
      <p:sp>
        <p:nvSpPr>
          <p:cNvPr id="13" name="Google Shape;2805;p45">
            <a:extLst>
              <a:ext uri="{FF2B5EF4-FFF2-40B4-BE49-F238E27FC236}">
                <a16:creationId xmlns:a16="http://schemas.microsoft.com/office/drawing/2014/main" id="{259E3E41-2CA6-53C2-2168-DCD8D74BAC5C}"/>
              </a:ext>
            </a:extLst>
          </p:cNvPr>
          <p:cNvSpPr txBox="1">
            <a:spLocks/>
          </p:cNvSpPr>
          <p:nvPr/>
        </p:nvSpPr>
        <p:spPr>
          <a:xfrm>
            <a:off x="1714700" y="3444112"/>
            <a:ext cx="6850704" cy="12410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Work Sans"/>
              <a:buChar char="●"/>
              <a:defRPr sz="1400" b="0" i="0" u="none" strike="noStrike" cap="none">
                <a:solidFill>
                  <a:schemeClr val="lt1"/>
                </a:solidFill>
                <a:latin typeface="Work Sans"/>
                <a:ea typeface="Work Sans"/>
                <a:cs typeface="Work Sans"/>
                <a:sym typeface="Work Sans"/>
              </a:defRPr>
            </a:lvl1pPr>
            <a:lvl2pPr marL="914400" marR="0" lvl="1" indent="-317500" algn="l" rtl="0">
              <a:lnSpc>
                <a:spcPct val="100000"/>
              </a:lnSpc>
              <a:spcBef>
                <a:spcPts val="1600"/>
              </a:spcBef>
              <a:spcAft>
                <a:spcPts val="0"/>
              </a:spcAft>
              <a:buClr>
                <a:schemeClr val="lt1"/>
              </a:buClr>
              <a:buSzPts val="1400"/>
              <a:buFont typeface="Work Sans"/>
              <a:buChar char="○"/>
              <a:defRPr sz="1400" b="0" i="0" u="none" strike="noStrike" cap="none">
                <a:solidFill>
                  <a:schemeClr val="lt1"/>
                </a:solidFill>
                <a:latin typeface="Work Sans"/>
                <a:ea typeface="Work Sans"/>
                <a:cs typeface="Work Sans"/>
                <a:sym typeface="Work Sans"/>
              </a:defRPr>
            </a:lvl2pPr>
            <a:lvl3pPr marL="1371600" marR="0" lvl="2" indent="-317500" algn="l" rtl="0">
              <a:lnSpc>
                <a:spcPct val="100000"/>
              </a:lnSpc>
              <a:spcBef>
                <a:spcPts val="1600"/>
              </a:spcBef>
              <a:spcAft>
                <a:spcPts val="0"/>
              </a:spcAft>
              <a:buClr>
                <a:schemeClr val="lt1"/>
              </a:buClr>
              <a:buSzPts val="1400"/>
              <a:buFont typeface="Work Sans"/>
              <a:buChar char="■"/>
              <a:defRPr sz="1400" b="0" i="0" u="none" strike="noStrike" cap="none">
                <a:solidFill>
                  <a:schemeClr val="lt1"/>
                </a:solidFill>
                <a:latin typeface="Work Sans"/>
                <a:ea typeface="Work Sans"/>
                <a:cs typeface="Work Sans"/>
                <a:sym typeface="Work Sans"/>
              </a:defRPr>
            </a:lvl3pPr>
            <a:lvl4pPr marL="1828800" marR="0" lvl="3" indent="-317500" algn="l" rtl="0">
              <a:lnSpc>
                <a:spcPct val="100000"/>
              </a:lnSpc>
              <a:spcBef>
                <a:spcPts val="1600"/>
              </a:spcBef>
              <a:spcAft>
                <a:spcPts val="0"/>
              </a:spcAft>
              <a:buClr>
                <a:schemeClr val="lt1"/>
              </a:buClr>
              <a:buSzPts val="1400"/>
              <a:buFont typeface="Work Sans"/>
              <a:buChar char="●"/>
              <a:defRPr sz="1400" b="0" i="0" u="none" strike="noStrike" cap="none">
                <a:solidFill>
                  <a:schemeClr val="lt1"/>
                </a:solidFill>
                <a:latin typeface="Work Sans"/>
                <a:ea typeface="Work Sans"/>
                <a:cs typeface="Work Sans"/>
                <a:sym typeface="Work Sans"/>
              </a:defRPr>
            </a:lvl4pPr>
            <a:lvl5pPr marL="2286000" marR="0" lvl="4" indent="-317500" algn="l" rtl="0">
              <a:lnSpc>
                <a:spcPct val="100000"/>
              </a:lnSpc>
              <a:spcBef>
                <a:spcPts val="1600"/>
              </a:spcBef>
              <a:spcAft>
                <a:spcPts val="0"/>
              </a:spcAft>
              <a:buClr>
                <a:schemeClr val="lt1"/>
              </a:buClr>
              <a:buSzPts val="1400"/>
              <a:buFont typeface="Work Sans"/>
              <a:buChar char="○"/>
              <a:defRPr sz="1400" b="0" i="0" u="none" strike="noStrike" cap="none">
                <a:solidFill>
                  <a:schemeClr val="lt1"/>
                </a:solidFill>
                <a:latin typeface="Work Sans"/>
                <a:ea typeface="Work Sans"/>
                <a:cs typeface="Work Sans"/>
                <a:sym typeface="Work Sans"/>
              </a:defRPr>
            </a:lvl5pPr>
            <a:lvl6pPr marL="2743200" marR="0" lvl="5" indent="-317500" algn="l" rtl="0">
              <a:lnSpc>
                <a:spcPct val="100000"/>
              </a:lnSpc>
              <a:spcBef>
                <a:spcPts val="1600"/>
              </a:spcBef>
              <a:spcAft>
                <a:spcPts val="0"/>
              </a:spcAft>
              <a:buClr>
                <a:schemeClr val="lt1"/>
              </a:buClr>
              <a:buSzPts val="1400"/>
              <a:buFont typeface="Work Sans"/>
              <a:buChar char="■"/>
              <a:defRPr sz="1400" b="0" i="0" u="none" strike="noStrike" cap="none">
                <a:solidFill>
                  <a:schemeClr val="lt1"/>
                </a:solidFill>
                <a:latin typeface="Work Sans"/>
                <a:ea typeface="Work Sans"/>
                <a:cs typeface="Work Sans"/>
                <a:sym typeface="Work Sans"/>
              </a:defRPr>
            </a:lvl6pPr>
            <a:lvl7pPr marL="3200400" marR="0" lvl="6" indent="-317500" algn="l" rtl="0">
              <a:lnSpc>
                <a:spcPct val="100000"/>
              </a:lnSpc>
              <a:spcBef>
                <a:spcPts val="1600"/>
              </a:spcBef>
              <a:spcAft>
                <a:spcPts val="0"/>
              </a:spcAft>
              <a:buClr>
                <a:schemeClr val="lt1"/>
              </a:buClr>
              <a:buSzPts val="1400"/>
              <a:buFont typeface="Work Sans"/>
              <a:buChar char="●"/>
              <a:defRPr sz="1400" b="0" i="0" u="none" strike="noStrike" cap="none">
                <a:solidFill>
                  <a:schemeClr val="lt1"/>
                </a:solidFill>
                <a:latin typeface="Work Sans"/>
                <a:ea typeface="Work Sans"/>
                <a:cs typeface="Work Sans"/>
                <a:sym typeface="Work Sans"/>
              </a:defRPr>
            </a:lvl7pPr>
            <a:lvl8pPr marL="3657600" marR="0" lvl="7" indent="-317500" algn="l" rtl="0">
              <a:lnSpc>
                <a:spcPct val="100000"/>
              </a:lnSpc>
              <a:spcBef>
                <a:spcPts val="1600"/>
              </a:spcBef>
              <a:spcAft>
                <a:spcPts val="0"/>
              </a:spcAft>
              <a:buClr>
                <a:schemeClr val="lt1"/>
              </a:buClr>
              <a:buSzPts val="1400"/>
              <a:buFont typeface="Work Sans"/>
              <a:buChar char="○"/>
              <a:defRPr sz="1400" b="0" i="0" u="none" strike="noStrike" cap="none">
                <a:solidFill>
                  <a:schemeClr val="lt1"/>
                </a:solidFill>
                <a:latin typeface="Work Sans"/>
                <a:ea typeface="Work Sans"/>
                <a:cs typeface="Work Sans"/>
                <a:sym typeface="Work Sans"/>
              </a:defRPr>
            </a:lvl8pPr>
            <a:lvl9pPr marL="4114800" marR="0" lvl="8" indent="-317500" algn="l" rtl="0">
              <a:lnSpc>
                <a:spcPct val="100000"/>
              </a:lnSpc>
              <a:spcBef>
                <a:spcPts val="1600"/>
              </a:spcBef>
              <a:spcAft>
                <a:spcPts val="1600"/>
              </a:spcAft>
              <a:buClr>
                <a:schemeClr val="lt1"/>
              </a:buClr>
              <a:buSzPts val="1400"/>
              <a:buFont typeface="Work Sans"/>
              <a:buChar char="■"/>
              <a:defRPr sz="1400" b="0" i="0" u="none" strike="noStrike" cap="none">
                <a:solidFill>
                  <a:schemeClr val="lt1"/>
                </a:solidFill>
                <a:latin typeface="Work Sans"/>
                <a:ea typeface="Work Sans"/>
                <a:cs typeface="Work Sans"/>
                <a:sym typeface="Work Sans"/>
              </a:defRPr>
            </a:lvl9pPr>
          </a:lstStyle>
          <a:p>
            <a:pPr marL="0" indent="0">
              <a:buFont typeface="Work Sans"/>
              <a:buNone/>
            </a:pPr>
            <a:endParaRPr lang="en-US" sz="1300" dirty="0"/>
          </a:p>
        </p:txBody>
      </p:sp>
      <p:pic>
        <p:nvPicPr>
          <p:cNvPr id="2" name="Picture 1">
            <a:extLst>
              <a:ext uri="{FF2B5EF4-FFF2-40B4-BE49-F238E27FC236}">
                <a16:creationId xmlns:a16="http://schemas.microsoft.com/office/drawing/2014/main" id="{B195D514-E390-3319-CAED-A7A4A313BF2A}"/>
              </a:ext>
            </a:extLst>
          </p:cNvPr>
          <p:cNvPicPr>
            <a:picLocks noChangeAspect="1"/>
          </p:cNvPicPr>
          <p:nvPr/>
        </p:nvPicPr>
        <p:blipFill>
          <a:blip r:embed="rId3"/>
          <a:stretch>
            <a:fillRect/>
          </a:stretch>
        </p:blipFill>
        <p:spPr>
          <a:xfrm>
            <a:off x="80758" y="196200"/>
            <a:ext cx="1335140" cy="1176630"/>
          </a:xfrm>
          <a:prstGeom prst="rect">
            <a:avLst/>
          </a:prstGeom>
        </p:spPr>
      </p:pic>
    </p:spTree>
    <p:extLst>
      <p:ext uri="{BB962C8B-B14F-4D97-AF65-F5344CB8AC3E}">
        <p14:creationId xmlns:p14="http://schemas.microsoft.com/office/powerpoint/2010/main" val="2949509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71"/>
        <p:cNvGrpSpPr/>
        <p:nvPr/>
      </p:nvGrpSpPr>
      <p:grpSpPr>
        <a:xfrm>
          <a:off x="0" y="0"/>
          <a:ext cx="0" cy="0"/>
          <a:chOff x="0" y="0"/>
          <a:chExt cx="0" cy="0"/>
        </a:xfrm>
      </p:grpSpPr>
      <p:sp>
        <p:nvSpPr>
          <p:cNvPr id="3472" name="Google Shape;3472;p53"/>
          <p:cNvSpPr txBox="1">
            <a:spLocks noGrp="1"/>
          </p:cNvSpPr>
          <p:nvPr>
            <p:ph type="ctrTitle"/>
          </p:nvPr>
        </p:nvSpPr>
        <p:spPr>
          <a:xfrm>
            <a:off x="557258" y="108380"/>
            <a:ext cx="7601908" cy="156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200" dirty="0"/>
              <a:t>FUTURE DEVELOPMENT</a:t>
            </a:r>
            <a:endParaRPr sz="4200" dirty="0"/>
          </a:p>
        </p:txBody>
      </p:sp>
      <p:sp>
        <p:nvSpPr>
          <p:cNvPr id="3473" name="Google Shape;3473;p53"/>
          <p:cNvSpPr txBox="1"/>
          <p:nvPr/>
        </p:nvSpPr>
        <p:spPr>
          <a:xfrm>
            <a:off x="1113456" y="2227992"/>
            <a:ext cx="1596600" cy="38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solidFill>
                  <a:schemeClr val="dk2"/>
                </a:solidFill>
                <a:latin typeface="Poppins Black"/>
                <a:ea typeface="Poppins Black"/>
                <a:cs typeface="Poppins Black"/>
                <a:sym typeface="Poppins Black"/>
              </a:rPr>
              <a:t>Trax</a:t>
            </a:r>
            <a:endParaRPr sz="2200" dirty="0">
              <a:solidFill>
                <a:schemeClr val="dk2"/>
              </a:solidFill>
              <a:latin typeface="Poppins Black"/>
              <a:ea typeface="Poppins Black"/>
              <a:cs typeface="Poppins Black"/>
              <a:sym typeface="Poppins Black"/>
            </a:endParaRPr>
          </a:p>
        </p:txBody>
      </p:sp>
      <p:sp>
        <p:nvSpPr>
          <p:cNvPr id="3474" name="Google Shape;3474;p53"/>
          <p:cNvSpPr txBox="1"/>
          <p:nvPr/>
        </p:nvSpPr>
        <p:spPr>
          <a:xfrm>
            <a:off x="1045147" y="2700720"/>
            <a:ext cx="1596600" cy="82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dirty="0">
                <a:solidFill>
                  <a:schemeClr val="lt1"/>
                </a:solidFill>
                <a:latin typeface="Work Sans"/>
                <a:ea typeface="Work Sans"/>
                <a:cs typeface="Work Sans"/>
                <a:sym typeface="Work Sans"/>
              </a:rPr>
              <a:t>Ability to play sample tracks of songs on an artist’s album</a:t>
            </a:r>
            <a:endParaRPr sz="1100" dirty="0">
              <a:solidFill>
                <a:schemeClr val="lt1"/>
              </a:solidFill>
              <a:latin typeface="Work Sans"/>
              <a:ea typeface="Work Sans"/>
              <a:cs typeface="Work Sans"/>
              <a:sym typeface="Work Sans"/>
            </a:endParaRPr>
          </a:p>
        </p:txBody>
      </p:sp>
      <p:sp>
        <p:nvSpPr>
          <p:cNvPr id="3475" name="Google Shape;3475;p53"/>
          <p:cNvSpPr txBox="1"/>
          <p:nvPr/>
        </p:nvSpPr>
        <p:spPr>
          <a:xfrm>
            <a:off x="2856441" y="2231976"/>
            <a:ext cx="1596600" cy="38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solidFill>
                  <a:schemeClr val="dk2"/>
                </a:solidFill>
                <a:latin typeface="Poppins Black"/>
                <a:ea typeface="Poppins Black"/>
                <a:cs typeface="Poppins Black"/>
                <a:sym typeface="Poppins Black"/>
              </a:rPr>
              <a:t>Mobility</a:t>
            </a:r>
            <a:endParaRPr sz="2200" dirty="0">
              <a:solidFill>
                <a:schemeClr val="dk2"/>
              </a:solidFill>
              <a:latin typeface="Poppins Black"/>
              <a:ea typeface="Poppins Black"/>
              <a:cs typeface="Poppins Black"/>
              <a:sym typeface="Poppins Black"/>
            </a:endParaRPr>
          </a:p>
        </p:txBody>
      </p:sp>
      <p:sp>
        <p:nvSpPr>
          <p:cNvPr id="3476" name="Google Shape;3476;p53"/>
          <p:cNvSpPr txBox="1"/>
          <p:nvPr/>
        </p:nvSpPr>
        <p:spPr>
          <a:xfrm>
            <a:off x="2776383" y="2746016"/>
            <a:ext cx="1596600" cy="82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dirty="0">
                <a:solidFill>
                  <a:schemeClr val="lt1"/>
                </a:solidFill>
                <a:latin typeface="Work Sans"/>
                <a:ea typeface="Work Sans"/>
                <a:cs typeface="Work Sans"/>
                <a:sym typeface="Work Sans"/>
              </a:rPr>
              <a:t>Integration of mobile application</a:t>
            </a:r>
            <a:endParaRPr sz="1100" dirty="0">
              <a:solidFill>
                <a:schemeClr val="lt1"/>
              </a:solidFill>
              <a:latin typeface="Work Sans"/>
              <a:ea typeface="Work Sans"/>
              <a:cs typeface="Work Sans"/>
              <a:sym typeface="Work Sans"/>
            </a:endParaRPr>
          </a:p>
        </p:txBody>
      </p:sp>
      <p:sp>
        <p:nvSpPr>
          <p:cNvPr id="3477" name="Google Shape;3477;p53"/>
          <p:cNvSpPr txBox="1"/>
          <p:nvPr/>
        </p:nvSpPr>
        <p:spPr>
          <a:xfrm>
            <a:off x="4585502" y="2223899"/>
            <a:ext cx="1991943" cy="38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2"/>
                </a:solidFill>
                <a:latin typeface="Poppins Black"/>
                <a:ea typeface="Poppins Black"/>
                <a:cs typeface="Poppins Black"/>
                <a:sym typeface="Poppins Black"/>
              </a:rPr>
              <a:t>E-Commerce</a:t>
            </a:r>
            <a:endParaRPr sz="2000" dirty="0">
              <a:solidFill>
                <a:schemeClr val="dk2"/>
              </a:solidFill>
              <a:latin typeface="Poppins Black"/>
              <a:ea typeface="Poppins Black"/>
              <a:cs typeface="Poppins Black"/>
              <a:sym typeface="Poppins Black"/>
            </a:endParaRPr>
          </a:p>
        </p:txBody>
      </p:sp>
      <p:sp>
        <p:nvSpPr>
          <p:cNvPr id="3478" name="Google Shape;3478;p53"/>
          <p:cNvSpPr txBox="1"/>
          <p:nvPr/>
        </p:nvSpPr>
        <p:spPr>
          <a:xfrm>
            <a:off x="4642255" y="2716120"/>
            <a:ext cx="1596600" cy="82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dirty="0">
                <a:solidFill>
                  <a:schemeClr val="lt1"/>
                </a:solidFill>
                <a:latin typeface="Work Sans"/>
                <a:ea typeface="Work Sans"/>
                <a:cs typeface="Work Sans"/>
                <a:sym typeface="Work Sans"/>
              </a:rPr>
              <a:t>Accessibility to purchase singles or entire albums through the site</a:t>
            </a:r>
            <a:endParaRPr sz="1100" dirty="0">
              <a:solidFill>
                <a:schemeClr val="lt1"/>
              </a:solidFill>
              <a:latin typeface="Work Sans"/>
              <a:ea typeface="Work Sans"/>
              <a:cs typeface="Work Sans"/>
              <a:sym typeface="Work Sans"/>
            </a:endParaRPr>
          </a:p>
        </p:txBody>
      </p:sp>
      <p:sp>
        <p:nvSpPr>
          <p:cNvPr id="3479" name="Google Shape;3479;p53"/>
          <p:cNvSpPr txBox="1"/>
          <p:nvPr/>
        </p:nvSpPr>
        <p:spPr>
          <a:xfrm>
            <a:off x="6522898" y="2227870"/>
            <a:ext cx="1822027" cy="38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2"/>
                </a:solidFill>
                <a:latin typeface="Poppins Black"/>
                <a:ea typeface="Poppins Black"/>
                <a:cs typeface="Poppins Black"/>
                <a:sym typeface="Poppins Black"/>
              </a:rPr>
              <a:t>Discovery</a:t>
            </a:r>
            <a:endParaRPr sz="2000" dirty="0">
              <a:solidFill>
                <a:schemeClr val="dk2"/>
              </a:solidFill>
              <a:latin typeface="Poppins Black"/>
              <a:ea typeface="Poppins Black"/>
              <a:cs typeface="Poppins Black"/>
              <a:sym typeface="Poppins Black"/>
            </a:endParaRPr>
          </a:p>
        </p:txBody>
      </p:sp>
      <p:sp>
        <p:nvSpPr>
          <p:cNvPr id="3480" name="Google Shape;3480;p53"/>
          <p:cNvSpPr txBox="1"/>
          <p:nvPr/>
        </p:nvSpPr>
        <p:spPr>
          <a:xfrm>
            <a:off x="6522898" y="2716120"/>
            <a:ext cx="1596600" cy="822300"/>
          </a:xfrm>
          <a:prstGeom prst="rect">
            <a:avLst/>
          </a:prstGeom>
          <a:noFill/>
          <a:ln>
            <a:noFill/>
          </a:ln>
        </p:spPr>
        <p:txBody>
          <a:bodyPr spcFirstLastPara="1" wrap="square" lIns="91425" tIns="91425" rIns="91425" bIns="91425" anchor="t" anchorCtr="0">
            <a:noAutofit/>
          </a:bodyPr>
          <a:lstStyle/>
          <a:p>
            <a:pPr lvl="0" algn="ctr" rtl="0">
              <a:spcBef>
                <a:spcPts val="0"/>
              </a:spcBef>
              <a:spcAft>
                <a:spcPts val="0"/>
              </a:spcAft>
            </a:pPr>
            <a:r>
              <a:rPr lang="en-US" sz="1100" dirty="0">
                <a:solidFill>
                  <a:schemeClr val="lt1"/>
                </a:solidFill>
                <a:latin typeface="Work Sans"/>
                <a:ea typeface="Work Sans"/>
                <a:cs typeface="Work Sans"/>
                <a:sym typeface="Work Sans"/>
              </a:rPr>
              <a:t>Social Media Integration</a:t>
            </a:r>
          </a:p>
          <a:p>
            <a:pPr lvl="0" algn="ctr" rtl="0">
              <a:spcBef>
                <a:spcPts val="0"/>
              </a:spcBef>
              <a:spcAft>
                <a:spcPts val="0"/>
              </a:spcAft>
            </a:pPr>
            <a:endParaRPr lang="en-US" sz="1100" dirty="0">
              <a:solidFill>
                <a:schemeClr val="lt1"/>
              </a:solidFill>
              <a:latin typeface="Work Sans"/>
              <a:ea typeface="Work Sans"/>
              <a:cs typeface="Work Sans"/>
              <a:sym typeface="Work Sans"/>
            </a:endParaRPr>
          </a:p>
          <a:p>
            <a:pPr lvl="0" algn="ctr" rtl="0">
              <a:spcBef>
                <a:spcPts val="0"/>
              </a:spcBef>
              <a:spcAft>
                <a:spcPts val="0"/>
              </a:spcAft>
            </a:pPr>
            <a:r>
              <a:rPr lang="en-US" sz="1100" dirty="0">
                <a:solidFill>
                  <a:schemeClr val="lt1"/>
                </a:solidFill>
                <a:latin typeface="Work Sans"/>
                <a:ea typeface="Work Sans"/>
                <a:cs typeface="Work Sans"/>
                <a:sym typeface="Work Sans"/>
              </a:rPr>
              <a:t>Search music by mood or activity</a:t>
            </a:r>
          </a:p>
          <a:p>
            <a:pPr lvl="0" algn="ctr" rtl="0">
              <a:spcBef>
                <a:spcPts val="0"/>
              </a:spcBef>
              <a:spcAft>
                <a:spcPts val="0"/>
              </a:spcAft>
            </a:pPr>
            <a:endParaRPr lang="en-US" sz="1100" dirty="0">
              <a:solidFill>
                <a:schemeClr val="lt1"/>
              </a:solidFill>
              <a:latin typeface="Work Sans"/>
              <a:ea typeface="Work Sans"/>
              <a:cs typeface="Work Sans"/>
              <a:sym typeface="Work Sans"/>
            </a:endParaRPr>
          </a:p>
          <a:p>
            <a:pPr lvl="0" algn="ctr" rtl="0">
              <a:spcBef>
                <a:spcPts val="0"/>
              </a:spcBef>
              <a:spcAft>
                <a:spcPts val="0"/>
              </a:spcAft>
            </a:pPr>
            <a:r>
              <a:rPr lang="en-US" sz="1100" dirty="0">
                <a:solidFill>
                  <a:schemeClr val="lt1"/>
                </a:solidFill>
                <a:latin typeface="Work Sans"/>
                <a:ea typeface="Work Sans"/>
                <a:cs typeface="Work Sans"/>
                <a:sym typeface="Work Sans"/>
              </a:rPr>
              <a:t>Notification of events nearby, album releases</a:t>
            </a:r>
          </a:p>
          <a:p>
            <a:pPr lvl="0" algn="ctr" rtl="0">
              <a:spcBef>
                <a:spcPts val="0"/>
              </a:spcBef>
              <a:spcAft>
                <a:spcPts val="0"/>
              </a:spcAft>
            </a:pPr>
            <a:endParaRPr lang="en-US" sz="1100" dirty="0">
              <a:solidFill>
                <a:schemeClr val="lt1"/>
              </a:solidFill>
              <a:latin typeface="Work Sans"/>
              <a:ea typeface="Work Sans"/>
              <a:cs typeface="Work Sans"/>
              <a:sym typeface="Work Sans"/>
            </a:endParaRPr>
          </a:p>
          <a:p>
            <a:pPr lvl="0" algn="ctr" rtl="0">
              <a:spcBef>
                <a:spcPts val="0"/>
              </a:spcBef>
              <a:spcAft>
                <a:spcPts val="0"/>
              </a:spcAft>
            </a:pPr>
            <a:r>
              <a:rPr lang="en-US" sz="1100" dirty="0">
                <a:solidFill>
                  <a:schemeClr val="lt1"/>
                </a:solidFill>
                <a:latin typeface="Work Sans"/>
                <a:ea typeface="Work Sans"/>
                <a:cs typeface="Work Sans"/>
                <a:sym typeface="Work Sans"/>
              </a:rPr>
              <a:t>Downloadable songs</a:t>
            </a:r>
          </a:p>
          <a:p>
            <a:pPr lvl="0" algn="ctr" rtl="0">
              <a:spcBef>
                <a:spcPts val="0"/>
              </a:spcBef>
              <a:spcAft>
                <a:spcPts val="0"/>
              </a:spcAft>
            </a:pPr>
            <a:endParaRPr lang="en-US" sz="1100" dirty="0">
              <a:solidFill>
                <a:schemeClr val="lt1"/>
              </a:solidFill>
              <a:latin typeface="Work Sans"/>
              <a:ea typeface="Work Sans"/>
              <a:cs typeface="Work Sans"/>
              <a:sym typeface="Work Sans"/>
            </a:endParaRPr>
          </a:p>
          <a:p>
            <a:pPr marL="0" lvl="0" indent="0" algn="ctr" rtl="0">
              <a:spcBef>
                <a:spcPts val="0"/>
              </a:spcBef>
              <a:spcAft>
                <a:spcPts val="0"/>
              </a:spcAft>
              <a:buNone/>
            </a:pPr>
            <a:endParaRPr dirty="0">
              <a:solidFill>
                <a:schemeClr val="lt1"/>
              </a:solidFill>
              <a:latin typeface="Work Sans"/>
              <a:ea typeface="Work Sans"/>
              <a:cs typeface="Work Sans"/>
              <a:sym typeface="Work Sans"/>
            </a:endParaRPr>
          </a:p>
        </p:txBody>
      </p:sp>
      <p:cxnSp>
        <p:nvCxnSpPr>
          <p:cNvPr id="3481" name="Google Shape;3481;p53"/>
          <p:cNvCxnSpPr>
            <a:stCxn id="3482" idx="6"/>
            <a:endCxn id="3483" idx="2"/>
          </p:cNvCxnSpPr>
          <p:nvPr/>
        </p:nvCxnSpPr>
        <p:spPr>
          <a:xfrm>
            <a:off x="1924425" y="1995436"/>
            <a:ext cx="1627083" cy="0"/>
          </a:xfrm>
          <a:prstGeom prst="straightConnector1">
            <a:avLst/>
          </a:prstGeom>
          <a:noFill/>
          <a:ln w="19050" cap="flat" cmpd="sng">
            <a:solidFill>
              <a:schemeClr val="accent2"/>
            </a:solidFill>
            <a:prstDash val="solid"/>
            <a:round/>
            <a:headEnd type="none" w="med" len="med"/>
            <a:tailEnd type="none" w="med" len="med"/>
          </a:ln>
        </p:spPr>
      </p:cxnSp>
      <p:sp>
        <p:nvSpPr>
          <p:cNvPr id="3484" name="Google Shape;3484;p53"/>
          <p:cNvSpPr txBox="1"/>
          <p:nvPr/>
        </p:nvSpPr>
        <p:spPr>
          <a:xfrm>
            <a:off x="1023225" y="1466125"/>
            <a:ext cx="1596600" cy="28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Work Sans"/>
                <a:ea typeface="Work Sans"/>
                <a:cs typeface="Work Sans"/>
                <a:sym typeface="Work Sans"/>
              </a:rPr>
              <a:t>Q4 2023</a:t>
            </a:r>
            <a:endParaRPr dirty="0">
              <a:solidFill>
                <a:schemeClr val="lt1"/>
              </a:solidFill>
              <a:latin typeface="Work Sans"/>
              <a:ea typeface="Work Sans"/>
              <a:cs typeface="Work Sans"/>
              <a:sym typeface="Work Sans"/>
            </a:endParaRPr>
          </a:p>
        </p:txBody>
      </p:sp>
      <p:sp>
        <p:nvSpPr>
          <p:cNvPr id="3485" name="Google Shape;3485;p53"/>
          <p:cNvSpPr txBox="1"/>
          <p:nvPr/>
        </p:nvSpPr>
        <p:spPr>
          <a:xfrm>
            <a:off x="2761612" y="1466125"/>
            <a:ext cx="1596600" cy="28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Work Sans"/>
                <a:ea typeface="Work Sans"/>
                <a:cs typeface="Work Sans"/>
                <a:sym typeface="Work Sans"/>
              </a:rPr>
              <a:t>Q3 2024</a:t>
            </a:r>
            <a:endParaRPr dirty="0">
              <a:solidFill>
                <a:schemeClr val="lt1"/>
              </a:solidFill>
              <a:latin typeface="Work Sans"/>
              <a:ea typeface="Work Sans"/>
              <a:cs typeface="Work Sans"/>
              <a:sym typeface="Work Sans"/>
            </a:endParaRPr>
          </a:p>
        </p:txBody>
      </p:sp>
      <p:sp>
        <p:nvSpPr>
          <p:cNvPr id="3486" name="Google Shape;3486;p53"/>
          <p:cNvSpPr txBox="1"/>
          <p:nvPr/>
        </p:nvSpPr>
        <p:spPr>
          <a:xfrm>
            <a:off x="4642255" y="1487851"/>
            <a:ext cx="1596600" cy="28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Work Sans"/>
                <a:ea typeface="Work Sans"/>
                <a:cs typeface="Work Sans"/>
                <a:sym typeface="Work Sans"/>
              </a:rPr>
              <a:t>Q4 2024</a:t>
            </a:r>
            <a:endParaRPr dirty="0">
              <a:solidFill>
                <a:schemeClr val="lt1"/>
              </a:solidFill>
              <a:latin typeface="Work Sans"/>
              <a:ea typeface="Work Sans"/>
              <a:cs typeface="Work Sans"/>
              <a:sym typeface="Work Sans"/>
            </a:endParaRPr>
          </a:p>
        </p:txBody>
      </p:sp>
      <p:sp>
        <p:nvSpPr>
          <p:cNvPr id="3487" name="Google Shape;3487;p53"/>
          <p:cNvSpPr txBox="1"/>
          <p:nvPr/>
        </p:nvSpPr>
        <p:spPr>
          <a:xfrm>
            <a:off x="6522898" y="1513019"/>
            <a:ext cx="1596600" cy="28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Work Sans"/>
                <a:ea typeface="Work Sans"/>
                <a:cs typeface="Work Sans"/>
                <a:sym typeface="Work Sans"/>
              </a:rPr>
              <a:t>2025-Beyond</a:t>
            </a:r>
            <a:endParaRPr dirty="0">
              <a:solidFill>
                <a:schemeClr val="lt1"/>
              </a:solidFill>
              <a:latin typeface="Work Sans"/>
              <a:ea typeface="Work Sans"/>
              <a:cs typeface="Work Sans"/>
              <a:sym typeface="Work Sans"/>
            </a:endParaRPr>
          </a:p>
        </p:txBody>
      </p:sp>
      <p:sp>
        <p:nvSpPr>
          <p:cNvPr id="3482" name="Google Shape;3482;p53"/>
          <p:cNvSpPr/>
          <p:nvPr/>
        </p:nvSpPr>
        <p:spPr>
          <a:xfrm>
            <a:off x="1718625" y="1892536"/>
            <a:ext cx="205800" cy="205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53"/>
          <p:cNvSpPr/>
          <p:nvPr/>
        </p:nvSpPr>
        <p:spPr>
          <a:xfrm>
            <a:off x="3551508" y="1892536"/>
            <a:ext cx="205800" cy="205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53"/>
          <p:cNvSpPr/>
          <p:nvPr/>
        </p:nvSpPr>
        <p:spPr>
          <a:xfrm>
            <a:off x="5387208" y="1892536"/>
            <a:ext cx="205800" cy="205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53"/>
          <p:cNvSpPr/>
          <p:nvPr/>
        </p:nvSpPr>
        <p:spPr>
          <a:xfrm>
            <a:off x="7222050" y="1892536"/>
            <a:ext cx="205800" cy="205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90" name="Google Shape;3490;p53"/>
          <p:cNvCxnSpPr>
            <a:cxnSpLocks/>
          </p:cNvCxnSpPr>
          <p:nvPr/>
        </p:nvCxnSpPr>
        <p:spPr>
          <a:xfrm>
            <a:off x="3757650" y="1995436"/>
            <a:ext cx="1628700" cy="0"/>
          </a:xfrm>
          <a:prstGeom prst="straightConnector1">
            <a:avLst/>
          </a:prstGeom>
          <a:noFill/>
          <a:ln w="19050" cap="flat" cmpd="sng">
            <a:solidFill>
              <a:schemeClr val="accent2"/>
            </a:solidFill>
            <a:prstDash val="solid"/>
            <a:round/>
            <a:headEnd type="none" w="med" len="med"/>
            <a:tailEnd type="none" w="med" len="med"/>
          </a:ln>
        </p:spPr>
      </p:cxnSp>
      <p:cxnSp>
        <p:nvCxnSpPr>
          <p:cNvPr id="3491" name="Google Shape;3491;p53"/>
          <p:cNvCxnSpPr>
            <a:stCxn id="3488" idx="6"/>
            <a:endCxn id="3489" idx="2"/>
          </p:cNvCxnSpPr>
          <p:nvPr/>
        </p:nvCxnSpPr>
        <p:spPr>
          <a:xfrm>
            <a:off x="5593008" y="1995436"/>
            <a:ext cx="1629042" cy="0"/>
          </a:xfrm>
          <a:prstGeom prst="straightConnector1">
            <a:avLst/>
          </a:prstGeom>
          <a:noFill/>
          <a:ln w="19050" cap="flat" cmpd="sng">
            <a:solidFill>
              <a:schemeClr val="accent2"/>
            </a:solidFill>
            <a:prstDash val="solid"/>
            <a:round/>
            <a:headEnd type="none" w="med" len="med"/>
            <a:tailEnd type="none" w="med" len="med"/>
          </a:ln>
        </p:spPr>
      </p:cxnSp>
      <p:pic>
        <p:nvPicPr>
          <p:cNvPr id="16" name="Picture 15">
            <a:extLst>
              <a:ext uri="{FF2B5EF4-FFF2-40B4-BE49-F238E27FC236}">
                <a16:creationId xmlns:a16="http://schemas.microsoft.com/office/drawing/2014/main" id="{1183DD1C-CCD4-0E87-3D07-1E407D496D6E}"/>
              </a:ext>
            </a:extLst>
          </p:cNvPr>
          <p:cNvPicPr>
            <a:picLocks noChangeAspect="1"/>
          </p:cNvPicPr>
          <p:nvPr/>
        </p:nvPicPr>
        <p:blipFill>
          <a:blip r:embed="rId3"/>
          <a:stretch>
            <a:fillRect/>
          </a:stretch>
        </p:blipFill>
        <p:spPr>
          <a:xfrm>
            <a:off x="-51955" y="140031"/>
            <a:ext cx="1383912" cy="11766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21"/>
        <p:cNvGrpSpPr/>
        <p:nvPr/>
      </p:nvGrpSpPr>
      <p:grpSpPr>
        <a:xfrm>
          <a:off x="0" y="0"/>
          <a:ext cx="0" cy="0"/>
          <a:chOff x="0" y="0"/>
          <a:chExt cx="0" cy="0"/>
        </a:xfrm>
      </p:grpSpPr>
      <p:sp>
        <p:nvSpPr>
          <p:cNvPr id="4022" name="Google Shape;4022;p64"/>
          <p:cNvSpPr/>
          <p:nvPr/>
        </p:nvSpPr>
        <p:spPr>
          <a:xfrm>
            <a:off x="851400" y="2690313"/>
            <a:ext cx="556800" cy="556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64"/>
          <p:cNvSpPr/>
          <p:nvPr/>
        </p:nvSpPr>
        <p:spPr>
          <a:xfrm>
            <a:off x="1573663" y="2690313"/>
            <a:ext cx="556800" cy="556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64"/>
          <p:cNvSpPr/>
          <p:nvPr/>
        </p:nvSpPr>
        <p:spPr>
          <a:xfrm>
            <a:off x="2295938" y="2690313"/>
            <a:ext cx="556800" cy="556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64"/>
          <p:cNvSpPr txBox="1">
            <a:spLocks noGrp="1"/>
          </p:cNvSpPr>
          <p:nvPr>
            <p:ph type="title"/>
          </p:nvPr>
        </p:nvSpPr>
        <p:spPr>
          <a:xfrm>
            <a:off x="478395" y="577178"/>
            <a:ext cx="46794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THANKS!</a:t>
            </a:r>
            <a:endParaRPr dirty="0"/>
          </a:p>
        </p:txBody>
      </p:sp>
      <p:sp>
        <p:nvSpPr>
          <p:cNvPr id="4026" name="Google Shape;4026;p64"/>
          <p:cNvSpPr txBox="1">
            <a:spLocks noGrp="1"/>
          </p:cNvSpPr>
          <p:nvPr>
            <p:ph type="subTitle" idx="1"/>
          </p:nvPr>
        </p:nvSpPr>
        <p:spPr>
          <a:xfrm>
            <a:off x="473426" y="1334672"/>
            <a:ext cx="4679400" cy="4129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812A5F"/>
              </a:buClr>
              <a:buFont typeface="Arial"/>
              <a:buNone/>
            </a:pPr>
            <a:r>
              <a:rPr lang="en" dirty="0"/>
              <a:t>Does anyone have any questions?</a:t>
            </a:r>
            <a:endParaRPr dirty="0"/>
          </a:p>
          <a:p>
            <a:pPr marL="0" lvl="0" indent="0" algn="l" rtl="0">
              <a:spcBef>
                <a:spcPts val="1000"/>
              </a:spcBef>
              <a:spcAft>
                <a:spcPts val="0"/>
              </a:spcAft>
              <a:buClr>
                <a:srgbClr val="812A5F"/>
              </a:buClr>
              <a:buFont typeface="Arial"/>
              <a:buNone/>
            </a:pPr>
            <a:r>
              <a:rPr lang="en" dirty="0">
                <a:uFill>
                  <a:noFill/>
                </a:uFill>
                <a:hlinkClick r:id="rId3"/>
              </a:rPr>
              <a:t>info@musicshoopa.com</a:t>
            </a:r>
            <a:r>
              <a:rPr lang="en" dirty="0">
                <a:uFill>
                  <a:noFill/>
                </a:uFill>
              </a:rPr>
              <a:t> </a:t>
            </a:r>
            <a:r>
              <a:rPr lang="en" dirty="0"/>
              <a:t>| (999) 999-9999 musicshoopa.com</a:t>
            </a:r>
            <a:endParaRPr dirty="0"/>
          </a:p>
          <a:p>
            <a:pPr marL="0" lvl="0" indent="0" algn="l" rtl="0">
              <a:spcBef>
                <a:spcPts val="0"/>
              </a:spcBef>
              <a:spcAft>
                <a:spcPts val="0"/>
              </a:spcAft>
              <a:buNone/>
            </a:pPr>
            <a:endParaRPr dirty="0"/>
          </a:p>
        </p:txBody>
      </p:sp>
      <p:grpSp>
        <p:nvGrpSpPr>
          <p:cNvPr id="4028" name="Google Shape;4028;p64"/>
          <p:cNvGrpSpPr/>
          <p:nvPr/>
        </p:nvGrpSpPr>
        <p:grpSpPr>
          <a:xfrm>
            <a:off x="2427915" y="2822310"/>
            <a:ext cx="292805" cy="292805"/>
            <a:chOff x="1379798" y="1723250"/>
            <a:chExt cx="397887" cy="397887"/>
          </a:xfrm>
        </p:grpSpPr>
        <p:sp>
          <p:nvSpPr>
            <p:cNvPr id="4029" name="Google Shape;4029;p64"/>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64"/>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64"/>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64"/>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3" name="Google Shape;4033;p64"/>
          <p:cNvGrpSpPr/>
          <p:nvPr/>
        </p:nvGrpSpPr>
        <p:grpSpPr>
          <a:xfrm>
            <a:off x="983390" y="2822310"/>
            <a:ext cx="292820" cy="292805"/>
            <a:chOff x="266768" y="1721375"/>
            <a:chExt cx="397907" cy="397887"/>
          </a:xfrm>
        </p:grpSpPr>
        <p:sp>
          <p:nvSpPr>
            <p:cNvPr id="4034" name="Google Shape;4034;p64"/>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64"/>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6" name="Google Shape;4036;p64"/>
          <p:cNvGrpSpPr/>
          <p:nvPr/>
        </p:nvGrpSpPr>
        <p:grpSpPr>
          <a:xfrm>
            <a:off x="1705663" y="2822310"/>
            <a:ext cx="292789" cy="292805"/>
            <a:chOff x="864491" y="1723250"/>
            <a:chExt cx="397866" cy="397887"/>
          </a:xfrm>
        </p:grpSpPr>
        <p:sp>
          <p:nvSpPr>
            <p:cNvPr id="4037" name="Google Shape;4037;p64"/>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64"/>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64"/>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40" name="Google Shape;4040;p64"/>
          <p:cNvPicPr preferRelativeResize="0"/>
          <p:nvPr/>
        </p:nvPicPr>
        <p:blipFill rotWithShape="1">
          <a:blip r:embed="rId4">
            <a:alphaModFix/>
          </a:blip>
          <a:srcRect l="22560" r="19292"/>
          <a:stretch/>
        </p:blipFill>
        <p:spPr>
          <a:xfrm>
            <a:off x="5294050" y="924925"/>
            <a:ext cx="3129951" cy="3588576"/>
          </a:xfrm>
          <a:prstGeom prst="rect">
            <a:avLst/>
          </a:prstGeom>
          <a:noFill/>
          <a:ln>
            <a:noFill/>
          </a:ln>
        </p:spPr>
      </p:pic>
      <p:sp>
        <p:nvSpPr>
          <p:cNvPr id="2" name="TextBox 1">
            <a:extLst>
              <a:ext uri="{FF2B5EF4-FFF2-40B4-BE49-F238E27FC236}">
                <a16:creationId xmlns:a16="http://schemas.microsoft.com/office/drawing/2014/main" id="{86112619-2CD8-A92F-C5CF-15E0D70C0385}"/>
              </a:ext>
            </a:extLst>
          </p:cNvPr>
          <p:cNvSpPr txBox="1"/>
          <p:nvPr/>
        </p:nvSpPr>
        <p:spPr>
          <a:xfrm>
            <a:off x="440999" y="3395833"/>
            <a:ext cx="2633392" cy="1169551"/>
          </a:xfrm>
          <a:prstGeom prst="rect">
            <a:avLst/>
          </a:prstGeom>
          <a:noFill/>
        </p:spPr>
        <p:txBody>
          <a:bodyPr wrap="square" rtlCol="0">
            <a:spAutoFit/>
          </a:bodyPr>
          <a:lstStyle/>
          <a:p>
            <a:r>
              <a:rPr lang="en-US" b="1" u="sng" dirty="0">
                <a:solidFill>
                  <a:schemeClr val="tx2"/>
                </a:solidFill>
                <a:latin typeface="Nirmala UI" panose="020B0502040204020203" pitchFamily="34" charset="0"/>
                <a:ea typeface="Nirmala UI" panose="020B0502040204020203" pitchFamily="34" charset="0"/>
                <a:cs typeface="Nirmala UI" panose="020B0502040204020203" pitchFamily="34" charset="0"/>
              </a:rPr>
              <a:t>Contributors</a:t>
            </a:r>
            <a:r>
              <a:rPr lang="en-US" dirty="0">
                <a:solidFill>
                  <a:schemeClr val="tx2"/>
                </a:solidFill>
                <a:latin typeface="Nirmala UI" panose="020B0502040204020203" pitchFamily="34" charset="0"/>
                <a:ea typeface="Nirmala UI" panose="020B0502040204020203" pitchFamily="34" charset="0"/>
                <a:cs typeface="Nirmala UI" panose="020B0502040204020203" pitchFamily="34" charset="0"/>
              </a:rPr>
              <a:t>:</a:t>
            </a:r>
          </a:p>
          <a:p>
            <a:r>
              <a:rPr lang="en-US" dirty="0">
                <a:solidFill>
                  <a:schemeClr val="tx2"/>
                </a:solidFill>
                <a:latin typeface="Nirmala UI" panose="020B0502040204020203" pitchFamily="34" charset="0"/>
                <a:ea typeface="Nirmala UI" panose="020B0502040204020203" pitchFamily="34" charset="0"/>
                <a:cs typeface="Nirmala UI" panose="020B0502040204020203" pitchFamily="34" charset="0"/>
              </a:rPr>
              <a:t>John Raab</a:t>
            </a:r>
          </a:p>
          <a:p>
            <a:r>
              <a:rPr lang="en-US" dirty="0">
                <a:solidFill>
                  <a:schemeClr val="tx2"/>
                </a:solidFill>
                <a:latin typeface="Nirmala UI" panose="020B0502040204020203" pitchFamily="34" charset="0"/>
                <a:ea typeface="Nirmala UI" panose="020B0502040204020203" pitchFamily="34" charset="0"/>
                <a:cs typeface="Nirmala UI" panose="020B0502040204020203" pitchFamily="34" charset="0"/>
              </a:rPr>
              <a:t>Cullen Knott</a:t>
            </a:r>
          </a:p>
          <a:p>
            <a:r>
              <a:rPr lang="en-US" dirty="0">
                <a:solidFill>
                  <a:schemeClr val="tx2"/>
                </a:solidFill>
                <a:latin typeface="Nirmala UI" panose="020B0502040204020203" pitchFamily="34" charset="0"/>
                <a:ea typeface="Nirmala UI" panose="020B0502040204020203" pitchFamily="34" charset="0"/>
                <a:cs typeface="Nirmala UI" panose="020B0502040204020203" pitchFamily="34" charset="0"/>
              </a:rPr>
              <a:t>Ruben Ruiz</a:t>
            </a:r>
          </a:p>
          <a:p>
            <a:r>
              <a:rPr lang="en-US" dirty="0">
                <a:solidFill>
                  <a:schemeClr val="tx2"/>
                </a:solidFill>
                <a:latin typeface="Nirmala UI" panose="020B0502040204020203" pitchFamily="34" charset="0"/>
                <a:ea typeface="Nirmala UI" panose="020B0502040204020203" pitchFamily="34" charset="0"/>
                <a:cs typeface="Nirmala UI" panose="020B0502040204020203" pitchFamily="34" charset="0"/>
              </a:rPr>
              <a:t>Aaron Ko</a:t>
            </a:r>
          </a:p>
        </p:txBody>
      </p:sp>
      <p:sp>
        <p:nvSpPr>
          <p:cNvPr id="3" name="Rectangle: Rounded Corners 2">
            <a:extLst>
              <a:ext uri="{FF2B5EF4-FFF2-40B4-BE49-F238E27FC236}">
                <a16:creationId xmlns:a16="http://schemas.microsoft.com/office/drawing/2014/main" id="{7061764F-E43E-EC8A-65F8-BC20472E60FE}"/>
              </a:ext>
            </a:extLst>
          </p:cNvPr>
          <p:cNvSpPr/>
          <p:nvPr/>
        </p:nvSpPr>
        <p:spPr>
          <a:xfrm>
            <a:off x="411375" y="3379110"/>
            <a:ext cx="1587078" cy="1229258"/>
          </a:xfrm>
          <a:prstGeom prst="roundRect">
            <a:avLst/>
          </a:prstGeom>
          <a:no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17"/>
        <p:cNvGrpSpPr/>
        <p:nvPr/>
      </p:nvGrpSpPr>
      <p:grpSpPr>
        <a:xfrm>
          <a:off x="0" y="0"/>
          <a:ext cx="0" cy="0"/>
          <a:chOff x="0" y="0"/>
          <a:chExt cx="0" cy="0"/>
        </a:xfrm>
      </p:grpSpPr>
      <p:sp>
        <p:nvSpPr>
          <p:cNvPr id="4118" name="Google Shape;4118;p66"/>
          <p:cNvSpPr txBox="1">
            <a:spLocks noGrp="1"/>
          </p:cNvSpPr>
          <p:nvPr>
            <p:ph type="title"/>
          </p:nvPr>
        </p:nvSpPr>
        <p:spPr>
          <a:xfrm>
            <a:off x="2009853" y="146090"/>
            <a:ext cx="4679400" cy="6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LINKS</a:t>
            </a:r>
            <a:endParaRPr dirty="0"/>
          </a:p>
        </p:txBody>
      </p:sp>
      <p:sp>
        <p:nvSpPr>
          <p:cNvPr id="2" name="TextBox 1">
            <a:extLst>
              <a:ext uri="{FF2B5EF4-FFF2-40B4-BE49-F238E27FC236}">
                <a16:creationId xmlns:a16="http://schemas.microsoft.com/office/drawing/2014/main" id="{16BD7E72-0D43-4C98-080E-BED4A8D038CA}"/>
              </a:ext>
            </a:extLst>
          </p:cNvPr>
          <p:cNvSpPr txBox="1"/>
          <p:nvPr/>
        </p:nvSpPr>
        <p:spPr>
          <a:xfrm>
            <a:off x="660528" y="1121543"/>
            <a:ext cx="3627916" cy="307777"/>
          </a:xfrm>
          <a:prstGeom prst="rect">
            <a:avLst/>
          </a:prstGeom>
          <a:noFill/>
        </p:spPr>
        <p:txBody>
          <a:bodyPr wrap="none" rtlCol="0">
            <a:spAutoFit/>
          </a:bodyPr>
          <a:lstStyle/>
          <a:p>
            <a:r>
              <a:rPr lang="en-US" dirty="0">
                <a:solidFill>
                  <a:schemeClr val="tx2"/>
                </a:solidFill>
                <a:latin typeface="Nirmala UI" panose="020B0502040204020203" pitchFamily="34" charset="0"/>
                <a:ea typeface="Nirmala UI" panose="020B0502040204020203" pitchFamily="34" charset="0"/>
                <a:cs typeface="Nirmala UI" panose="020B0502040204020203" pitchFamily="34" charset="0"/>
              </a:rPr>
              <a:t>Github: </a:t>
            </a:r>
            <a:r>
              <a:rPr lang="en-US" b="0" i="0" u="none" strike="noStrike" dirty="0">
                <a:effectLst/>
                <a:latin typeface="Nirmala UI" panose="020B0502040204020203" pitchFamily="34" charset="0"/>
                <a:ea typeface="Nirmala UI" panose="020B0502040204020203" pitchFamily="34" charset="0"/>
                <a:cs typeface="Nirmala UI" panose="020B0502040204020203" pitchFamily="34" charset="0"/>
                <a:hlinkClick r:id="rId3"/>
              </a:rPr>
              <a:t>https://jrsr5599.github.io/Project-2/</a:t>
            </a:r>
            <a:endParaRPr lang="en-US" dirty="0">
              <a:solidFill>
                <a:schemeClr val="tx2"/>
              </a:solidFill>
              <a:latin typeface="Nirmala UI" panose="020B0502040204020203" pitchFamily="34" charset="0"/>
              <a:ea typeface="Nirmala UI" panose="020B0502040204020203" pitchFamily="34" charset="0"/>
              <a:cs typeface="Nirmala UI" panose="020B0502040204020203" pitchFamily="34" charset="0"/>
            </a:endParaRPr>
          </a:p>
        </p:txBody>
      </p:sp>
    </p:spTree>
  </p:cSld>
  <p:clrMapOvr>
    <a:masterClrMapping/>
  </p:clrMapOvr>
</p:sld>
</file>

<file path=ppt/theme/theme1.xml><?xml version="1.0" encoding="utf-8"?>
<a:theme xmlns:a="http://schemas.openxmlformats.org/drawingml/2006/main" name="Audio Engineer Portfolio by Slidesgo">
  <a:themeElements>
    <a:clrScheme name="Simple Light">
      <a:dk1>
        <a:srgbClr val="000000"/>
      </a:dk1>
      <a:lt1>
        <a:srgbClr val="D9D9D9"/>
      </a:lt1>
      <a:dk2>
        <a:srgbClr val="9A7AD4"/>
      </a:dk2>
      <a:lt2>
        <a:srgbClr val="FFFFFF"/>
      </a:lt2>
      <a:accent1>
        <a:srgbClr val="FFFFFF"/>
      </a:accent1>
      <a:accent2>
        <a:srgbClr val="FFFFFF"/>
      </a:accent2>
      <a:accent3>
        <a:srgbClr val="FFFFFF"/>
      </a:accent3>
      <a:accent4>
        <a:srgbClr val="FFFFFF"/>
      </a:accent4>
      <a:accent5>
        <a:srgbClr val="FFFFFF"/>
      </a:accent5>
      <a:accent6>
        <a:srgbClr val="FFFFFF"/>
      </a:accent6>
      <a:hlink>
        <a:srgbClr val="9A7AD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965</TotalTime>
  <Words>461</Words>
  <Application>Microsoft Office PowerPoint</Application>
  <PresentationFormat>On-screen Show (16:9)</PresentationFormat>
  <Paragraphs>85</Paragraphs>
  <Slides>9</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Nirmala UI</vt:lpstr>
      <vt:lpstr>Poppins</vt:lpstr>
      <vt:lpstr>Nirmala UI Semilight</vt:lpstr>
      <vt:lpstr>Poppins Black</vt:lpstr>
      <vt:lpstr>Work Sans</vt:lpstr>
      <vt:lpstr>Courier New</vt:lpstr>
      <vt:lpstr>Arial</vt:lpstr>
      <vt:lpstr>Roboto Condensed Light</vt:lpstr>
      <vt:lpstr>Audio Engineer Portfolio by Slidesgo</vt:lpstr>
      <vt:lpstr>SHOOPA </vt:lpstr>
      <vt:lpstr>Elevator  Pitch</vt:lpstr>
      <vt:lpstr>Table of Contents</vt:lpstr>
      <vt:lpstr>01</vt:lpstr>
      <vt:lpstr>PowerPoint Presentation</vt:lpstr>
      <vt:lpstr>PowerPoint Presentation</vt:lpstr>
      <vt:lpstr>FUTURE DEVELOPMENT</vt:lpstr>
      <vt:lpstr>THANKS!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SHOOPA</dc:title>
  <dc:creator>Aaron Ko</dc:creator>
  <cp:lastModifiedBy>Aaron Ko</cp:lastModifiedBy>
  <cp:revision>5</cp:revision>
  <dcterms:modified xsi:type="dcterms:W3CDTF">2023-08-08T01:53:21Z</dcterms:modified>
</cp:coreProperties>
</file>