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02550" y="814712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Project Sponsor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Terrence Chew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902550" y="1854812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Project Manager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Junior Tantono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72749" y="3151525"/>
            <a:ext cx="1745737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Programmer/Tester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</a:rPr>
              <a:t>Decen Ng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57" name="Google Shape;57;p13"/>
          <p:cNvCxnSpPr>
            <a:stCxn id="54" idx="2"/>
            <a:endCxn id="55" idx="0"/>
          </p:cNvCxnSpPr>
          <p:nvPr/>
        </p:nvCxnSpPr>
        <p:spPr>
          <a:xfrm>
            <a:off x="4671600" y="1425512"/>
            <a:ext cx="0" cy="4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2047008" y="3151525"/>
            <a:ext cx="1684551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Programmer/Tester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</a:rPr>
              <a:t>Jing Jue Ching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902550" y="3151537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Document Writer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Neo Kai Heng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622813" y="3151537"/>
            <a:ext cx="1538100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Document Writer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Seri Dania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424714" y="3151525"/>
            <a:ext cx="1719286" cy="610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Programmer/Tester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Jing Xian Ching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62;p13"/>
          <p:cNvCxnSpPr>
            <a:stCxn id="55" idx="2"/>
            <a:endCxn id="59" idx="0"/>
          </p:cNvCxnSpPr>
          <p:nvPr/>
        </p:nvCxnSpPr>
        <p:spPr>
          <a:xfrm>
            <a:off x="4671600" y="2465612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cxnSpLocks/>
            <a:endCxn id="56" idx="0"/>
          </p:cNvCxnSpPr>
          <p:nvPr/>
        </p:nvCxnSpPr>
        <p:spPr>
          <a:xfrm rot="10800000" flipV="1">
            <a:off x="1045618" y="2731225"/>
            <a:ext cx="3626682" cy="420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2644850" y="147550"/>
            <a:ext cx="41880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- 05 Organisational Chart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01/05/2020</a:t>
            </a:r>
            <a:endParaRPr/>
          </a:p>
        </p:txBody>
      </p:sp>
      <p:cxnSp>
        <p:nvCxnSpPr>
          <p:cNvPr id="65" name="Google Shape;65;p13"/>
          <p:cNvCxnSpPr>
            <a:cxnSpLocks/>
            <a:stCxn id="61" idx="0"/>
          </p:cNvCxnSpPr>
          <p:nvPr/>
        </p:nvCxnSpPr>
        <p:spPr>
          <a:xfrm rot="16200000" flipV="1">
            <a:off x="6184954" y="1052122"/>
            <a:ext cx="420300" cy="377850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>
            <a:cxnSpLocks/>
            <a:stCxn id="58" idx="0"/>
          </p:cNvCxnSpPr>
          <p:nvPr/>
        </p:nvCxnSpPr>
        <p:spPr>
          <a:xfrm flipH="1" flipV="1">
            <a:off x="2879060" y="2745025"/>
            <a:ext cx="10224" cy="40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6389475" y="2745025"/>
            <a:ext cx="4800" cy="40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JUNIOR TANTONO</cp:lastModifiedBy>
  <cp:revision>1</cp:revision>
  <dcterms:modified xsi:type="dcterms:W3CDTF">2020-05-17T06:10:44Z</dcterms:modified>
</cp:coreProperties>
</file>