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16175" y="884212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Project Sponsor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Terrence Chew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16175" y="1924312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Project Manager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Junior Tantono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6374" y="3221025"/>
            <a:ext cx="1700151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Programmer/Tester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</a:rPr>
              <a:t>Decen Ng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57" name="Google Shape;57;p13"/>
          <p:cNvCxnSpPr>
            <a:stCxn id="54" idx="2"/>
            <a:endCxn id="55" idx="0"/>
          </p:cNvCxnSpPr>
          <p:nvPr/>
        </p:nvCxnSpPr>
        <p:spPr>
          <a:xfrm>
            <a:off x="4585225" y="1495012"/>
            <a:ext cx="0" cy="4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1924824" y="3221025"/>
            <a:ext cx="1700151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Programmer/Tester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Jing Jue Ching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816175" y="3221037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Document Writer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Neo Kai Heng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536438" y="3221037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Document Writer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Seri Dania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357474" y="3221025"/>
            <a:ext cx="1700151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Programmer/Tester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Jing Xian Ching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62;p13"/>
          <p:cNvCxnSpPr>
            <a:stCxn id="55" idx="2"/>
            <a:endCxn id="59" idx="0"/>
          </p:cNvCxnSpPr>
          <p:nvPr/>
        </p:nvCxnSpPr>
        <p:spPr>
          <a:xfrm>
            <a:off x="4585225" y="2535112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cxnSpLocks/>
            <a:endCxn id="56" idx="0"/>
          </p:cNvCxnSpPr>
          <p:nvPr/>
        </p:nvCxnSpPr>
        <p:spPr>
          <a:xfrm rot="10800000" flipV="1">
            <a:off x="936451" y="2800725"/>
            <a:ext cx="3649477" cy="420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2558475" y="217050"/>
            <a:ext cx="41880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- 05 Organisational Chart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11/04/2020</a:t>
            </a:r>
            <a:endParaRPr/>
          </a:p>
        </p:txBody>
      </p:sp>
      <p:cxnSp>
        <p:nvCxnSpPr>
          <p:cNvPr id="65" name="Google Shape;65;p13"/>
          <p:cNvCxnSpPr>
            <a:cxnSpLocks/>
            <a:stCxn id="61" idx="0"/>
          </p:cNvCxnSpPr>
          <p:nvPr/>
        </p:nvCxnSpPr>
        <p:spPr>
          <a:xfrm rot="16200000" flipV="1">
            <a:off x="6103363" y="1116838"/>
            <a:ext cx="420300" cy="378807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>
            <a:cxnSpLocks/>
            <a:stCxn id="58" idx="0"/>
          </p:cNvCxnSpPr>
          <p:nvPr/>
        </p:nvCxnSpPr>
        <p:spPr>
          <a:xfrm flipV="1">
            <a:off x="2774900" y="2814525"/>
            <a:ext cx="8425" cy="40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6303100" y="2814525"/>
            <a:ext cx="4800" cy="40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JUNIOR TANTONO</cp:lastModifiedBy>
  <cp:revision>1</cp:revision>
  <dcterms:modified xsi:type="dcterms:W3CDTF">2020-05-17T06:11:25Z</dcterms:modified>
</cp:coreProperties>
</file>