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03"/>
        <p:guide pos="384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4445" y="0"/>
            <a:ext cx="12167870" cy="8976360"/>
            <a:chOff x="7" y="0"/>
            <a:chExt cx="19162" cy="14136"/>
          </a:xfrm>
        </p:grpSpPr>
        <p:sp>
          <p:nvSpPr>
            <p:cNvPr id="3" name="矩形 2"/>
            <p:cNvSpPr/>
            <p:nvPr/>
          </p:nvSpPr>
          <p:spPr>
            <a:xfrm>
              <a:off x="7" y="0"/>
              <a:ext cx="19162" cy="1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" y="0"/>
              <a:ext cx="416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/>
                <a:t>frame</a:t>
              </a:r>
              <a:r>
                <a:rPr lang="en-US" altLang="zh-CN"/>
                <a:t>%</a:t>
              </a:r>
              <a:r>
                <a:rPr lang="zh-CN" altLang="en-US"/>
                <a:t>（</a:t>
              </a:r>
              <a:r>
                <a:rPr lang="en-US" altLang="zh-CN"/>
                <a:t>main-frame</a:t>
              </a:r>
              <a:r>
                <a:rPr lang="zh-CN" altLang="en-US"/>
                <a:t>）</a:t>
              </a:r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32080" y="368300"/>
            <a:ext cx="11953240" cy="8475980"/>
            <a:chOff x="208" y="580"/>
            <a:chExt cx="18824" cy="13348"/>
          </a:xfrm>
        </p:grpSpPr>
        <p:sp>
          <p:nvSpPr>
            <p:cNvPr id="6" name="矩形 5"/>
            <p:cNvSpPr/>
            <p:nvPr/>
          </p:nvSpPr>
          <p:spPr>
            <a:xfrm>
              <a:off x="208" y="580"/>
              <a:ext cx="18824" cy="133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8" y="580"/>
              <a:ext cx="493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t>horizontal-pane%</a:t>
              </a:r>
              <a:r>
                <a:rPr lang="zh-CN"/>
                <a:t>（主布局）</a:t>
              </a:r>
              <a:endParaRPr lang="zh-CN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45745" y="736600"/>
            <a:ext cx="4348480" cy="7966075"/>
            <a:chOff x="387" y="1160"/>
            <a:chExt cx="6848" cy="12545"/>
          </a:xfrm>
        </p:grpSpPr>
        <p:sp>
          <p:nvSpPr>
            <p:cNvPr id="9" name="矩形 8"/>
            <p:cNvSpPr/>
            <p:nvPr/>
          </p:nvSpPr>
          <p:spPr>
            <a:xfrm>
              <a:off x="387" y="1161"/>
              <a:ext cx="6849" cy="125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87" y="1160"/>
              <a:ext cx="5260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vertical-panel%（左边布局）</a:t>
              </a:r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72745" y="1105535"/>
            <a:ext cx="4114800" cy="427990"/>
            <a:chOff x="587" y="1741"/>
            <a:chExt cx="6480" cy="674"/>
          </a:xfrm>
        </p:grpSpPr>
        <p:sp>
          <p:nvSpPr>
            <p:cNvPr id="11" name="矩形 10"/>
            <p:cNvSpPr/>
            <p:nvPr/>
          </p:nvSpPr>
          <p:spPr>
            <a:xfrm>
              <a:off x="587" y="1741"/>
              <a:ext cx="6481" cy="675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87" y="1761"/>
              <a:ext cx="4555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canvas%（canvas/target）</a:t>
              </a:r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72745" y="1630045"/>
            <a:ext cx="4135120" cy="3343910"/>
            <a:chOff x="587" y="2567"/>
            <a:chExt cx="6512" cy="5266"/>
          </a:xfrm>
        </p:grpSpPr>
        <p:sp>
          <p:nvSpPr>
            <p:cNvPr id="13" name="矩形 12"/>
            <p:cNvSpPr/>
            <p:nvPr/>
          </p:nvSpPr>
          <p:spPr>
            <a:xfrm>
              <a:off x="587" y="2567"/>
              <a:ext cx="6513" cy="5267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19" y="2567"/>
              <a:ext cx="5059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vertical-panel%（命令区）</a:t>
              </a:r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73710" y="1991360"/>
            <a:ext cx="3920490" cy="2870200"/>
            <a:chOff x="746" y="3136"/>
            <a:chExt cx="6174" cy="4520"/>
          </a:xfrm>
        </p:grpSpPr>
        <p:sp>
          <p:nvSpPr>
            <p:cNvPr id="15" name="矩形 14"/>
            <p:cNvSpPr/>
            <p:nvPr/>
          </p:nvSpPr>
          <p:spPr>
            <a:xfrm>
              <a:off x="746" y="3136"/>
              <a:ext cx="6175" cy="45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46" y="3147"/>
              <a:ext cx="5609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group-box-panel%（行列设置组）</a:t>
              </a:r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579755" y="2366645"/>
            <a:ext cx="3727450" cy="1235710"/>
            <a:chOff x="913" y="3727"/>
            <a:chExt cx="5870" cy="1946"/>
          </a:xfrm>
        </p:grpSpPr>
        <p:sp>
          <p:nvSpPr>
            <p:cNvPr id="17" name="矩形 16"/>
            <p:cNvSpPr/>
            <p:nvPr/>
          </p:nvSpPr>
          <p:spPr>
            <a:xfrm>
              <a:off x="913" y="3727"/>
              <a:ext cx="5870" cy="194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13" y="3727"/>
              <a:ext cx="5870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horizontal-pane%（行列设置面板）</a:t>
              </a:r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06755" y="2734945"/>
            <a:ext cx="1671955" cy="768985"/>
            <a:chOff x="1081" y="5808"/>
            <a:chExt cx="2255" cy="1169"/>
          </a:xfrm>
        </p:grpSpPr>
        <p:sp>
          <p:nvSpPr>
            <p:cNvPr id="19" name="矩形 18"/>
            <p:cNvSpPr/>
            <p:nvPr/>
          </p:nvSpPr>
          <p:spPr>
            <a:xfrm>
              <a:off x="1081" y="5808"/>
              <a:ext cx="2255" cy="1169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43" y="5929"/>
              <a:ext cx="2193" cy="98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text-field%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（text/row）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634615" y="2734945"/>
            <a:ext cx="1577975" cy="762635"/>
            <a:chOff x="1081" y="5808"/>
            <a:chExt cx="2255" cy="1169"/>
          </a:xfrm>
        </p:grpSpPr>
        <p:sp>
          <p:nvSpPr>
            <p:cNvPr id="25" name="矩形 24"/>
            <p:cNvSpPr/>
            <p:nvPr/>
          </p:nvSpPr>
          <p:spPr>
            <a:xfrm>
              <a:off x="1081" y="5808"/>
              <a:ext cx="2255" cy="1169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143" y="5929"/>
              <a:ext cx="2193" cy="98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>
                  <a:ln>
                    <a:noFill/>
                  </a:ln>
                  <a:solidFill>
                    <a:schemeClr val="bg1"/>
                  </a:solidFill>
                </a:rPr>
                <a:t>text-field%</a:t>
              </a:r>
              <a:endParaRPr lang="zh-CN" altLang="en-US">
                <a:ln>
                  <a:noFill/>
                </a:ln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ln>
                    <a:noFill/>
                  </a:ln>
                  <a:solidFill>
                    <a:schemeClr val="bg1"/>
                  </a:solidFill>
                </a:rPr>
                <a:t>（text/col）</a:t>
              </a:r>
              <a:endParaRPr lang="zh-CN" altLang="en-US">
                <a:ln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70230" y="3738880"/>
            <a:ext cx="3744595" cy="967740"/>
            <a:chOff x="898" y="5888"/>
            <a:chExt cx="5897" cy="1524"/>
          </a:xfrm>
        </p:grpSpPr>
        <p:sp>
          <p:nvSpPr>
            <p:cNvPr id="28" name="矩形 27"/>
            <p:cNvSpPr/>
            <p:nvPr/>
          </p:nvSpPr>
          <p:spPr>
            <a:xfrm>
              <a:off x="925" y="5888"/>
              <a:ext cx="5870" cy="1525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98" y="5944"/>
              <a:ext cx="5870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horizontal-pane%（行列选择面板）</a:t>
              </a:r>
              <a:endParaRPr lang="zh-CN" altLang="en-US"/>
            </a:p>
          </p:txBody>
        </p:sp>
      </p:grpSp>
      <p:sp>
        <p:nvSpPr>
          <p:cNvPr id="30" name="矩形 29"/>
          <p:cNvSpPr/>
          <p:nvPr/>
        </p:nvSpPr>
        <p:spPr>
          <a:xfrm>
            <a:off x="714375" y="4143375"/>
            <a:ext cx="3497580" cy="415925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52475" y="414337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choice%（choice/r&amp;c）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372745" y="5097145"/>
            <a:ext cx="4114800" cy="1921510"/>
            <a:chOff x="587" y="8027"/>
            <a:chExt cx="6480" cy="3026"/>
          </a:xfrm>
        </p:grpSpPr>
        <p:sp>
          <p:nvSpPr>
            <p:cNvPr id="33" name="矩形 32"/>
            <p:cNvSpPr/>
            <p:nvPr/>
          </p:nvSpPr>
          <p:spPr>
            <a:xfrm>
              <a:off x="587" y="8027"/>
              <a:ext cx="6481" cy="3026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87" y="8027"/>
              <a:ext cx="5090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group-box-panel%（命令组）</a:t>
              </a:r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99745" y="5476875"/>
            <a:ext cx="3894455" cy="394335"/>
            <a:chOff x="787" y="8856"/>
            <a:chExt cx="6133" cy="756"/>
          </a:xfrm>
        </p:grpSpPr>
        <p:sp>
          <p:nvSpPr>
            <p:cNvPr id="35" name="矩形 34"/>
            <p:cNvSpPr/>
            <p:nvPr/>
          </p:nvSpPr>
          <p:spPr>
            <a:xfrm>
              <a:off x="787" y="8856"/>
              <a:ext cx="6133" cy="7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88" y="8871"/>
              <a:ext cx="6132" cy="7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 anchor="t">
              <a:spAutoFit/>
            </a:bodyPr>
            <a:p>
              <a:pPr algn="l"/>
              <a:r>
                <a:rPr lang="zh-CN" altLang="en-US"/>
                <a:t>button%（button/select-picture）</a:t>
              </a:r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04190" y="5972810"/>
            <a:ext cx="3894455" cy="388620"/>
            <a:chOff x="787" y="8856"/>
            <a:chExt cx="6133" cy="756"/>
          </a:xfrm>
        </p:grpSpPr>
        <p:sp>
          <p:nvSpPr>
            <p:cNvPr id="38" name="矩形 37"/>
            <p:cNvSpPr/>
            <p:nvPr/>
          </p:nvSpPr>
          <p:spPr>
            <a:xfrm>
              <a:off x="787" y="8856"/>
              <a:ext cx="6133" cy="7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88" y="8871"/>
              <a:ext cx="6132" cy="7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 anchor="t">
              <a:spAutoFit/>
            </a:bodyPr>
            <a:p>
              <a:pPr algn="l"/>
              <a:r>
                <a:rPr lang="zh-CN" altLang="en-US"/>
                <a:t>button%（button/blend-cells）</a:t>
              </a:r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15620" y="6491605"/>
            <a:ext cx="3894455" cy="401868"/>
            <a:chOff x="787" y="8856"/>
            <a:chExt cx="6133" cy="756"/>
          </a:xfrm>
        </p:grpSpPr>
        <p:sp>
          <p:nvSpPr>
            <p:cNvPr id="41" name="矩形 40"/>
            <p:cNvSpPr/>
            <p:nvPr/>
          </p:nvSpPr>
          <p:spPr>
            <a:xfrm>
              <a:off x="787" y="8856"/>
              <a:ext cx="6133" cy="7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88" y="8871"/>
              <a:ext cx="6132" cy="6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 anchor="t">
              <a:spAutoFit/>
            </a:bodyPr>
            <a:p>
              <a:pPr algn="l"/>
              <a:r>
                <a:rPr lang="zh-CN" altLang="en-US"/>
                <a:t>button%（button/play-again）</a:t>
              </a:r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4015" y="7134225"/>
            <a:ext cx="4135120" cy="375432"/>
            <a:chOff x="562" y="8856"/>
            <a:chExt cx="6512" cy="795"/>
          </a:xfrm>
        </p:grpSpPr>
        <p:sp>
          <p:nvSpPr>
            <p:cNvPr id="44" name="矩形 43"/>
            <p:cNvSpPr/>
            <p:nvPr/>
          </p:nvSpPr>
          <p:spPr>
            <a:xfrm>
              <a:off x="562" y="8856"/>
              <a:ext cx="6512" cy="756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92" y="8871"/>
              <a:ext cx="5060" cy="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4"/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algn="l"/>
              <a:r>
                <a:rPr lang="zh-CN" altLang="en-US"/>
                <a:t>button%（button/exit）</a:t>
              </a:r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393065" y="7576820"/>
            <a:ext cx="4114800" cy="1005840"/>
            <a:chOff x="619" y="11932"/>
            <a:chExt cx="6480" cy="1584"/>
          </a:xfrm>
        </p:grpSpPr>
        <p:sp>
          <p:nvSpPr>
            <p:cNvPr id="47" name="矩形 46"/>
            <p:cNvSpPr/>
            <p:nvPr/>
          </p:nvSpPr>
          <p:spPr>
            <a:xfrm>
              <a:off x="619" y="11932"/>
              <a:ext cx="6481" cy="1585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19" y="11993"/>
              <a:ext cx="5429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vertical-panel%（状态面板）</a:t>
              </a:r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20065" y="7973060"/>
            <a:ext cx="3890010" cy="496570"/>
            <a:chOff x="819" y="12556"/>
            <a:chExt cx="6126" cy="782"/>
          </a:xfrm>
        </p:grpSpPr>
        <p:sp>
          <p:nvSpPr>
            <p:cNvPr id="50" name="矩形 49"/>
            <p:cNvSpPr/>
            <p:nvPr/>
          </p:nvSpPr>
          <p:spPr>
            <a:xfrm>
              <a:off x="819" y="12556"/>
              <a:ext cx="6127" cy="783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19" y="12556"/>
              <a:ext cx="5536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message%（message/status）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722495" y="737235"/>
            <a:ext cx="7216140" cy="7965440"/>
            <a:chOff x="7437" y="1161"/>
            <a:chExt cx="11364" cy="12544"/>
          </a:xfrm>
        </p:grpSpPr>
        <p:sp>
          <p:nvSpPr>
            <p:cNvPr id="52" name="矩形 51"/>
            <p:cNvSpPr/>
            <p:nvPr/>
          </p:nvSpPr>
          <p:spPr>
            <a:xfrm>
              <a:off x="7437" y="1161"/>
              <a:ext cx="11365" cy="125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7437" y="1181"/>
              <a:ext cx="4861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vertical-panel%（右侧布局）</a:t>
              </a:r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4838700" y="1104900"/>
            <a:ext cx="6906895" cy="7477760"/>
            <a:chOff x="7620" y="1740"/>
            <a:chExt cx="10877" cy="11776"/>
          </a:xfrm>
          <a:solidFill>
            <a:schemeClr val="bg1"/>
          </a:solidFill>
        </p:grpSpPr>
        <p:sp>
          <p:nvSpPr>
            <p:cNvPr id="53" name="矩形 52"/>
            <p:cNvSpPr/>
            <p:nvPr/>
          </p:nvSpPr>
          <p:spPr>
            <a:xfrm>
              <a:off x="7637" y="1740"/>
              <a:ext cx="10861" cy="1177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620" y="1789"/>
              <a:ext cx="597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 anchor="t">
              <a:spAutoFit/>
            </a:bodyPr>
            <a:p>
              <a:r>
                <a:rPr lang="zh-CN" altLang="en-US"/>
                <a:t>puzzle-canvas%（canvas/puzzle）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WPS 演示</Application>
  <PresentationFormat>宽屏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DejaVu Sans</vt:lpstr>
      <vt:lpstr>Arial Black</vt:lpstr>
      <vt:lpstr>Noto Sans CJK SC</vt:lpstr>
      <vt:lpstr>微软雅黑</vt:lpstr>
      <vt:lpstr>宋体</vt:lpstr>
      <vt:lpstr>Arial Unicode MS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ZHY</cp:lastModifiedBy>
  <cp:revision>40</cp:revision>
  <dcterms:created xsi:type="dcterms:W3CDTF">2024-01-11T14:53:41Z</dcterms:created>
  <dcterms:modified xsi:type="dcterms:W3CDTF">2024-01-11T14:53:41Z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2052-11.1.0.11708</vt:lpwstr>
  </property>
  <property fmtid="{D5CDD505-2E9C-101B-9397-08002B2CF9AE}" pid="3" name="ICV">
    <vt:lpwstr/>
  </property>
</Properties>
</file>