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</p:sldMasterIdLst>
  <p:notesMasterIdLst>
    <p:notesMasterId r:id="rId6"/>
  </p:notesMasterIdLst>
  <p:sldIdLst>
    <p:sldId id="257" r:id="rId5"/>
    <p:sldId id="258" r:id="rId7"/>
    <p:sldId id="290" r:id="rId8"/>
    <p:sldId id="291" r:id="rId9"/>
    <p:sldId id="16463" r:id="rId10"/>
    <p:sldId id="16464" r:id="rId11"/>
    <p:sldId id="16465" r:id="rId12"/>
    <p:sldId id="16466" r:id="rId13"/>
    <p:sldId id="16469" r:id="rId14"/>
    <p:sldId id="16470" r:id="rId15"/>
    <p:sldId id="16485" r:id="rId16"/>
    <p:sldId id="16472" r:id="rId17"/>
    <p:sldId id="16467" r:id="rId18"/>
    <p:sldId id="16473" r:id="rId19"/>
    <p:sldId id="16474" r:id="rId20"/>
    <p:sldId id="16475" r:id="rId21"/>
    <p:sldId id="16476" r:id="rId22"/>
    <p:sldId id="16468" r:id="rId23"/>
    <p:sldId id="16477" r:id="rId24"/>
    <p:sldId id="16478" r:id="rId25"/>
    <p:sldId id="16479" r:id="rId26"/>
    <p:sldId id="16480" r:id="rId27"/>
    <p:sldId id="16481" r:id="rId28"/>
    <p:sldId id="16484" r:id="rId29"/>
    <p:sldId id="164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BEC7"/>
    <a:srgbClr val="D9EBEF"/>
    <a:srgbClr val="D1E3E7"/>
    <a:srgbClr val="E61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EA01-557D-475E-A564-86E8246190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22005" y="674025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D671-34E3-454A-AF28-686B42623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5FB6-AE45-49A4-843E-7319B61EE5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window dir="ver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10.jpeg"/><Relationship Id="rId2" Type="http://schemas.openxmlformats.org/officeDocument/2006/relationships/image" Target="../media/image17.jpe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pppt.com/kejian/" TargetMode="Externa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s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s://www.ypppt.com/tubiao/" TargetMode="External"/><Relationship Id="rId3" Type="http://schemas.openxmlformats.org/officeDocument/2006/relationships/hyperlink" Target="https://www.ypppt.com/beijing/" TargetMode="External"/><Relationship Id="rId2" Type="http://schemas.openxmlformats.org/officeDocument/2006/relationships/hyperlink" Target="https://www.ypppt.com/jieri/" TargetMode="Externa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22.xml"/><Relationship Id="rId1" Type="http://schemas.openxmlformats.org/officeDocument/2006/relationships/hyperlink" Target="https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941" y="16004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PERSONAL RESUME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0626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2" y="2122152"/>
            <a:ext cx="1862082" cy="9310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507205"/>
            <a:ext cx="1150877" cy="8631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3355752"/>
            <a:ext cx="1152946" cy="15372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95" y="5127226"/>
            <a:ext cx="1884161" cy="12561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" y="517842"/>
            <a:ext cx="1123950" cy="11239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9" y="1086813"/>
            <a:ext cx="1169552" cy="58477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249464" y="2512502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个人简历模板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48000" y="382833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83756" y="4740981"/>
            <a:ext cx="36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优品</a:t>
            </a:r>
            <a:r>
              <a:rPr lang="en-US" altLang="zh-CN" dirty="0" smtClean="0">
                <a:cs typeface="+mn-ea"/>
                <a:sym typeface="+mn-lt"/>
              </a:rPr>
              <a:t>PPT</a:t>
            </a:r>
            <a:r>
              <a:rPr lang="zh-CN" altLang="en-US" dirty="0" smtClean="0">
                <a:cs typeface="+mn-ea"/>
                <a:sym typeface="+mn-lt"/>
              </a:rPr>
              <a:t>   </a:t>
            </a:r>
            <a:r>
              <a:rPr lang="zh-CN" altLang="en-US" dirty="0">
                <a:cs typeface="+mn-ea"/>
                <a:sym typeface="+mn-lt"/>
              </a:rPr>
              <a:t>时间</a:t>
            </a:r>
            <a:r>
              <a:rPr lang="en-US" altLang="zh-CN" dirty="0" smtClean="0">
                <a:cs typeface="+mn-ea"/>
                <a:sym typeface="+mn-lt"/>
              </a:rPr>
              <a:t>20XX.X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window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8" grpId="0"/>
      <p:bldP spid="29" grpId="0"/>
      <p:bldP spid="30" grpId="0"/>
      <p:bldP spid="33" grpId="0" animBg="1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2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0" name="ïṩḷïḑe"/>
          <p:cNvSpPr/>
          <p:nvPr/>
        </p:nvSpPr>
        <p:spPr>
          <a:xfrm>
            <a:off x="1427050" y="1864678"/>
            <a:ext cx="4321284" cy="343993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29712" y="1864679"/>
            <a:ext cx="2349953" cy="1699966"/>
            <a:chOff x="6379743" y="2069398"/>
            <a:chExt cx="2349953" cy="1699966"/>
          </a:xfrm>
        </p:grpSpPr>
        <p:sp>
          <p:nvSpPr>
            <p:cNvPr id="14" name="iśḻíḓé"/>
            <p:cNvSpPr/>
            <p:nvPr/>
          </p:nvSpPr>
          <p:spPr>
            <a:xfrm>
              <a:off x="6379743" y="2069398"/>
              <a:ext cx="2349953" cy="1699966"/>
            </a:xfrm>
            <a:prstGeom prst="rect">
              <a:avLst/>
            </a:prstGeom>
            <a:solidFill>
              <a:srgbClr val="D9E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573370" y="2349166"/>
              <a:ext cx="1962698" cy="1316944"/>
              <a:chOff x="1891541" y="2244352"/>
              <a:chExt cx="1962698" cy="131694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037113" y="2244352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891541" y="2530245"/>
                <a:ext cx="1962698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请在此处添加具体内容，文字尽量言简意赅，简单说明即可，不必过于繁琐，注意版面美观度。</a:t>
                </a:r>
                <a:endPara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829712" y="3604643"/>
            <a:ext cx="2349953" cy="1699966"/>
            <a:chOff x="6379743" y="3809362"/>
            <a:chExt cx="2349953" cy="1699966"/>
          </a:xfrm>
        </p:grpSpPr>
        <p:sp>
          <p:nvSpPr>
            <p:cNvPr id="19" name="îslïdê"/>
            <p:cNvSpPr/>
            <p:nvPr/>
          </p:nvSpPr>
          <p:spPr>
            <a:xfrm>
              <a:off x="6379743" y="3809362"/>
              <a:ext cx="2349953" cy="1699966"/>
            </a:xfrm>
            <a:prstGeom prst="rect">
              <a:avLst/>
            </a:prstGeom>
            <a:solidFill>
              <a:srgbClr val="F6B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573370" y="4098655"/>
              <a:ext cx="1962698" cy="1404148"/>
              <a:chOff x="1891541" y="2253877"/>
              <a:chExt cx="1962698" cy="140414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037113" y="225387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91541" y="2539770"/>
                <a:ext cx="1962698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ctr">
                  <a:lnSpc>
                    <a:spcPts val="2000"/>
                  </a:lnSpc>
                  <a:def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zh-CN" altLang="en-US" dirty="0">
                    <a:latin typeface="+mn-lt"/>
                    <a:cs typeface="+mn-ea"/>
                    <a:sym typeface="+mn-lt"/>
                  </a:rPr>
                  <a:t>请在此处添加具体内容，文字尽量言简意赅，简单说明即可，不必过于繁琐，注意版面美观度。</a:t>
                </a:r>
                <a:endParaRPr lang="zh-CN" altLang="en-US" dirty="0">
                  <a:latin typeface="+mn-lt"/>
                  <a:cs typeface="+mn-ea"/>
                  <a:sym typeface="+mn-lt"/>
                </a:endParaRPr>
              </a:p>
              <a:p>
                <a:endParaRPr lang="zh-CN" altLang="en-US" dirty="0">
                  <a:latin typeface="+mn-lt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36328" y="1864678"/>
            <a:ext cx="2349953" cy="1699966"/>
            <a:chOff x="8786359" y="2069397"/>
            <a:chExt cx="2349953" cy="1699966"/>
          </a:xfrm>
        </p:grpSpPr>
        <p:sp>
          <p:nvSpPr>
            <p:cNvPr id="24" name="iś1íḍê"/>
            <p:cNvSpPr/>
            <p:nvPr/>
          </p:nvSpPr>
          <p:spPr>
            <a:xfrm>
              <a:off x="8786359" y="2069397"/>
              <a:ext cx="2349953" cy="1699966"/>
            </a:xfrm>
            <a:prstGeom prst="rect">
              <a:avLst/>
            </a:prstGeom>
            <a:solidFill>
              <a:srgbClr val="F6B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960970" y="2339641"/>
              <a:ext cx="1962698" cy="1404148"/>
              <a:chOff x="1891541" y="2234827"/>
              <a:chExt cx="1962698" cy="1404148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037113" y="22348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891541" y="2520720"/>
                <a:ext cx="1962698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ctr">
                  <a:lnSpc>
                    <a:spcPts val="2000"/>
                  </a:lnSpc>
                  <a:def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zh-CN" altLang="en-US" dirty="0">
                    <a:latin typeface="+mn-lt"/>
                    <a:cs typeface="+mn-ea"/>
                    <a:sym typeface="+mn-lt"/>
                  </a:rPr>
                  <a:t>请在此处添加具体内容，文字尽量言简意赅，简单说明即可，不必过于繁琐，注意版面美观度。</a:t>
                </a:r>
                <a:endParaRPr lang="zh-CN" altLang="en-US" dirty="0">
                  <a:latin typeface="+mn-lt"/>
                  <a:cs typeface="+mn-ea"/>
                  <a:sym typeface="+mn-lt"/>
                </a:endParaRPr>
              </a:p>
              <a:p>
                <a:endParaRPr lang="zh-CN" altLang="en-US" dirty="0">
                  <a:latin typeface="+mn-lt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8236328" y="3604642"/>
            <a:ext cx="2349953" cy="1702967"/>
            <a:chOff x="8786359" y="3809361"/>
            <a:chExt cx="2349953" cy="1702967"/>
          </a:xfrm>
        </p:grpSpPr>
        <p:sp>
          <p:nvSpPr>
            <p:cNvPr id="29" name="îš1îďê"/>
            <p:cNvSpPr/>
            <p:nvPr/>
          </p:nvSpPr>
          <p:spPr>
            <a:xfrm>
              <a:off x="8786359" y="3809361"/>
              <a:ext cx="2349953" cy="1699966"/>
            </a:xfrm>
            <a:prstGeom prst="rect">
              <a:avLst/>
            </a:prstGeom>
            <a:solidFill>
              <a:srgbClr val="D9E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960970" y="4108180"/>
              <a:ext cx="1962698" cy="1404148"/>
              <a:chOff x="1891541" y="2263402"/>
              <a:chExt cx="1962698" cy="1404148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037113" y="2263402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+mn-ea"/>
                    <a:sym typeface="+mn-lt"/>
                  </a:rPr>
                  <a:t>输入标题</a:t>
                </a:r>
                <a:endParaRPr lang="zh-CN" alt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891541" y="2549295"/>
                <a:ext cx="1962698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algn="ctr">
                  <a:lnSpc>
                    <a:spcPts val="2000"/>
                  </a:lnSpc>
                  <a:defRPr sz="1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zh-CN" altLang="en-US" dirty="0">
                    <a:latin typeface="+mn-lt"/>
                    <a:cs typeface="+mn-ea"/>
                    <a:sym typeface="+mn-lt"/>
                  </a:rPr>
                  <a:t>请在此处添加具体内容，文字尽量言简意赅，简单说明即可，不必过于繁琐，注意版面美观度。</a:t>
                </a:r>
                <a:endParaRPr lang="zh-CN" altLang="en-US" dirty="0">
                  <a:latin typeface="+mn-lt"/>
                  <a:cs typeface="+mn-ea"/>
                  <a:sym typeface="+mn-lt"/>
                </a:endParaRPr>
              </a:p>
              <a:p>
                <a:endParaRPr lang="zh-CN" altLang="en-US" dirty="0">
                  <a:latin typeface="+mn-lt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an dir="u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2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7183717" y="1968812"/>
            <a:ext cx="3301286" cy="2315497"/>
            <a:chOff x="7183717" y="1968812"/>
            <a:chExt cx="3301286" cy="2315497"/>
          </a:xfrm>
        </p:grpSpPr>
        <p:sp>
          <p:nvSpPr>
            <p:cNvPr id="34" name="矩形 33"/>
            <p:cNvSpPr/>
            <p:nvPr/>
          </p:nvSpPr>
          <p:spPr>
            <a:xfrm>
              <a:off x="7251176" y="1968812"/>
              <a:ext cx="3233827" cy="2315497"/>
            </a:xfrm>
            <a:prstGeom prst="rect">
              <a:avLst/>
            </a:prstGeom>
            <a:solidFill>
              <a:srgbClr val="D9E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3717" y="2266055"/>
              <a:ext cx="3301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输入标题</a:t>
              </a: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PA-文本框 9"/>
            <p:cNvSpPr txBox="1"/>
            <p:nvPr>
              <p:custDataLst>
                <p:tags r:id="rId2"/>
              </p:custDataLst>
            </p:nvPr>
          </p:nvSpPr>
          <p:spPr>
            <a:xfrm>
              <a:off x="7652796" y="2922893"/>
              <a:ext cx="26377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456565">
                <a:lnSpc>
                  <a:spcPct val="130000"/>
                </a:lnSpc>
                <a:defRPr sz="1200">
                  <a:solidFill>
                    <a:schemeClr val="bg1">
                      <a:lumMod val="50000"/>
                    </a:schemeClr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defRPr>
              </a:lvl1pPr>
            </a:lstStyle>
            <a:p>
              <a:pPr algn="ctr">
                <a:lnSpc>
                  <a:spcPts val="2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PA-文本框 9"/>
          <p:cNvSpPr txBox="1"/>
          <p:nvPr>
            <p:custDataLst>
              <p:tags r:id="rId3"/>
            </p:custDataLst>
          </p:nvPr>
        </p:nvSpPr>
        <p:spPr>
          <a:xfrm>
            <a:off x="4733449" y="4633791"/>
            <a:ext cx="5896451" cy="10105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6565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PA-文本框 7"/>
          <p:cNvSpPr txBox="1"/>
          <p:nvPr>
            <p:custDataLst>
              <p:tags r:id="rId4"/>
            </p:custDataLst>
          </p:nvPr>
        </p:nvSpPr>
        <p:spPr>
          <a:xfrm>
            <a:off x="1686351" y="4550599"/>
            <a:ext cx="2962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请您</a:t>
            </a:r>
            <a:endParaRPr lang="en-US" altLang="zh-CN" sz="3200" spc="3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输入此处标题</a:t>
            </a:r>
            <a:endParaRPr kumimoji="0" lang="zh-CN" altLang="en-US" sz="3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74" y="1968812"/>
            <a:ext cx="5333797" cy="2315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an dir="u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2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6"/>
          <p:cNvSpPr>
            <a:spLocks noChangeArrowheads="1"/>
          </p:cNvSpPr>
          <p:nvPr/>
        </p:nvSpPr>
        <p:spPr bwMode="auto">
          <a:xfrm>
            <a:off x="1349260" y="2234935"/>
            <a:ext cx="854075" cy="854075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5"/>
          <p:cNvSpPr>
            <a:spLocks noChangeArrowheads="1"/>
          </p:cNvSpPr>
          <p:nvPr/>
        </p:nvSpPr>
        <p:spPr bwMode="auto">
          <a:xfrm>
            <a:off x="4690948" y="2234935"/>
            <a:ext cx="852849" cy="854075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4"/>
          <p:cNvSpPr>
            <a:spLocks noChangeArrowheads="1"/>
          </p:cNvSpPr>
          <p:nvPr/>
        </p:nvSpPr>
        <p:spPr bwMode="auto">
          <a:xfrm>
            <a:off x="8085024" y="2234935"/>
            <a:ext cx="854074" cy="854075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3"/>
          <p:cNvSpPr>
            <a:spLocks noChangeArrowheads="1"/>
          </p:cNvSpPr>
          <p:nvPr/>
        </p:nvSpPr>
        <p:spPr bwMode="auto">
          <a:xfrm>
            <a:off x="1349260" y="4014524"/>
            <a:ext cx="854075" cy="854074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2"/>
          <p:cNvSpPr>
            <a:spLocks noChangeArrowheads="1"/>
          </p:cNvSpPr>
          <p:nvPr/>
        </p:nvSpPr>
        <p:spPr bwMode="auto">
          <a:xfrm>
            <a:off x="4690948" y="4014524"/>
            <a:ext cx="852849" cy="854074"/>
          </a:xfrm>
          <a:prstGeom prst="roundRect">
            <a:avLst>
              <a:gd name="adj" fmla="val 16667"/>
            </a:avLst>
          </a:prstGeom>
          <a:solidFill>
            <a:srgbClr val="D9EBE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05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1"/>
          <p:cNvSpPr>
            <a:spLocks noChangeArrowheads="1"/>
          </p:cNvSpPr>
          <p:nvPr/>
        </p:nvSpPr>
        <p:spPr bwMode="auto">
          <a:xfrm>
            <a:off x="8085024" y="4014524"/>
            <a:ext cx="854074" cy="854074"/>
          </a:xfrm>
          <a:prstGeom prst="roundRect">
            <a:avLst>
              <a:gd name="adj" fmla="val 16667"/>
            </a:avLst>
          </a:prstGeom>
          <a:solidFill>
            <a:srgbClr val="F6BEC7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defTabSz="457200"/>
            <a:r>
              <a:rPr lang="en-US" altLang="zh-CN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06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2349326" y="2154786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2335038" y="2464349"/>
            <a:ext cx="1834529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5686178" y="2154786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5671891" y="2464349"/>
            <a:ext cx="1882891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1216025" eaLnBrk="0" hangingPunct="0">
              <a:lnSpc>
                <a:spcPts val="2000"/>
              </a:lnSpc>
              <a:defRPr sz="1000">
                <a:latin typeface="+mn-ea"/>
              </a:defRPr>
            </a:lvl1pPr>
            <a:lvl2pPr marL="742950" indent="-28575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9085089" y="220237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9069214" y="2511934"/>
            <a:ext cx="1882891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1216025" eaLnBrk="0" hangingPunct="0">
              <a:lnSpc>
                <a:spcPts val="2000"/>
              </a:lnSpc>
              <a:defRPr sz="1000">
                <a:latin typeface="+mn-ea"/>
              </a:defRPr>
            </a:lvl1pPr>
            <a:lvl2pPr marL="742950" indent="-28575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2342128" y="3928024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2327840" y="4237586"/>
            <a:ext cx="1882891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1216025" eaLnBrk="0" hangingPunct="0">
              <a:lnSpc>
                <a:spcPts val="2000"/>
              </a:lnSpc>
              <a:defRPr sz="1000">
                <a:latin typeface="+mn-ea"/>
              </a:defRPr>
            </a:lvl1pPr>
            <a:lvl2pPr marL="742950" indent="-28575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5688968" y="3876024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5674681" y="4185586"/>
            <a:ext cx="1882891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1216025" eaLnBrk="0" hangingPunct="0">
              <a:lnSpc>
                <a:spcPts val="2000"/>
              </a:lnSpc>
              <a:defRPr sz="1000">
                <a:latin typeface="+mn-ea"/>
              </a:defRPr>
            </a:lvl1pPr>
            <a:lvl2pPr marL="742950" indent="-28575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9069214" y="3872187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9053339" y="4181749"/>
            <a:ext cx="1882891" cy="73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1216025" eaLnBrk="0" hangingPunct="0">
              <a:lnSpc>
                <a:spcPts val="2000"/>
              </a:lnSpc>
              <a:defRPr sz="1000">
                <a:latin typeface="+mn-ea"/>
              </a:defRPr>
            </a:lvl1pPr>
            <a:lvl2pPr marL="742950" indent="-28575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 eaLnBrk="0" hangingPunct="0"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dirty="0">
                <a:latin typeface="+mn-lt"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THREE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52088" y="2957002"/>
            <a:ext cx="3890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38478" y="42728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04808" y="675169"/>
            <a:ext cx="2409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671419" y="2166597"/>
            <a:ext cx="3988401" cy="68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656944" y="3152846"/>
            <a:ext cx="3988401" cy="68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7341" y="4186908"/>
            <a:ext cx="3988401" cy="577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58" y="2222880"/>
            <a:ext cx="4024630" cy="268466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08" y="1941989"/>
            <a:ext cx="1123950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53" y="3040062"/>
            <a:ext cx="1123950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53" y="3916071"/>
            <a:ext cx="1123950" cy="112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window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04808" y="675169"/>
            <a:ext cx="2409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25" name="îŝḷîḓé-Rectangle 2"/>
          <p:cNvSpPr/>
          <p:nvPr/>
        </p:nvSpPr>
        <p:spPr>
          <a:xfrm>
            <a:off x="2900787" y="2061845"/>
            <a:ext cx="1980309" cy="1980309"/>
          </a:xfrm>
          <a:prstGeom prst="rect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îŝḷîḓé-Rectangle 8"/>
          <p:cNvSpPr/>
          <p:nvPr/>
        </p:nvSpPr>
        <p:spPr>
          <a:xfrm>
            <a:off x="5565817" y="3828368"/>
            <a:ext cx="503918" cy="503918"/>
          </a:xfrm>
          <a:prstGeom prst="rect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7" name="îŝḷîḓé-Rectangle 9"/>
          <p:cNvSpPr/>
          <p:nvPr/>
        </p:nvSpPr>
        <p:spPr>
          <a:xfrm>
            <a:off x="5565817" y="4889614"/>
            <a:ext cx="503918" cy="503918"/>
          </a:xfrm>
          <a:prstGeom prst="rect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8" name="îŝḷîḓé-Rectangle 14"/>
          <p:cNvSpPr/>
          <p:nvPr/>
        </p:nvSpPr>
        <p:spPr>
          <a:xfrm>
            <a:off x="8496922" y="3828368"/>
            <a:ext cx="503918" cy="503918"/>
          </a:xfrm>
          <a:prstGeom prst="rect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9" name="îŝḷîḓé-Rectangle 15"/>
          <p:cNvSpPr/>
          <p:nvPr/>
        </p:nvSpPr>
        <p:spPr>
          <a:xfrm>
            <a:off x="8496922" y="4889614"/>
            <a:ext cx="503918" cy="503918"/>
          </a:xfrm>
          <a:prstGeom prst="rect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9260" y="3758678"/>
            <a:ext cx="2088652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1400"/>
              </a:lnSpc>
            </a:pPr>
            <a:r>
              <a:rPr lang="zh-CN" altLang="en-US" sz="9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10365" y="3745341"/>
            <a:ext cx="2088652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1400"/>
              </a:lnSpc>
            </a:pPr>
            <a:r>
              <a:rPr lang="zh-CN" altLang="en-US" sz="9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9260" y="4812896"/>
            <a:ext cx="2088652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1400"/>
              </a:lnSpc>
            </a:pPr>
            <a:r>
              <a:rPr lang="zh-CN" altLang="en-US" sz="9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10365" y="4812896"/>
            <a:ext cx="2088652" cy="6309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1400"/>
              </a:lnSpc>
            </a:pPr>
            <a:r>
              <a:rPr lang="zh-CN" altLang="en-US" sz="9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900" dirty="0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449214" y="2134870"/>
            <a:ext cx="5555971" cy="1406062"/>
            <a:chOff x="7583812" y="3362125"/>
            <a:chExt cx="5555971" cy="1406062"/>
          </a:xfrm>
        </p:grpSpPr>
        <p:sp>
          <p:nvSpPr>
            <p:cNvPr id="35" name="矩形 34"/>
            <p:cNvSpPr/>
            <p:nvPr/>
          </p:nvSpPr>
          <p:spPr>
            <a:xfrm>
              <a:off x="7583812" y="3775608"/>
              <a:ext cx="5555971" cy="9925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9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  </a:r>
              <a:endParaRPr lang="zh-CN" altLang="en-US" sz="1100" dirty="0">
                <a:cs typeface="+mn-ea"/>
                <a:sym typeface="+mn-lt"/>
              </a:endParaRPr>
            </a:p>
            <a:p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583812" y="3362125"/>
              <a:ext cx="205055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输入标题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72" y="2134870"/>
            <a:ext cx="2650201" cy="353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04808" y="675169"/>
            <a:ext cx="2409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圆角矩形 3"/>
          <p:cNvSpPr/>
          <p:nvPr/>
        </p:nvSpPr>
        <p:spPr>
          <a:xfrm rot="2700000">
            <a:off x="4932930" y="2391312"/>
            <a:ext cx="2465353" cy="2465353"/>
          </a:xfrm>
          <a:prstGeom prst="roundRect">
            <a:avLst>
              <a:gd name="adj" fmla="val 16141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01229" y="2380944"/>
            <a:ext cx="2465943" cy="1103456"/>
            <a:chOff x="8239363" y="2248890"/>
            <a:chExt cx="2465943" cy="1103456"/>
          </a:xfrm>
        </p:grpSpPr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8239363" y="2248890"/>
              <a:ext cx="135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1926343" y="2736134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43365" y="2736134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744337" y="2380944"/>
            <a:ext cx="2465943" cy="1103456"/>
            <a:chOff x="8239363" y="2248890"/>
            <a:chExt cx="2465943" cy="1103456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9307936" y="2248890"/>
              <a:ext cx="135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01229" y="4021422"/>
            <a:ext cx="2465943" cy="1103456"/>
            <a:chOff x="8239363" y="2248890"/>
            <a:chExt cx="2465943" cy="1103456"/>
          </a:xfrm>
        </p:grpSpPr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8239363" y="2248890"/>
              <a:ext cx="135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flipH="1">
            <a:off x="1926343" y="4376612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843365" y="4376612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7744337" y="4021422"/>
            <a:ext cx="2465943" cy="1103456"/>
            <a:chOff x="8239363" y="2248890"/>
            <a:chExt cx="2465943" cy="1103456"/>
          </a:xfrm>
        </p:grpSpPr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9307936" y="2248890"/>
              <a:ext cx="13505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8239363" y="2659849"/>
              <a:ext cx="2465943" cy="692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flythroug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04808" y="675169"/>
            <a:ext cx="2409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工作经历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0" name="任意多边形 12"/>
          <p:cNvSpPr/>
          <p:nvPr/>
        </p:nvSpPr>
        <p:spPr>
          <a:xfrm>
            <a:off x="798285" y="2979130"/>
            <a:ext cx="10595429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3F40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43234" y="2637809"/>
            <a:ext cx="662952" cy="663125"/>
          </a:xfrm>
          <a:prstGeom prst="ellipse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72216" y="2804598"/>
            <a:ext cx="662952" cy="663125"/>
          </a:xfrm>
          <a:prstGeom prst="ellipse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08767" y="3303882"/>
            <a:ext cx="662952" cy="663125"/>
          </a:xfrm>
          <a:prstGeom prst="ellipse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426555" y="3924529"/>
            <a:ext cx="662952" cy="663125"/>
          </a:xfrm>
          <a:prstGeom prst="ellipse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1370114" y="3746996"/>
            <a:ext cx="2533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1370114" y="3406671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29"/>
          <p:cNvSpPr/>
          <p:nvPr/>
        </p:nvSpPr>
        <p:spPr>
          <a:xfrm>
            <a:off x="3829050" y="1862699"/>
            <a:ext cx="2579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0"/>
          <p:cNvSpPr/>
          <p:nvPr/>
        </p:nvSpPr>
        <p:spPr>
          <a:xfrm>
            <a:off x="3829051" y="1522374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ectangle 29"/>
          <p:cNvSpPr/>
          <p:nvPr/>
        </p:nvSpPr>
        <p:spPr>
          <a:xfrm>
            <a:off x="5839969" y="4453151"/>
            <a:ext cx="2666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ectangle 30"/>
          <p:cNvSpPr/>
          <p:nvPr/>
        </p:nvSpPr>
        <p:spPr>
          <a:xfrm>
            <a:off x="5839969" y="4112826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8450408" y="2925326"/>
            <a:ext cx="2666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8450408" y="2585001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0" grpId="0" animBg="1"/>
      <p:bldP spid="14" grpId="0" animBg="1"/>
      <p:bldP spid="17" grpId="0" animBg="1"/>
      <p:bldP spid="20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FOUR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52091" y="2957002"/>
            <a:ext cx="3890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38478" y="42728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1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39" y="3037024"/>
            <a:ext cx="3493619" cy="2330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47" y="2031184"/>
            <a:ext cx="3843933" cy="25641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90045" y="2073871"/>
            <a:ext cx="402512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4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2577" y="4731930"/>
            <a:ext cx="4097020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4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614765" y="4054251"/>
            <a:ext cx="1221361" cy="12213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600899" y="3134998"/>
            <a:ext cx="1221361" cy="122136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614766" y="2211159"/>
            <a:ext cx="1221361" cy="1221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48441" y="1752738"/>
            <a:ext cx="1944059" cy="33525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endParaRPr lang="en-US" altLang="zh-CN" sz="5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3200" spc="3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   CONTENTS</a:t>
            </a:r>
            <a:endParaRPr lang="zh-CN" altLang="en-US" sz="3200" spc="3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  <a:p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49" y="2186902"/>
            <a:ext cx="1019144" cy="10191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95" y="1229345"/>
            <a:ext cx="1862082" cy="93104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329405"/>
            <a:ext cx="1150877" cy="86315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9" y="598438"/>
            <a:ext cx="1152946" cy="1537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" y="4717033"/>
            <a:ext cx="1884161" cy="125610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64" y="4135186"/>
            <a:ext cx="1123950" cy="1123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373" y="832182"/>
            <a:ext cx="1169552" cy="584776"/>
          </a:xfrm>
          <a:prstGeom prst="rect">
            <a:avLst/>
          </a:prstGeom>
        </p:spPr>
      </p:pic>
      <p:sp>
        <p:nvSpPr>
          <p:cNvPr id="27" name="等腰三角形 26"/>
          <p:cNvSpPr/>
          <p:nvPr/>
        </p:nvSpPr>
        <p:spPr>
          <a:xfrm>
            <a:off x="3274100" y="5269779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341763" y="1863046"/>
            <a:ext cx="2503249" cy="1539138"/>
            <a:chOff x="4341763" y="1863046"/>
            <a:chExt cx="2503249" cy="1539138"/>
          </a:xfrm>
        </p:grpSpPr>
        <p:sp>
          <p:nvSpPr>
            <p:cNvPr id="10" name="矩形 9"/>
            <p:cNvSpPr/>
            <p:nvPr/>
          </p:nvSpPr>
          <p:spPr>
            <a:xfrm>
              <a:off x="4341763" y="2364542"/>
              <a:ext cx="25032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自我介绍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02723" y="1863046"/>
              <a:ext cx="582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F7F7F">
                      <a:lumMod val="1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05018" y="2755853"/>
              <a:ext cx="24175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 the world you may be one person, but to one person you may be the world.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64623" y="3626316"/>
            <a:ext cx="2598407" cy="1496320"/>
            <a:chOff x="4364623" y="3626316"/>
            <a:chExt cx="2598407" cy="1496320"/>
          </a:xfrm>
        </p:grpSpPr>
        <p:sp>
          <p:nvSpPr>
            <p:cNvPr id="12" name="矩形 11"/>
            <p:cNvSpPr/>
            <p:nvPr/>
          </p:nvSpPr>
          <p:spPr>
            <a:xfrm>
              <a:off x="4364623" y="4088502"/>
              <a:ext cx="2574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zh-CN" altLang="en-US" sz="2400" b="1" dirty="0">
                  <a:solidFill>
                    <a:prstClr val="black"/>
                  </a:solidFill>
                  <a:cs typeface="+mn-ea"/>
                  <a:sym typeface="+mn-lt"/>
                </a:rPr>
                <a:t>工作经历</a:t>
              </a:r>
              <a:endParaRPr lang="en-US" altLang="zh-CN" sz="2400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02723" y="3626316"/>
              <a:ext cx="562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7F7F7F">
                      <a:lumMod val="10000"/>
                    </a:srgbClr>
                  </a:solidFill>
                  <a:effectLst/>
                  <a:uLnTx/>
                  <a:uFillTx/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03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26215" y="4476305"/>
              <a:ext cx="25368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 the world you may be one person, but to one person you may be the world.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361657" y="1863046"/>
            <a:ext cx="2471318" cy="1539138"/>
            <a:chOff x="7361657" y="1863046"/>
            <a:chExt cx="2471318" cy="1539138"/>
          </a:xfrm>
        </p:grpSpPr>
        <p:sp>
          <p:nvSpPr>
            <p:cNvPr id="11" name="矩形 10"/>
            <p:cNvSpPr/>
            <p:nvPr/>
          </p:nvSpPr>
          <p:spPr>
            <a:xfrm>
              <a:off x="7361657" y="2355222"/>
              <a:ext cx="2471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zh-CN" altLang="en-US" sz="2400" b="1" dirty="0">
                  <a:solidFill>
                    <a:prstClr val="black"/>
                  </a:solidFill>
                  <a:cs typeface="+mn-ea"/>
                  <a:sym typeface="+mn-lt"/>
                </a:rPr>
                <a:t>工作体会</a:t>
              </a:r>
              <a:endParaRPr lang="en-US" altLang="zh-CN" sz="2400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361658" y="1863046"/>
              <a:ext cx="582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7F7F7F">
                      <a:lumMod val="10000"/>
                    </a:srgbClr>
                  </a:solidFill>
                  <a:effectLst/>
                  <a:uLnTx/>
                  <a:uFillTx/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02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411559" y="2755853"/>
              <a:ext cx="24175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 the world you may be one person, but to one person you may be the world.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61658" y="3626316"/>
            <a:ext cx="2607913" cy="1496320"/>
            <a:chOff x="7361658" y="3626316"/>
            <a:chExt cx="2607913" cy="1496320"/>
          </a:xfrm>
        </p:grpSpPr>
        <p:sp>
          <p:nvSpPr>
            <p:cNvPr id="13" name="矩形 12"/>
            <p:cNvSpPr/>
            <p:nvPr/>
          </p:nvSpPr>
          <p:spPr>
            <a:xfrm>
              <a:off x="7380138" y="4096403"/>
              <a:ext cx="2574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zh-CN" altLang="en-US" sz="2400" b="1" dirty="0">
                  <a:solidFill>
                    <a:prstClr val="black"/>
                  </a:solidFill>
                  <a:cs typeface="+mn-ea"/>
                  <a:sym typeface="+mn-lt"/>
                </a:rPr>
                <a:t>职业规划</a:t>
              </a:r>
              <a:endParaRPr lang="en-US" altLang="zh-CN" sz="2400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1658" y="3626316"/>
              <a:ext cx="562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7F7F7F">
                      <a:lumMod val="10000"/>
                    </a:srgbClr>
                  </a:solidFill>
                  <a:effectLst/>
                  <a:uLnTx/>
                  <a:uFillTx/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04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32756" y="4476305"/>
              <a:ext cx="25368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To the world you may be one person, but to one person you may be the world.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24633" y="1020932"/>
            <a:ext cx="1760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1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6" name="圆角矩形 16"/>
          <p:cNvSpPr/>
          <p:nvPr/>
        </p:nvSpPr>
        <p:spPr>
          <a:xfrm>
            <a:off x="1676383" y="2034045"/>
            <a:ext cx="2232685" cy="411608"/>
          </a:xfrm>
          <a:prstGeom prst="roundRect">
            <a:avLst>
              <a:gd name="adj" fmla="val 0"/>
            </a:avLst>
          </a:prstGeom>
          <a:solidFill>
            <a:srgbClr val="F6BE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zh-CN" altLang="en-US" sz="1600" b="1" i="0" u="none" strike="noStrike" kern="1200" cap="none" spc="60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1540000" y="2591731"/>
            <a:ext cx="900100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请在此处添加具体内容，文字尽量言简意赅，简单说明即可，不必过于繁琐，注意版面美观度。请在此处添加具体内容，文字尽量言简意赅，简单说明即可，不必过于繁琐，注意版面美观度。</a:t>
            </a:r>
            <a:endParaRPr lang="en-US" altLang="zh-CN" sz="12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84" y="3385580"/>
            <a:ext cx="2572702" cy="17151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36" y="3391930"/>
            <a:ext cx="5264255" cy="17151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01708" y="3495946"/>
            <a:ext cx="4082237" cy="2041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1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2317901" y="4107617"/>
            <a:ext cx="166763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1976729" y="4423842"/>
            <a:ext cx="2350796" cy="854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22"/>
          <p:cNvSpPr txBox="1">
            <a:spLocks noChangeArrowheads="1"/>
          </p:cNvSpPr>
          <p:nvPr/>
        </p:nvSpPr>
        <p:spPr bwMode="auto">
          <a:xfrm>
            <a:off x="8266946" y="4104304"/>
            <a:ext cx="166763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7925774" y="4420529"/>
            <a:ext cx="2350796" cy="854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8" name="文本框 22"/>
          <p:cNvSpPr txBox="1">
            <a:spLocks noChangeArrowheads="1"/>
          </p:cNvSpPr>
          <p:nvPr/>
        </p:nvSpPr>
        <p:spPr bwMode="auto">
          <a:xfrm>
            <a:off x="5326018" y="4108004"/>
            <a:ext cx="166763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4984846" y="4424229"/>
            <a:ext cx="2350796" cy="8540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01" y="2063149"/>
            <a:ext cx="1812245" cy="18122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52" y="2072459"/>
            <a:ext cx="1812245" cy="18122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12" y="2043849"/>
            <a:ext cx="1792622" cy="1792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doors dir="ver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4" grpId="0"/>
      <p:bldP spid="15" grpId="0"/>
      <p:bldP spid="16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1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14" y="1703285"/>
            <a:ext cx="4675286" cy="2141544"/>
          </a:xfrm>
          <a:prstGeom prst="rect">
            <a:avLst/>
          </a:prstGeom>
        </p:spPr>
      </p:pic>
      <p:sp>
        <p:nvSpPr>
          <p:cNvPr id="47" name="圆角矩形 19"/>
          <p:cNvSpPr/>
          <p:nvPr/>
        </p:nvSpPr>
        <p:spPr>
          <a:xfrm>
            <a:off x="2094003" y="4145280"/>
            <a:ext cx="848360" cy="520700"/>
          </a:xfrm>
          <a:prstGeom prst="roundRect">
            <a:avLst/>
          </a:prstGeom>
          <a:solidFill>
            <a:srgbClr val="D9EBEF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圆角矩形 24"/>
          <p:cNvSpPr/>
          <p:nvPr/>
        </p:nvSpPr>
        <p:spPr>
          <a:xfrm>
            <a:off x="4472078" y="4161155"/>
            <a:ext cx="848360" cy="520700"/>
          </a:xfrm>
          <a:prstGeom prst="roundRect">
            <a:avLst/>
          </a:prstGeom>
          <a:solidFill>
            <a:srgbClr val="D9EBEF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7" name="圆角矩形 26"/>
          <p:cNvSpPr/>
          <p:nvPr/>
        </p:nvSpPr>
        <p:spPr>
          <a:xfrm>
            <a:off x="9228228" y="4161155"/>
            <a:ext cx="848360" cy="520700"/>
          </a:xfrm>
          <a:prstGeom prst="roundRect">
            <a:avLst/>
          </a:prstGeom>
          <a:solidFill>
            <a:srgbClr val="D9EBEF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3" name="圆角矩形 25"/>
          <p:cNvSpPr/>
          <p:nvPr/>
        </p:nvSpPr>
        <p:spPr>
          <a:xfrm>
            <a:off x="6850153" y="4146550"/>
            <a:ext cx="848360" cy="520700"/>
          </a:xfrm>
          <a:prstGeom prst="roundRect">
            <a:avLst/>
          </a:prstGeom>
          <a:solidFill>
            <a:srgbClr val="D9EBEF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508117" y="4773193"/>
            <a:ext cx="1984383" cy="73186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16569" y="4773193"/>
            <a:ext cx="1984383" cy="73186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209249" y="4773193"/>
            <a:ext cx="1984383" cy="73186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73354" y="4773193"/>
            <a:ext cx="1984383" cy="73186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95088" y="1706460"/>
            <a:ext cx="4658303" cy="2132341"/>
            <a:chOff x="6095088" y="1706460"/>
            <a:chExt cx="4658303" cy="2132341"/>
          </a:xfrm>
        </p:grpSpPr>
        <p:sp>
          <p:nvSpPr>
            <p:cNvPr id="45" name="Rectangle 3"/>
            <p:cNvSpPr/>
            <p:nvPr/>
          </p:nvSpPr>
          <p:spPr>
            <a:xfrm>
              <a:off x="6095088" y="1706460"/>
              <a:ext cx="4658303" cy="2132341"/>
            </a:xfrm>
            <a:prstGeom prst="rect">
              <a:avLst/>
            </a:prstGeom>
            <a:solidFill>
              <a:srgbClr val="FECCD8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MH_SubTitle_4"/>
            <p:cNvSpPr>
              <a:spLocks noChangeArrowheads="1"/>
            </p:cNvSpPr>
            <p:nvPr/>
          </p:nvSpPr>
          <p:spPr bwMode="auto">
            <a:xfrm>
              <a:off x="6373495" y="2326640"/>
              <a:ext cx="4102100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>
                <a:lnSpc>
                  <a:spcPct val="18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marL="171450" indent="-171450">
                <a:lnSpc>
                  <a:spcPct val="180000"/>
                </a:lnSpc>
                <a:buFont typeface="Wingdings" panose="05000000000000000000" pitchFamily="2" charset="2"/>
                <a:buChar char="Ø"/>
              </a:pPr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MH_SubTitle_4"/>
            <p:cNvSpPr>
              <a:spLocks noChangeArrowheads="1"/>
            </p:cNvSpPr>
            <p:nvPr/>
          </p:nvSpPr>
          <p:spPr bwMode="auto">
            <a:xfrm>
              <a:off x="6373495" y="1990090"/>
              <a:ext cx="4102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单击此处输入标题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47" grpId="0" animBg="1"/>
      <p:bldP spid="52" grpId="0" animBg="1"/>
      <p:bldP spid="57" grpId="0" animBg="1"/>
      <p:bldP spid="63" grpId="0" animBg="1"/>
      <p:bldP spid="70" grpId="0"/>
      <p:bldP spid="71" grpId="0"/>
      <p:bldP spid="72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1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职业规划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85516" y="1837765"/>
            <a:ext cx="4387507" cy="3846808"/>
            <a:chOff x="6648775" y="1844262"/>
            <a:chExt cx="4387507" cy="3846808"/>
          </a:xfrm>
        </p:grpSpPr>
        <p:pic>
          <p:nvPicPr>
            <p:cNvPr id="12" name="Picture 26" descr="iMa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775" y="1844262"/>
              <a:ext cx="4387507" cy="3846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ïśľíďé"/>
            <p:cNvSpPr/>
            <p:nvPr/>
          </p:nvSpPr>
          <p:spPr>
            <a:xfrm flipH="1">
              <a:off x="7283038" y="2401907"/>
              <a:ext cx="3167248" cy="181172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Oval 6"/>
          <p:cNvSpPr/>
          <p:nvPr/>
        </p:nvSpPr>
        <p:spPr>
          <a:xfrm>
            <a:off x="1675407" y="2108367"/>
            <a:ext cx="664917" cy="665090"/>
          </a:xfrm>
          <a:prstGeom prst="ellipse">
            <a:avLst/>
          </a:prstGeom>
          <a:solidFill>
            <a:srgbClr val="D9EB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val 8"/>
          <p:cNvSpPr/>
          <p:nvPr/>
        </p:nvSpPr>
        <p:spPr>
          <a:xfrm>
            <a:off x="1675407" y="3278579"/>
            <a:ext cx="664917" cy="665090"/>
          </a:xfrm>
          <a:prstGeom prst="ellipse">
            <a:avLst/>
          </a:prstGeom>
          <a:solidFill>
            <a:srgbClr val="F6BE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7" name="Oval 10"/>
          <p:cNvSpPr/>
          <p:nvPr/>
        </p:nvSpPr>
        <p:spPr>
          <a:xfrm>
            <a:off x="1675407" y="4448791"/>
            <a:ext cx="664917" cy="665090"/>
          </a:xfrm>
          <a:prstGeom prst="ellipse">
            <a:avLst/>
          </a:prstGeom>
          <a:solidFill>
            <a:srgbClr val="D9EB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4170" y="2188118"/>
            <a:ext cx="397302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54170" y="3336056"/>
            <a:ext cx="397302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31397" y="4539557"/>
            <a:ext cx="397302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en-US" altLang="zh-CN" sz="1100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comb/>
      </p:transition>
    </mc:Choice>
    <mc:Fallback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5" grpId="0" animBg="1"/>
      <p:bldP spid="16" grpId="0" animBg="1"/>
      <p:bldP spid="17" grpId="0" animBg="1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941" y="18163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PERSONAL RESUME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0626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2" y="2122152"/>
            <a:ext cx="1862082" cy="9310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507205"/>
            <a:ext cx="1150877" cy="8631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3355752"/>
            <a:ext cx="1152946" cy="15372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95" y="5127226"/>
            <a:ext cx="1884161" cy="125610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" y="517842"/>
            <a:ext cx="1123950" cy="11239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9" y="1086813"/>
            <a:ext cx="1169552" cy="58477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239850" y="2728402"/>
            <a:ext cx="57438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感谢您的欣赏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40742" y="376505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8000" dirty="0">
                <a:cs typeface="+mn-ea"/>
                <a:sym typeface="+mn-lt"/>
              </a:rPr>
              <a:t>THANKS</a:t>
            </a:r>
            <a:endParaRPr lang="en-US" altLang="zh-CN" sz="8000" dirty="0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9" grpId="0" animBg="1"/>
      <p:bldP spid="28" grpId="0"/>
      <p:bldP spid="29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8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9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52083" y="2957002"/>
            <a:ext cx="3890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自我介绍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38478" y="42728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3" y="675169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自我介绍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grpSp>
        <p:nvGrpSpPr>
          <p:cNvPr id="14" name="Group 38"/>
          <p:cNvGrpSpPr/>
          <p:nvPr/>
        </p:nvGrpSpPr>
        <p:grpSpPr bwMode="auto">
          <a:xfrm>
            <a:off x="1224643" y="2324374"/>
            <a:ext cx="5308487" cy="3040409"/>
            <a:chOff x="2007319" y="1438225"/>
            <a:chExt cx="8493749" cy="4865200"/>
          </a:xfrm>
        </p:grpSpPr>
        <p:sp>
          <p:nvSpPr>
            <p:cNvPr id="15" name="Freeform 39"/>
            <p:cNvSpPr/>
            <p:nvPr/>
          </p:nvSpPr>
          <p:spPr bwMode="auto">
            <a:xfrm>
              <a:off x="2007319" y="6114624"/>
              <a:ext cx="4278332" cy="188801"/>
            </a:xfrm>
            <a:custGeom>
              <a:avLst/>
              <a:gdLst>
                <a:gd name="T0" fmla="*/ 0 w 885"/>
                <a:gd name="T1" fmla="*/ 77457 h 39"/>
                <a:gd name="T2" fmla="*/ 377073 w 885"/>
                <a:gd name="T3" fmla="*/ 188801 h 39"/>
                <a:gd name="T4" fmla="*/ 4278332 w 885"/>
                <a:gd name="T5" fmla="*/ 188801 h 39"/>
                <a:gd name="T6" fmla="*/ 4278332 w 885"/>
                <a:gd name="T7" fmla="*/ 0 h 39"/>
                <a:gd name="T8" fmla="*/ 0 w 885"/>
                <a:gd name="T9" fmla="*/ 0 h 39"/>
                <a:gd name="T10" fmla="*/ 0 w 885"/>
                <a:gd name="T11" fmla="*/ 7745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40"/>
            <p:cNvSpPr/>
            <p:nvPr/>
          </p:nvSpPr>
          <p:spPr bwMode="auto">
            <a:xfrm>
              <a:off x="6222734" y="6114624"/>
              <a:ext cx="4278332" cy="188801"/>
            </a:xfrm>
            <a:custGeom>
              <a:avLst/>
              <a:gdLst>
                <a:gd name="T0" fmla="*/ 4278332 w 884"/>
                <a:gd name="T1" fmla="*/ 77457 h 39"/>
                <a:gd name="T2" fmla="*/ 3900832 w 884"/>
                <a:gd name="T3" fmla="*/ 188801 h 39"/>
                <a:gd name="T4" fmla="*/ 0 w 884"/>
                <a:gd name="T5" fmla="*/ 188801 h 39"/>
                <a:gd name="T6" fmla="*/ 0 w 884"/>
                <a:gd name="T7" fmla="*/ 0 h 39"/>
                <a:gd name="T8" fmla="*/ 4278332 w 884"/>
                <a:gd name="T9" fmla="*/ 0 h 39"/>
                <a:gd name="T10" fmla="*/ 4278332 w 884"/>
                <a:gd name="T11" fmla="*/ 7745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41"/>
            <p:cNvSpPr/>
            <p:nvPr/>
          </p:nvSpPr>
          <p:spPr bwMode="auto">
            <a:xfrm>
              <a:off x="2868228" y="1438225"/>
              <a:ext cx="6839899" cy="4667461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2007319" y="6037714"/>
              <a:ext cx="8493749" cy="154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Freeform 43"/>
            <p:cNvSpPr/>
            <p:nvPr/>
          </p:nvSpPr>
          <p:spPr bwMode="auto">
            <a:xfrm>
              <a:off x="5641962" y="6037170"/>
              <a:ext cx="1219614" cy="87138"/>
            </a:xfrm>
            <a:custGeom>
              <a:avLst/>
              <a:gdLst>
                <a:gd name="T0" fmla="*/ 0 w 252"/>
                <a:gd name="T1" fmla="*/ 0 h 18"/>
                <a:gd name="T2" fmla="*/ 106474 w 252"/>
                <a:gd name="T3" fmla="*/ 87138 h 18"/>
                <a:gd name="T4" fmla="*/ 1113140 w 252"/>
                <a:gd name="T5" fmla="*/ 87138 h 18"/>
                <a:gd name="T6" fmla="*/ 1219614 w 252"/>
                <a:gd name="T7" fmla="*/ 0 h 18"/>
                <a:gd name="T8" fmla="*/ 0 w 25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3096843" y="1732774"/>
              <a:ext cx="6382669" cy="4033049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Oval 45"/>
            <p:cNvSpPr/>
            <p:nvPr/>
          </p:nvSpPr>
          <p:spPr>
            <a:xfrm>
              <a:off x="6252135" y="1545334"/>
              <a:ext cx="78264" cy="803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Oval 4"/>
          <p:cNvSpPr/>
          <p:nvPr/>
        </p:nvSpPr>
        <p:spPr>
          <a:xfrm>
            <a:off x="6588797" y="2391310"/>
            <a:ext cx="676215" cy="676215"/>
          </a:xfrm>
          <a:prstGeom prst="ellipse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4"/>
          <p:cNvSpPr/>
          <p:nvPr/>
        </p:nvSpPr>
        <p:spPr>
          <a:xfrm>
            <a:off x="6591733" y="3384294"/>
            <a:ext cx="676215" cy="676215"/>
          </a:xfrm>
          <a:prstGeom prst="ellipse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Oval 4"/>
          <p:cNvSpPr/>
          <p:nvPr/>
        </p:nvSpPr>
        <p:spPr>
          <a:xfrm>
            <a:off x="6615504" y="4390292"/>
            <a:ext cx="676215" cy="676215"/>
          </a:xfrm>
          <a:prstGeom prst="ellipse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67739" y="2642912"/>
            <a:ext cx="3483802" cy="57476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1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67738" y="2301634"/>
            <a:ext cx="4274337" cy="3796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7738" y="3685985"/>
            <a:ext cx="3483803" cy="57476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67738" y="3344707"/>
            <a:ext cx="4274337" cy="3796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66740" y="4772991"/>
            <a:ext cx="3484801" cy="57476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1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1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66740" y="4431713"/>
            <a:ext cx="4274337" cy="37964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输入标题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96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996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43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743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3" y="675169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自我介绍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cxnSp>
        <p:nvCxnSpPr>
          <p:cNvPr id="10" name="直接连接符 17"/>
          <p:cNvCxnSpPr/>
          <p:nvPr/>
        </p:nvCxnSpPr>
        <p:spPr>
          <a:xfrm>
            <a:off x="4472076" y="2488988"/>
            <a:ext cx="0" cy="270456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8"/>
          <p:cNvCxnSpPr/>
          <p:nvPr/>
        </p:nvCxnSpPr>
        <p:spPr>
          <a:xfrm>
            <a:off x="7580984" y="2488988"/>
            <a:ext cx="0" cy="260774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1 Rectángulo"/>
          <p:cNvSpPr/>
          <p:nvPr/>
        </p:nvSpPr>
        <p:spPr>
          <a:xfrm>
            <a:off x="1726611" y="2749036"/>
            <a:ext cx="2308645" cy="920494"/>
          </a:xfrm>
          <a:prstGeom prst="rect">
            <a:avLst/>
          </a:prstGeom>
          <a:solidFill>
            <a:srgbClr val="F6BEC7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1976" y="3907919"/>
            <a:ext cx="2574371" cy="101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7" name="42 Rectángulo"/>
          <p:cNvSpPr/>
          <p:nvPr/>
        </p:nvSpPr>
        <p:spPr>
          <a:xfrm>
            <a:off x="4886073" y="2488993"/>
            <a:ext cx="2308646" cy="920494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32614" y="3664994"/>
            <a:ext cx="2574371" cy="101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500"/>
              </a:lnSpc>
              <a:defRPr/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0" name="51 Rectángulo"/>
          <p:cNvSpPr/>
          <p:nvPr/>
        </p:nvSpPr>
        <p:spPr>
          <a:xfrm>
            <a:off x="7980069" y="2744501"/>
            <a:ext cx="2310191" cy="920493"/>
          </a:xfrm>
          <a:prstGeom prst="rect">
            <a:avLst/>
          </a:prstGeom>
          <a:solidFill>
            <a:srgbClr val="F6BEC7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添加标题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59696" y="3903383"/>
            <a:ext cx="2574371" cy="1010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4" grpId="0" animBg="1"/>
      <p:bldP spid="16" grpId="0"/>
      <p:bldP spid="17" grpId="0" animBg="1"/>
      <p:bldP spid="19" grpId="0"/>
      <p:bldP spid="20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3" y="675169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自我介绍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68923" y="2013804"/>
            <a:ext cx="1531138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10123" y="2413914"/>
            <a:ext cx="2826510" cy="10105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8923" y="4110347"/>
            <a:ext cx="1531138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210123" y="4510457"/>
            <a:ext cx="2826510" cy="10105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28224" y="2013804"/>
            <a:ext cx="1531138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569424" y="2413914"/>
            <a:ext cx="2826510" cy="10105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28224" y="4110347"/>
            <a:ext cx="1531138" cy="39878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添加内容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569424" y="4510457"/>
            <a:ext cx="2826510" cy="10105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9" y="1274909"/>
            <a:ext cx="2109941" cy="483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22137" y="65647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3" y="675169"/>
            <a:ext cx="242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自我介绍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12" name="Teardrop 17"/>
          <p:cNvSpPr>
            <a:spLocks noChangeAspect="1"/>
          </p:cNvSpPr>
          <p:nvPr/>
        </p:nvSpPr>
        <p:spPr>
          <a:xfrm>
            <a:off x="1647278" y="2238767"/>
            <a:ext cx="1599704" cy="1599704"/>
          </a:xfrm>
          <a:prstGeom prst="teardrop">
            <a:avLst/>
          </a:prstGeom>
          <a:solidFill>
            <a:srgbClr val="D9EB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ardrop 17"/>
          <p:cNvSpPr>
            <a:spLocks noChangeAspect="1"/>
          </p:cNvSpPr>
          <p:nvPr/>
        </p:nvSpPr>
        <p:spPr>
          <a:xfrm>
            <a:off x="3991548" y="2238767"/>
            <a:ext cx="1599704" cy="1599704"/>
          </a:xfrm>
          <a:prstGeom prst="teardrop">
            <a:avLst/>
          </a:prstGeom>
          <a:solidFill>
            <a:srgbClr val="F6BE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ardrop 17"/>
          <p:cNvSpPr>
            <a:spLocks noChangeAspect="1"/>
          </p:cNvSpPr>
          <p:nvPr/>
        </p:nvSpPr>
        <p:spPr>
          <a:xfrm>
            <a:off x="6323118" y="2238767"/>
            <a:ext cx="1599704" cy="1599704"/>
          </a:xfrm>
          <a:prstGeom prst="teardrop">
            <a:avLst/>
          </a:prstGeom>
          <a:solidFill>
            <a:srgbClr val="D9EB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ardrop 17"/>
          <p:cNvSpPr>
            <a:spLocks noChangeAspect="1"/>
          </p:cNvSpPr>
          <p:nvPr/>
        </p:nvSpPr>
        <p:spPr>
          <a:xfrm>
            <a:off x="8677930" y="2238767"/>
            <a:ext cx="1599704" cy="1599704"/>
          </a:xfrm>
          <a:prstGeom prst="teardrop">
            <a:avLst/>
          </a:prstGeom>
          <a:solidFill>
            <a:srgbClr val="F6BE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4" name="Group 25"/>
          <p:cNvGrpSpPr/>
          <p:nvPr/>
        </p:nvGrpSpPr>
        <p:grpSpPr>
          <a:xfrm>
            <a:off x="1553956" y="4043348"/>
            <a:ext cx="1829347" cy="1428780"/>
            <a:chOff x="650513" y="1572434"/>
            <a:chExt cx="1762060" cy="1170011"/>
          </a:xfrm>
        </p:grpSpPr>
        <p:sp>
          <p:nvSpPr>
            <p:cNvPr id="25" name="Text Placeholder 3"/>
            <p:cNvSpPr txBox="1"/>
            <p:nvPr/>
          </p:nvSpPr>
          <p:spPr>
            <a:xfrm>
              <a:off x="773149" y="1572434"/>
              <a:ext cx="1531729" cy="19375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3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cs typeface="+mn-ea"/>
                  <a:sym typeface="+mn-lt"/>
                </a:rPr>
                <a:t>请替换文字内容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Text Placeholder 3"/>
            <p:cNvSpPr txBox="1"/>
            <p:nvPr/>
          </p:nvSpPr>
          <p:spPr>
            <a:xfrm>
              <a:off x="650513" y="1826719"/>
              <a:ext cx="1762060" cy="915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ts val="2500"/>
                </a:lnSpc>
                <a:defRPr sz="1200">
                  <a:solidFill>
                    <a:srgbClr val="7F7F7F">
                      <a:lumMod val="10000"/>
                    </a:srgbClr>
                  </a:solidFill>
                  <a:latin typeface="+mn-ea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6" name="Teardrop 17"/>
          <p:cNvSpPr>
            <a:spLocks noChangeAspect="1"/>
          </p:cNvSpPr>
          <p:nvPr/>
        </p:nvSpPr>
        <p:spPr>
          <a:xfrm>
            <a:off x="2008677" y="2694093"/>
            <a:ext cx="892071" cy="892071"/>
          </a:xfrm>
          <a:prstGeom prst="teardrop">
            <a:avLst/>
          </a:prstGeom>
          <a:solidFill>
            <a:srgbClr val="F6BE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ardrop 17"/>
          <p:cNvSpPr>
            <a:spLocks noChangeAspect="1"/>
          </p:cNvSpPr>
          <p:nvPr/>
        </p:nvSpPr>
        <p:spPr>
          <a:xfrm>
            <a:off x="4352947" y="2694093"/>
            <a:ext cx="892071" cy="892071"/>
          </a:xfrm>
          <a:prstGeom prst="teardrop">
            <a:avLst/>
          </a:prstGeom>
          <a:solidFill>
            <a:srgbClr val="D9EB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ardrop 17"/>
          <p:cNvSpPr>
            <a:spLocks noChangeAspect="1"/>
          </p:cNvSpPr>
          <p:nvPr/>
        </p:nvSpPr>
        <p:spPr>
          <a:xfrm>
            <a:off x="6684517" y="2694093"/>
            <a:ext cx="892071" cy="892071"/>
          </a:xfrm>
          <a:prstGeom prst="teardrop">
            <a:avLst/>
          </a:prstGeom>
          <a:solidFill>
            <a:srgbClr val="F6BE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ardrop 17"/>
          <p:cNvSpPr>
            <a:spLocks noChangeAspect="1"/>
          </p:cNvSpPr>
          <p:nvPr/>
        </p:nvSpPr>
        <p:spPr>
          <a:xfrm>
            <a:off x="9039329" y="2694093"/>
            <a:ext cx="892071" cy="892071"/>
          </a:xfrm>
          <a:prstGeom prst="teardrop">
            <a:avLst/>
          </a:prstGeom>
          <a:solidFill>
            <a:srgbClr val="D9EB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04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Group 25"/>
          <p:cNvGrpSpPr/>
          <p:nvPr/>
        </p:nvGrpSpPr>
        <p:grpSpPr>
          <a:xfrm>
            <a:off x="3871365" y="4043348"/>
            <a:ext cx="1829347" cy="1428780"/>
            <a:chOff x="650513" y="1572434"/>
            <a:chExt cx="1762060" cy="1170011"/>
          </a:xfrm>
        </p:grpSpPr>
        <p:sp>
          <p:nvSpPr>
            <p:cNvPr id="42" name="Text Placeholder 3"/>
            <p:cNvSpPr txBox="1"/>
            <p:nvPr/>
          </p:nvSpPr>
          <p:spPr>
            <a:xfrm>
              <a:off x="773149" y="1572434"/>
              <a:ext cx="1531729" cy="19375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3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cs typeface="+mn-ea"/>
                  <a:sym typeface="+mn-lt"/>
                </a:rPr>
                <a:t>请替换文字内容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3" name="Text Placeholder 3"/>
            <p:cNvSpPr txBox="1"/>
            <p:nvPr/>
          </p:nvSpPr>
          <p:spPr>
            <a:xfrm>
              <a:off x="650513" y="1826719"/>
              <a:ext cx="1762060" cy="915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ts val="2500"/>
                </a:lnSpc>
                <a:defRPr sz="1200">
                  <a:solidFill>
                    <a:srgbClr val="7F7F7F">
                      <a:lumMod val="10000"/>
                    </a:srgbClr>
                  </a:solidFill>
                  <a:latin typeface="+mn-ea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4" name="Group 25"/>
          <p:cNvGrpSpPr/>
          <p:nvPr/>
        </p:nvGrpSpPr>
        <p:grpSpPr>
          <a:xfrm>
            <a:off x="6190233" y="4043348"/>
            <a:ext cx="1829347" cy="1428780"/>
            <a:chOff x="650513" y="1572434"/>
            <a:chExt cx="1762060" cy="1170011"/>
          </a:xfrm>
        </p:grpSpPr>
        <p:sp>
          <p:nvSpPr>
            <p:cNvPr id="45" name="Text Placeholder 3"/>
            <p:cNvSpPr txBox="1"/>
            <p:nvPr/>
          </p:nvSpPr>
          <p:spPr>
            <a:xfrm>
              <a:off x="773149" y="1572434"/>
              <a:ext cx="1531729" cy="19375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3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cs typeface="+mn-ea"/>
                  <a:sym typeface="+mn-lt"/>
                </a:rPr>
                <a:t>请替换文字内容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6" name="Text Placeholder 3"/>
            <p:cNvSpPr txBox="1"/>
            <p:nvPr/>
          </p:nvSpPr>
          <p:spPr>
            <a:xfrm>
              <a:off x="650513" y="1826719"/>
              <a:ext cx="1762060" cy="915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ts val="2500"/>
                </a:lnSpc>
                <a:defRPr sz="1200">
                  <a:solidFill>
                    <a:srgbClr val="7F7F7F">
                      <a:lumMod val="10000"/>
                    </a:srgbClr>
                  </a:solidFill>
                  <a:latin typeface="+mn-ea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47" name="Group 25"/>
          <p:cNvGrpSpPr/>
          <p:nvPr/>
        </p:nvGrpSpPr>
        <p:grpSpPr>
          <a:xfrm>
            <a:off x="8520342" y="4043348"/>
            <a:ext cx="1829347" cy="1428780"/>
            <a:chOff x="650513" y="1572434"/>
            <a:chExt cx="1762060" cy="1170011"/>
          </a:xfrm>
        </p:grpSpPr>
        <p:sp>
          <p:nvSpPr>
            <p:cNvPr id="48" name="Text Placeholder 3"/>
            <p:cNvSpPr txBox="1"/>
            <p:nvPr/>
          </p:nvSpPr>
          <p:spPr>
            <a:xfrm>
              <a:off x="773149" y="1572434"/>
              <a:ext cx="1531729" cy="19375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33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cs typeface="+mn-ea"/>
                  <a:sym typeface="+mn-lt"/>
                </a:rPr>
                <a:t>请替换文字内容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9" name="Text Placeholder 3"/>
            <p:cNvSpPr txBox="1"/>
            <p:nvPr/>
          </p:nvSpPr>
          <p:spPr>
            <a:xfrm>
              <a:off x="650513" y="1826719"/>
              <a:ext cx="1762060" cy="915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ts val="2500"/>
                </a:lnSpc>
                <a:defRPr sz="1200">
                  <a:solidFill>
                    <a:srgbClr val="7F7F7F">
                      <a:lumMod val="10000"/>
                    </a:srgbClr>
                  </a:solidFill>
                  <a:latin typeface="+mn-ea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lnSpc>
                  <a:spcPts val="2000"/>
                </a:lnSpc>
              </a:pPr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ea"/>
                  <a:sym typeface="+mn-lt"/>
                </a:rPr>
                <a:t>请在此处添加具体内容，文字尽量言简意赅，简单说明即可，不必过于繁琐，注意版面美观度。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comb/>
      </p:transition>
    </mc:Choice>
    <mc:Fallback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 animBg="1"/>
      <p:bldP spid="16" grpId="0" animBg="1"/>
      <p:bldP spid="19" grpId="0" animBg="1"/>
      <p:bldP spid="22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7" name="矩形: 圆角 6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151941" y="2044977"/>
            <a:ext cx="3753642" cy="584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PART TWO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507169"/>
            <a:ext cx="1019144" cy="10191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45" y="2566652"/>
            <a:ext cx="1862082" cy="9310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43" y="4951705"/>
            <a:ext cx="1150877" cy="8631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4" y="3355752"/>
            <a:ext cx="1152946" cy="1537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72" y="5127226"/>
            <a:ext cx="1884161" cy="125610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83" y="1645093"/>
            <a:ext cx="1169552" cy="5847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52088" y="2957002"/>
            <a:ext cx="3890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72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38478" y="42728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Time would heal almost all wounds. If your wounds have not been healed up, please wait for a short while.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-1" fmla="*/ 1041400 w 1066800"/>
              <a:gd name="connsiteY0-2" fmla="*/ 0 h 863600"/>
              <a:gd name="connsiteX1-3" fmla="*/ 1066800 w 1066800"/>
              <a:gd name="connsiteY1-4" fmla="*/ 863600 h 863600"/>
              <a:gd name="connsiteX2-5" fmla="*/ 0 w 1066800"/>
              <a:gd name="connsiteY2-6" fmla="*/ 863600 h 863600"/>
              <a:gd name="connsiteX3-7" fmla="*/ 647700 w 1066800"/>
              <a:gd name="connsiteY3-8" fmla="*/ 469900 h 863600"/>
              <a:gd name="connsiteX4-9" fmla="*/ 0 w 1066800"/>
              <a:gd name="connsiteY4-10" fmla="*/ 76200 h 863600"/>
              <a:gd name="connsiteX5-11" fmla="*/ 1041400 w 1066800"/>
              <a:gd name="connsiteY5-12" fmla="*/ 0 h 863600"/>
              <a:gd name="connsiteX0-13" fmla="*/ 1081881 w 1081881"/>
              <a:gd name="connsiteY0-14" fmla="*/ 0 h 868363"/>
              <a:gd name="connsiteX1-15" fmla="*/ 1066800 w 1081881"/>
              <a:gd name="connsiteY1-16" fmla="*/ 868363 h 868363"/>
              <a:gd name="connsiteX2-17" fmla="*/ 0 w 1081881"/>
              <a:gd name="connsiteY2-18" fmla="*/ 868363 h 868363"/>
              <a:gd name="connsiteX3-19" fmla="*/ 647700 w 1081881"/>
              <a:gd name="connsiteY3-20" fmla="*/ 474663 h 868363"/>
              <a:gd name="connsiteX4-21" fmla="*/ 0 w 1081881"/>
              <a:gd name="connsiteY4-22" fmla="*/ 80963 h 868363"/>
              <a:gd name="connsiteX5-23" fmla="*/ 1081881 w 1081881"/>
              <a:gd name="connsiteY5-24" fmla="*/ 0 h 868363"/>
              <a:gd name="connsiteX0-25" fmla="*/ 1086643 w 1086643"/>
              <a:gd name="connsiteY0-26" fmla="*/ 14287 h 882650"/>
              <a:gd name="connsiteX1-27" fmla="*/ 1071562 w 1086643"/>
              <a:gd name="connsiteY1-28" fmla="*/ 882650 h 882650"/>
              <a:gd name="connsiteX2-29" fmla="*/ 4762 w 1086643"/>
              <a:gd name="connsiteY2-30" fmla="*/ 882650 h 882650"/>
              <a:gd name="connsiteX3-31" fmla="*/ 652462 w 1086643"/>
              <a:gd name="connsiteY3-32" fmla="*/ 488950 h 882650"/>
              <a:gd name="connsiteX4-33" fmla="*/ 0 w 1086643"/>
              <a:gd name="connsiteY4-34" fmla="*/ 0 h 882650"/>
              <a:gd name="connsiteX5-35" fmla="*/ 1086643 w 1086643"/>
              <a:gd name="connsiteY5-36" fmla="*/ 14287 h 882650"/>
              <a:gd name="connsiteX0-37" fmla="*/ 1086643 w 1086643"/>
              <a:gd name="connsiteY0-38" fmla="*/ 14287 h 887412"/>
              <a:gd name="connsiteX1-39" fmla="*/ 1083468 w 1086643"/>
              <a:gd name="connsiteY1-40" fmla="*/ 887412 h 887412"/>
              <a:gd name="connsiteX2-41" fmla="*/ 4762 w 1086643"/>
              <a:gd name="connsiteY2-42" fmla="*/ 882650 h 887412"/>
              <a:gd name="connsiteX3-43" fmla="*/ 652462 w 1086643"/>
              <a:gd name="connsiteY3-44" fmla="*/ 488950 h 887412"/>
              <a:gd name="connsiteX4-45" fmla="*/ 0 w 1086643"/>
              <a:gd name="connsiteY4-46" fmla="*/ 0 h 887412"/>
              <a:gd name="connsiteX5-47" fmla="*/ 1086643 w 1086643"/>
              <a:gd name="connsiteY5-48" fmla="*/ 14287 h 887412"/>
              <a:gd name="connsiteX0-49" fmla="*/ 1086643 w 1086643"/>
              <a:gd name="connsiteY0-50" fmla="*/ 14287 h 887412"/>
              <a:gd name="connsiteX1-51" fmla="*/ 1083468 w 1086643"/>
              <a:gd name="connsiteY1-52" fmla="*/ 887412 h 887412"/>
              <a:gd name="connsiteX2-53" fmla="*/ 4762 w 1086643"/>
              <a:gd name="connsiteY2-54" fmla="*/ 882650 h 887412"/>
              <a:gd name="connsiteX3-55" fmla="*/ 671512 w 1086643"/>
              <a:gd name="connsiteY3-56" fmla="*/ 415131 h 887412"/>
              <a:gd name="connsiteX4-57" fmla="*/ 0 w 1086643"/>
              <a:gd name="connsiteY4-58" fmla="*/ 0 h 887412"/>
              <a:gd name="connsiteX5-59" fmla="*/ 1086643 w 1086643"/>
              <a:gd name="connsiteY5-60" fmla="*/ 14287 h 887412"/>
              <a:gd name="connsiteX0-61" fmla="*/ 1079499 w 1083592"/>
              <a:gd name="connsiteY0-62" fmla="*/ 2381 h 887412"/>
              <a:gd name="connsiteX1-63" fmla="*/ 1083468 w 1083592"/>
              <a:gd name="connsiteY1-64" fmla="*/ 887412 h 887412"/>
              <a:gd name="connsiteX2-65" fmla="*/ 4762 w 1083592"/>
              <a:gd name="connsiteY2-66" fmla="*/ 882650 h 887412"/>
              <a:gd name="connsiteX3-67" fmla="*/ 671512 w 1083592"/>
              <a:gd name="connsiteY3-68" fmla="*/ 415131 h 887412"/>
              <a:gd name="connsiteX4-69" fmla="*/ 0 w 1083592"/>
              <a:gd name="connsiteY4-70" fmla="*/ 0 h 887412"/>
              <a:gd name="connsiteX5-71" fmla="*/ 1079499 w 1083592"/>
              <a:gd name="connsiteY5-72" fmla="*/ 2381 h 887412"/>
              <a:gd name="connsiteX0-73" fmla="*/ 1091405 w 1091405"/>
              <a:gd name="connsiteY0-74" fmla="*/ 4762 h 887412"/>
              <a:gd name="connsiteX1-75" fmla="*/ 1083468 w 1091405"/>
              <a:gd name="connsiteY1-76" fmla="*/ 887412 h 887412"/>
              <a:gd name="connsiteX2-77" fmla="*/ 4762 w 1091405"/>
              <a:gd name="connsiteY2-78" fmla="*/ 882650 h 887412"/>
              <a:gd name="connsiteX3-79" fmla="*/ 671512 w 1091405"/>
              <a:gd name="connsiteY3-80" fmla="*/ 415131 h 887412"/>
              <a:gd name="connsiteX4-81" fmla="*/ 0 w 1091405"/>
              <a:gd name="connsiteY4-82" fmla="*/ 0 h 887412"/>
              <a:gd name="connsiteX5-83" fmla="*/ 1091405 w 1091405"/>
              <a:gd name="connsiteY5-84" fmla="*/ 4762 h 887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/>
      <p:bldP spid="20" grpId="0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-1" fmla="*/ 0 w 4457700"/>
              <a:gd name="connsiteY0-2" fmla="*/ 0 h 6911975"/>
              <a:gd name="connsiteX1-3" fmla="*/ 4457700 w 4457700"/>
              <a:gd name="connsiteY1-4" fmla="*/ 12700 h 6911975"/>
              <a:gd name="connsiteX2-5" fmla="*/ 4457700 w 4457700"/>
              <a:gd name="connsiteY2-6" fmla="*/ 6896100 h 6911975"/>
              <a:gd name="connsiteX3-7" fmla="*/ 3981450 w 4457700"/>
              <a:gd name="connsiteY3-8" fmla="*/ 6911975 h 6911975"/>
              <a:gd name="connsiteX4-9" fmla="*/ 0 w 4457700"/>
              <a:gd name="connsiteY4-10" fmla="*/ 0 h 6911975"/>
              <a:gd name="connsiteX0-11" fmla="*/ 0 w 4448175"/>
              <a:gd name="connsiteY0-12" fmla="*/ 34925 h 6899275"/>
              <a:gd name="connsiteX1-13" fmla="*/ 4448175 w 4448175"/>
              <a:gd name="connsiteY1-14" fmla="*/ 0 h 6899275"/>
              <a:gd name="connsiteX2-15" fmla="*/ 4448175 w 4448175"/>
              <a:gd name="connsiteY2-16" fmla="*/ 6883400 h 6899275"/>
              <a:gd name="connsiteX3-17" fmla="*/ 3971925 w 4448175"/>
              <a:gd name="connsiteY3-18" fmla="*/ 6899275 h 6899275"/>
              <a:gd name="connsiteX4-19" fmla="*/ 0 w 4448175"/>
              <a:gd name="connsiteY4-20" fmla="*/ 34925 h 6899275"/>
              <a:gd name="connsiteX0-21" fmla="*/ 0 w 4467225"/>
              <a:gd name="connsiteY0-22" fmla="*/ 6350 h 6899275"/>
              <a:gd name="connsiteX1-23" fmla="*/ 4467225 w 4467225"/>
              <a:gd name="connsiteY1-24" fmla="*/ 0 h 6899275"/>
              <a:gd name="connsiteX2-25" fmla="*/ 4467225 w 4467225"/>
              <a:gd name="connsiteY2-26" fmla="*/ 6883400 h 6899275"/>
              <a:gd name="connsiteX3-27" fmla="*/ 3990975 w 4467225"/>
              <a:gd name="connsiteY3-28" fmla="*/ 6899275 h 6899275"/>
              <a:gd name="connsiteX4-29" fmla="*/ 0 w 4467225"/>
              <a:gd name="connsiteY4-30" fmla="*/ 6350 h 689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8" name="矩形: 圆角 7"/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95192" y="675169"/>
            <a:ext cx="2428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工作体会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327586" y="23043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655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标题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7585" y="345892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655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27585" y="461130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655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标题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3073"/>
          <p:cNvSpPr txBox="1"/>
          <p:nvPr/>
        </p:nvSpPr>
        <p:spPr>
          <a:xfrm>
            <a:off x="7747142" y="2161509"/>
            <a:ext cx="2928459" cy="856812"/>
          </a:xfrm>
          <a:prstGeom prst="rect">
            <a:avLst/>
          </a:prstGeom>
          <a:noFill/>
        </p:spPr>
        <p:txBody>
          <a:bodyPr wrap="square" lIns="86532" tIns="43263" rIns="86532" bIns="43263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3073"/>
          <p:cNvSpPr txBox="1"/>
          <p:nvPr/>
        </p:nvSpPr>
        <p:spPr>
          <a:xfrm>
            <a:off x="7747142" y="3328730"/>
            <a:ext cx="2928459" cy="856812"/>
          </a:xfrm>
          <a:prstGeom prst="rect">
            <a:avLst/>
          </a:prstGeom>
          <a:noFill/>
        </p:spPr>
        <p:txBody>
          <a:bodyPr wrap="square" lIns="86532" tIns="43263" rIns="86532" bIns="43263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3073"/>
          <p:cNvSpPr txBox="1"/>
          <p:nvPr/>
        </p:nvSpPr>
        <p:spPr>
          <a:xfrm>
            <a:off x="7747142" y="4437654"/>
            <a:ext cx="2928459" cy="856812"/>
          </a:xfrm>
          <a:prstGeom prst="rect">
            <a:avLst/>
          </a:prstGeom>
          <a:noFill/>
        </p:spPr>
        <p:txBody>
          <a:bodyPr wrap="square" lIns="86532" tIns="43263" rIns="86532" bIns="43263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请在此处添加具体内容，文字尽量言简意赅，简单说明即可，不必过于繁琐，注意版面美观度。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37323" y="2409127"/>
            <a:ext cx="5137767" cy="299701"/>
            <a:chOff x="2780026" y="1966570"/>
            <a:chExt cx="3981514" cy="228601"/>
          </a:xfrm>
        </p:grpSpPr>
        <p:sp>
          <p:nvSpPr>
            <p:cNvPr id="49" name="圆角矩形 38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圆角矩形 39"/>
            <p:cNvSpPr/>
            <p:nvPr/>
          </p:nvSpPr>
          <p:spPr>
            <a:xfrm>
              <a:off x="2780026" y="1966570"/>
              <a:ext cx="2170999" cy="228600"/>
            </a:xfrm>
            <a:prstGeom prst="roundRect">
              <a:avLst>
                <a:gd name="adj" fmla="val 50000"/>
              </a:avLst>
            </a:prstGeom>
            <a:solidFill>
              <a:srgbClr val="D9EBEF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96435" tIns="48218" rIns="96435" bIns="48218" numCol="1" anchor="t" anchorCtr="0" compatLnSpc="1"/>
            <a:lstStyle/>
            <a:p>
              <a:pPr marL="0" marR="0" lvl="0" indent="0" algn="l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437309" y="3586858"/>
            <a:ext cx="5137766" cy="299701"/>
            <a:chOff x="2780027" y="1966570"/>
            <a:chExt cx="3981513" cy="228601"/>
          </a:xfrm>
        </p:grpSpPr>
        <p:sp>
          <p:nvSpPr>
            <p:cNvPr id="52" name="圆角矩形 49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圆角矩形 50"/>
            <p:cNvSpPr/>
            <p:nvPr/>
          </p:nvSpPr>
          <p:spPr>
            <a:xfrm>
              <a:off x="2780027" y="1966570"/>
              <a:ext cx="3447912" cy="228600"/>
            </a:xfrm>
            <a:prstGeom prst="roundRect">
              <a:avLst>
                <a:gd name="adj" fmla="val 50000"/>
              </a:avLst>
            </a:prstGeom>
            <a:solidFill>
              <a:srgbClr val="F6BEC7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96435" tIns="48218" rIns="96435" bIns="48218" numCol="1" anchor="t" anchorCtr="0" compatLnSpc="1"/>
            <a:lstStyle/>
            <a:p>
              <a:pPr marL="0" marR="0" lvl="0" indent="0" algn="l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437309" y="4692445"/>
            <a:ext cx="5137766" cy="299701"/>
            <a:chOff x="2780027" y="1966570"/>
            <a:chExt cx="3981513" cy="228601"/>
          </a:xfrm>
        </p:grpSpPr>
        <p:sp>
          <p:nvSpPr>
            <p:cNvPr id="55" name="圆角矩形 52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圆角矩形 53"/>
            <p:cNvSpPr/>
            <p:nvPr/>
          </p:nvSpPr>
          <p:spPr>
            <a:xfrm>
              <a:off x="2780027" y="1966570"/>
              <a:ext cx="1322185" cy="228600"/>
            </a:xfrm>
            <a:prstGeom prst="roundRect">
              <a:avLst>
                <a:gd name="adj" fmla="val 50000"/>
              </a:avLst>
            </a:prstGeom>
            <a:solidFill>
              <a:srgbClr val="D9EBEF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96435" tIns="48218" rIns="96435" bIns="48218" numCol="1" anchor="t" anchorCtr="0" compatLnSpc="1"/>
            <a:lstStyle/>
            <a:p>
              <a:pPr marL="0" marR="0" lvl="0" indent="0" algn="l" defTabSz="86550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37" grpId="0"/>
      <p:bldP spid="40" grpId="0"/>
      <p:bldP spid="43" grpId="0"/>
      <p:bldP spid="45" grpId="0"/>
      <p:bldP spid="46" grpId="0"/>
      <p:bldP spid="47" grpId="0"/>
    </p:bldLst>
  </p:timing>
</p:sld>
</file>

<file path=ppt/tags/tag1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vjwpjj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4448</Words>
  <Application>WPS Presentation</Application>
  <PresentationFormat>宽屏</PresentationFormat>
  <Paragraphs>383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新細明體</vt:lpstr>
      <vt:lpstr>Wingdings</vt:lpstr>
      <vt:lpstr>Source Han Sans CN Normal</vt:lpstr>
      <vt:lpstr>Calibri</vt:lpstr>
      <vt:lpstr>SimSun</vt:lpstr>
      <vt:lpstr>Microsoft YaHei</vt:lpstr>
      <vt:lpstr>Meiryo</vt:lpstr>
      <vt:lpstr>Arial Narrow</vt:lpstr>
      <vt:lpstr>Arial Unicode MS</vt:lpstr>
      <vt:lpstr>等线</vt:lpstr>
      <vt:lpstr>Segoe Print</vt:lpstr>
      <vt:lpstr>新細明體</vt:lpstr>
      <vt:lpstr>Calibri Light</vt:lpstr>
      <vt:lpstr>Yu Gothic UI</vt:lpstr>
      <vt:lpstr>Yu Gothic UI Semilight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wu</cp:lastModifiedBy>
  <cp:revision>48</cp:revision>
  <dcterms:created xsi:type="dcterms:W3CDTF">2019-01-09T13:31:00Z</dcterms:created>
  <dcterms:modified xsi:type="dcterms:W3CDTF">2025-04-10T10:38:06Z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