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61" r:id="rId7"/>
    <p:sldId id="271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74" r:id="rId16"/>
    <p:sldId id="275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Rudlin" initials="JR" lastIdx="1" clrIdx="0">
    <p:extLst>
      <p:ext uri="{19B8F6BF-5375-455C-9EA6-DF929625EA0E}">
        <p15:presenceInfo xmlns:p15="http://schemas.microsoft.com/office/powerpoint/2012/main" userId="S-1-12-1-2841130287-1221017171-1944979107-26382725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0D9C6-AFA5-42DD-B60C-CD47D5CEEB65}" v="10" dt="2019-07-26T15:32:10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1187" autoAdjust="0"/>
  </p:normalViewPr>
  <p:slideViewPr>
    <p:cSldViewPr>
      <p:cViewPr varScale="1">
        <p:scale>
          <a:sx n="104" d="100"/>
          <a:sy n="104" d="100"/>
        </p:scale>
        <p:origin x="10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Rudlin" userId="a958352f-3e53-48c7-a306-ee7315d8409d" providerId="ADAL" clId="{1C70D9C6-AFA5-42DD-B60C-CD47D5CEEB65}"/>
    <pc:docChg chg="undo custSel modSld modMainMaster">
      <pc:chgData name="Jack Rudlin" userId="a958352f-3e53-48c7-a306-ee7315d8409d" providerId="ADAL" clId="{1C70D9C6-AFA5-42DD-B60C-CD47D5CEEB65}" dt="2019-07-26T15:32:16.343" v="77" actId="14100"/>
      <pc:docMkLst>
        <pc:docMk/>
      </pc:docMkLst>
      <pc:sldChg chg="modSp">
        <pc:chgData name="Jack Rudlin" userId="a958352f-3e53-48c7-a306-ee7315d8409d" providerId="ADAL" clId="{1C70D9C6-AFA5-42DD-B60C-CD47D5CEEB65}" dt="2019-07-26T15:27:34.197" v="56" actId="6549"/>
        <pc:sldMkLst>
          <pc:docMk/>
          <pc:sldMk cId="1340425515" sldId="261"/>
        </pc:sldMkLst>
        <pc:spChg chg="mod">
          <ac:chgData name="Jack Rudlin" userId="a958352f-3e53-48c7-a306-ee7315d8409d" providerId="ADAL" clId="{1C70D9C6-AFA5-42DD-B60C-CD47D5CEEB65}" dt="2019-07-26T15:27:34.197" v="56" actId="6549"/>
          <ac:spMkLst>
            <pc:docMk/>
            <pc:sldMk cId="1340425515" sldId="261"/>
            <ac:spMk id="3" creationId="{00000000-0000-0000-0000-000000000000}"/>
          </ac:spMkLst>
        </pc:spChg>
      </pc:sldChg>
      <pc:sldChg chg="addSp delSp modSp">
        <pc:chgData name="Jack Rudlin" userId="a958352f-3e53-48c7-a306-ee7315d8409d" providerId="ADAL" clId="{1C70D9C6-AFA5-42DD-B60C-CD47D5CEEB65}" dt="2019-07-26T15:29:50.598" v="65" actId="1076"/>
        <pc:sldMkLst>
          <pc:docMk/>
          <pc:sldMk cId="3261326650" sldId="271"/>
        </pc:sldMkLst>
        <pc:picChg chg="add del mod">
          <ac:chgData name="Jack Rudlin" userId="a958352f-3e53-48c7-a306-ee7315d8409d" providerId="ADAL" clId="{1C70D9C6-AFA5-42DD-B60C-CD47D5CEEB65}" dt="2019-07-26T15:29:20.080" v="61"/>
          <ac:picMkLst>
            <pc:docMk/>
            <pc:sldMk cId="3261326650" sldId="271"/>
            <ac:picMk id="3" creationId="{F77DE6FA-A42C-449F-88C9-5DDCA87E2F80}"/>
          </ac:picMkLst>
        </pc:picChg>
        <pc:picChg chg="add del">
          <ac:chgData name="Jack Rudlin" userId="a958352f-3e53-48c7-a306-ee7315d8409d" providerId="ADAL" clId="{1C70D9C6-AFA5-42DD-B60C-CD47D5CEEB65}" dt="2019-07-26T15:29:46.141" v="63" actId="478"/>
          <ac:picMkLst>
            <pc:docMk/>
            <pc:sldMk cId="3261326650" sldId="271"/>
            <ac:picMk id="4" creationId="{4934A325-CD13-49AA-9AEF-D16C87F1951C}"/>
          </ac:picMkLst>
        </pc:picChg>
        <pc:picChg chg="add mod">
          <ac:chgData name="Jack Rudlin" userId="a958352f-3e53-48c7-a306-ee7315d8409d" providerId="ADAL" clId="{1C70D9C6-AFA5-42DD-B60C-CD47D5CEEB65}" dt="2019-07-26T15:29:50.598" v="65" actId="1076"/>
          <ac:picMkLst>
            <pc:docMk/>
            <pc:sldMk cId="3261326650" sldId="271"/>
            <ac:picMk id="5" creationId="{9211BCCC-561F-47A7-9AAA-32ADBEA0C97C}"/>
          </ac:picMkLst>
        </pc:picChg>
      </pc:sldChg>
      <pc:sldChg chg="addSp delSp modSp">
        <pc:chgData name="Jack Rudlin" userId="a958352f-3e53-48c7-a306-ee7315d8409d" providerId="ADAL" clId="{1C70D9C6-AFA5-42DD-B60C-CD47D5CEEB65}" dt="2019-07-26T15:32:16.343" v="77" actId="14100"/>
        <pc:sldMkLst>
          <pc:docMk/>
          <pc:sldMk cId="3251441431" sldId="272"/>
        </pc:sldMkLst>
        <pc:picChg chg="add mod">
          <ac:chgData name="Jack Rudlin" userId="a958352f-3e53-48c7-a306-ee7315d8409d" providerId="ADAL" clId="{1C70D9C6-AFA5-42DD-B60C-CD47D5CEEB65}" dt="2019-07-26T15:31:39.734" v="72" actId="14100"/>
          <ac:picMkLst>
            <pc:docMk/>
            <pc:sldMk cId="3251441431" sldId="272"/>
            <ac:picMk id="3" creationId="{C034D13A-E91B-4819-B834-6FCDCA23DCE4}"/>
          </ac:picMkLst>
        </pc:picChg>
        <pc:picChg chg="add mod">
          <ac:chgData name="Jack Rudlin" userId="a958352f-3e53-48c7-a306-ee7315d8409d" providerId="ADAL" clId="{1C70D9C6-AFA5-42DD-B60C-CD47D5CEEB65}" dt="2019-07-26T15:32:16.343" v="77" actId="14100"/>
          <ac:picMkLst>
            <pc:docMk/>
            <pc:sldMk cId="3251441431" sldId="272"/>
            <ac:picMk id="4" creationId="{519BFD57-7D49-40C7-B8FE-94FA843F6EBF}"/>
          </ac:picMkLst>
        </pc:picChg>
        <pc:picChg chg="del">
          <ac:chgData name="Jack Rudlin" userId="a958352f-3e53-48c7-a306-ee7315d8409d" providerId="ADAL" clId="{1C70D9C6-AFA5-42DD-B60C-CD47D5CEEB65}" dt="2019-07-26T15:31:24.495" v="66" actId="478"/>
          <ac:picMkLst>
            <pc:docMk/>
            <pc:sldMk cId="3251441431" sldId="272"/>
            <ac:picMk id="5" creationId="{AE33457D-4595-4D12-AEC9-5E0F89C6AB97}"/>
          </ac:picMkLst>
        </pc:picChg>
        <pc:picChg chg="del">
          <ac:chgData name="Jack Rudlin" userId="a958352f-3e53-48c7-a306-ee7315d8409d" providerId="ADAL" clId="{1C70D9C6-AFA5-42DD-B60C-CD47D5CEEB65}" dt="2019-07-26T15:32:09.843" v="73" actId="478"/>
          <ac:picMkLst>
            <pc:docMk/>
            <pc:sldMk cId="3251441431" sldId="272"/>
            <ac:picMk id="6" creationId="{3B40D851-A26E-4721-9541-18BA52E8AA67}"/>
          </ac:picMkLst>
        </pc:picChg>
      </pc:sldChg>
      <pc:sldChg chg="modSp">
        <pc:chgData name="Jack Rudlin" userId="a958352f-3e53-48c7-a306-ee7315d8409d" providerId="ADAL" clId="{1C70D9C6-AFA5-42DD-B60C-CD47D5CEEB65}" dt="2019-07-26T14:55:54.329" v="31" actId="20577"/>
        <pc:sldMkLst>
          <pc:docMk/>
          <pc:sldMk cId="1031146839" sldId="275"/>
        </pc:sldMkLst>
        <pc:spChg chg="mod">
          <ac:chgData name="Jack Rudlin" userId="a958352f-3e53-48c7-a306-ee7315d8409d" providerId="ADAL" clId="{1C70D9C6-AFA5-42DD-B60C-CD47D5CEEB65}" dt="2019-07-26T14:55:54.329" v="31" actId="20577"/>
          <ac:spMkLst>
            <pc:docMk/>
            <pc:sldMk cId="1031146839" sldId="275"/>
            <ac:spMk id="3" creationId="{00000000-0000-0000-0000-000000000000}"/>
          </ac:spMkLst>
        </pc:spChg>
        <pc:graphicFrameChg chg="modGraphic">
          <ac:chgData name="Jack Rudlin" userId="a958352f-3e53-48c7-a306-ee7315d8409d" providerId="ADAL" clId="{1C70D9C6-AFA5-42DD-B60C-CD47D5CEEB65}" dt="2019-07-26T14:55:27.418" v="19" actId="6549"/>
          <ac:graphicFrameMkLst>
            <pc:docMk/>
            <pc:sldMk cId="1031146839" sldId="275"/>
            <ac:graphicFrameMk id="4" creationId="{E30AE18A-3CC6-450A-B4D2-A19DF52B5AB7}"/>
          </ac:graphicFrameMkLst>
        </pc:graphicFrameChg>
      </pc:sldChg>
      <pc:sldChg chg="addSp delSp modSp modNotesTx">
        <pc:chgData name="Jack Rudlin" userId="a958352f-3e53-48c7-a306-ee7315d8409d" providerId="ADAL" clId="{1C70D9C6-AFA5-42DD-B60C-CD47D5CEEB65}" dt="2019-07-26T15:27:00.786" v="37" actId="6549"/>
        <pc:sldMkLst>
          <pc:docMk/>
          <pc:sldMk cId="199496973" sldId="276"/>
        </pc:sldMkLst>
        <pc:picChg chg="add mod">
          <ac:chgData name="Jack Rudlin" userId="a958352f-3e53-48c7-a306-ee7315d8409d" providerId="ADAL" clId="{1C70D9C6-AFA5-42DD-B60C-CD47D5CEEB65}" dt="2019-07-26T14:51:55.590" v="8" actId="1076"/>
          <ac:picMkLst>
            <pc:docMk/>
            <pc:sldMk cId="199496973" sldId="276"/>
            <ac:picMk id="3" creationId="{596E0AEE-FDFA-49F3-94D3-20F439A69589}"/>
          </ac:picMkLst>
        </pc:picChg>
        <pc:picChg chg="del">
          <ac:chgData name="Jack Rudlin" userId="a958352f-3e53-48c7-a306-ee7315d8409d" providerId="ADAL" clId="{1C70D9C6-AFA5-42DD-B60C-CD47D5CEEB65}" dt="2019-07-26T14:51:38.992" v="0" actId="478"/>
          <ac:picMkLst>
            <pc:docMk/>
            <pc:sldMk cId="199496973" sldId="276"/>
            <ac:picMk id="6" creationId="{54C3A607-D994-491D-BF23-F397E2552273}"/>
          </ac:picMkLst>
        </pc:picChg>
      </pc:sldChg>
      <pc:sldChg chg="addSp delSp modSp modNotesTx">
        <pc:chgData name="Jack Rudlin" userId="a958352f-3e53-48c7-a306-ee7315d8409d" providerId="ADAL" clId="{1C70D9C6-AFA5-42DD-B60C-CD47D5CEEB65}" dt="2019-07-26T15:27:07.280" v="38" actId="6549"/>
        <pc:sldMkLst>
          <pc:docMk/>
          <pc:sldMk cId="171106191" sldId="277"/>
        </pc:sldMkLst>
        <pc:picChg chg="add del">
          <ac:chgData name="Jack Rudlin" userId="a958352f-3e53-48c7-a306-ee7315d8409d" providerId="ADAL" clId="{1C70D9C6-AFA5-42DD-B60C-CD47D5CEEB65}" dt="2019-07-26T14:54:00.952" v="11"/>
          <ac:picMkLst>
            <pc:docMk/>
            <pc:sldMk cId="171106191" sldId="277"/>
            <ac:picMk id="3" creationId="{59EF2297-BE2C-4A93-A0E6-D22A6402DCB0}"/>
          </ac:picMkLst>
        </pc:picChg>
        <pc:picChg chg="del">
          <ac:chgData name="Jack Rudlin" userId="a958352f-3e53-48c7-a306-ee7315d8409d" providerId="ADAL" clId="{1C70D9C6-AFA5-42DD-B60C-CD47D5CEEB65}" dt="2019-07-26T14:53:53.604" v="9" actId="478"/>
          <ac:picMkLst>
            <pc:docMk/>
            <pc:sldMk cId="171106191" sldId="277"/>
            <ac:picMk id="4" creationId="{2A5C8DCE-DB4D-43C1-AFBF-24BAEBEF4423}"/>
          </ac:picMkLst>
        </pc:picChg>
        <pc:picChg chg="add mod">
          <ac:chgData name="Jack Rudlin" userId="a958352f-3e53-48c7-a306-ee7315d8409d" providerId="ADAL" clId="{1C70D9C6-AFA5-42DD-B60C-CD47D5CEEB65}" dt="2019-07-26T14:54:10.375" v="13" actId="1076"/>
          <ac:picMkLst>
            <pc:docMk/>
            <pc:sldMk cId="171106191" sldId="277"/>
            <ac:picMk id="5" creationId="{2D8FB2B9-2184-4C19-8F5C-5032F525F802}"/>
          </ac:picMkLst>
        </pc:picChg>
      </pc:sldChg>
      <pc:sldChg chg="addSp delSp modSp modNotesTx">
        <pc:chgData name="Jack Rudlin" userId="a958352f-3e53-48c7-a306-ee7315d8409d" providerId="ADAL" clId="{1C70D9C6-AFA5-42DD-B60C-CD47D5CEEB65}" dt="2019-07-26T15:27:10.914" v="39" actId="6549"/>
        <pc:sldMkLst>
          <pc:docMk/>
          <pc:sldMk cId="1812648916" sldId="278"/>
        </pc:sldMkLst>
        <pc:picChg chg="add mod">
          <ac:chgData name="Jack Rudlin" userId="a958352f-3e53-48c7-a306-ee7315d8409d" providerId="ADAL" clId="{1C70D9C6-AFA5-42DD-B60C-CD47D5CEEB65}" dt="2019-07-26T14:54:40.774" v="18" actId="1076"/>
          <ac:picMkLst>
            <pc:docMk/>
            <pc:sldMk cId="1812648916" sldId="278"/>
            <ac:picMk id="3" creationId="{9998E351-F852-40B8-A6BA-1B50FB6B9AE9}"/>
          </ac:picMkLst>
        </pc:picChg>
        <pc:picChg chg="del">
          <ac:chgData name="Jack Rudlin" userId="a958352f-3e53-48c7-a306-ee7315d8409d" providerId="ADAL" clId="{1C70D9C6-AFA5-42DD-B60C-CD47D5CEEB65}" dt="2019-07-26T14:54:18.620" v="14" actId="478"/>
          <ac:picMkLst>
            <pc:docMk/>
            <pc:sldMk cId="1812648916" sldId="278"/>
            <ac:picMk id="5" creationId="{8FE70B0F-3EA4-4782-B71E-FE56A8D5E51C}"/>
          </ac:picMkLst>
        </pc:picChg>
      </pc:sldChg>
      <pc:sldChg chg="modNotesTx">
        <pc:chgData name="Jack Rudlin" userId="a958352f-3e53-48c7-a306-ee7315d8409d" providerId="ADAL" clId="{1C70D9C6-AFA5-42DD-B60C-CD47D5CEEB65}" dt="2019-07-26T15:27:14.313" v="40" actId="6549"/>
        <pc:sldMkLst>
          <pc:docMk/>
          <pc:sldMk cId="521448699" sldId="279"/>
        </pc:sldMkLst>
      </pc:sldChg>
      <pc:sldChg chg="modNotesTx">
        <pc:chgData name="Jack Rudlin" userId="a958352f-3e53-48c7-a306-ee7315d8409d" providerId="ADAL" clId="{1C70D9C6-AFA5-42DD-B60C-CD47D5CEEB65}" dt="2019-07-26T15:27:18.826" v="41" actId="6549"/>
        <pc:sldMkLst>
          <pc:docMk/>
          <pc:sldMk cId="3515723386" sldId="280"/>
        </pc:sldMkLst>
      </pc:sldChg>
      <pc:sldMasterChg chg="modSldLayout">
        <pc:chgData name="Jack Rudlin" userId="a958352f-3e53-48c7-a306-ee7315d8409d" providerId="ADAL" clId="{1C70D9C6-AFA5-42DD-B60C-CD47D5CEEB65}" dt="2019-07-26T15:25:58.896" v="36" actId="478"/>
        <pc:sldMasterMkLst>
          <pc:docMk/>
          <pc:sldMasterMk cId="1031877984" sldId="2147483648"/>
        </pc:sldMasterMkLst>
        <pc:sldLayoutChg chg="delSp">
          <pc:chgData name="Jack Rudlin" userId="a958352f-3e53-48c7-a306-ee7315d8409d" providerId="ADAL" clId="{1C70D9C6-AFA5-42DD-B60C-CD47D5CEEB65}" dt="2019-07-26T15:25:45.680" v="32" actId="478"/>
          <pc:sldLayoutMkLst>
            <pc:docMk/>
            <pc:sldMasterMk cId="1031877984" sldId="2147483648"/>
            <pc:sldLayoutMk cId="3159272600" sldId="2147483649"/>
          </pc:sldLayoutMkLst>
          <pc:picChg chg="del">
            <ac:chgData name="Jack Rudlin" userId="a958352f-3e53-48c7-a306-ee7315d8409d" providerId="ADAL" clId="{1C70D9C6-AFA5-42DD-B60C-CD47D5CEEB65}" dt="2019-07-26T15:25:45.680" v="32" actId="478"/>
            <ac:picMkLst>
              <pc:docMk/>
              <pc:sldMasterMk cId="1031877984" sldId="2147483648"/>
              <pc:sldLayoutMk cId="3159272600" sldId="2147483649"/>
              <ac:picMk id="4" creationId="{00000000-0000-0000-0000-000000000000}"/>
            </ac:picMkLst>
          </pc:picChg>
        </pc:sldLayoutChg>
        <pc:sldLayoutChg chg="delSp">
          <pc:chgData name="Jack Rudlin" userId="a958352f-3e53-48c7-a306-ee7315d8409d" providerId="ADAL" clId="{1C70D9C6-AFA5-42DD-B60C-CD47D5CEEB65}" dt="2019-07-26T15:25:50.480" v="33" actId="478"/>
          <pc:sldLayoutMkLst>
            <pc:docMk/>
            <pc:sldMasterMk cId="1031877984" sldId="2147483648"/>
            <pc:sldLayoutMk cId="3656930445" sldId="2147483650"/>
          </pc:sldLayoutMkLst>
          <pc:picChg chg="del">
            <ac:chgData name="Jack Rudlin" userId="a958352f-3e53-48c7-a306-ee7315d8409d" providerId="ADAL" clId="{1C70D9C6-AFA5-42DD-B60C-CD47D5CEEB65}" dt="2019-07-26T15:25:50.480" v="33" actId="478"/>
            <ac:picMkLst>
              <pc:docMk/>
              <pc:sldMasterMk cId="1031877984" sldId="2147483648"/>
              <pc:sldLayoutMk cId="3656930445" sldId="2147483650"/>
              <ac:picMk id="4" creationId="{00000000-0000-0000-0000-000000000000}"/>
            </ac:picMkLst>
          </pc:picChg>
        </pc:sldLayoutChg>
        <pc:sldLayoutChg chg="delSp">
          <pc:chgData name="Jack Rudlin" userId="a958352f-3e53-48c7-a306-ee7315d8409d" providerId="ADAL" clId="{1C70D9C6-AFA5-42DD-B60C-CD47D5CEEB65}" dt="2019-07-26T15:25:56.568" v="35" actId="478"/>
          <pc:sldLayoutMkLst>
            <pc:docMk/>
            <pc:sldMasterMk cId="1031877984" sldId="2147483648"/>
            <pc:sldLayoutMk cId="2730887009" sldId="2147483656"/>
          </pc:sldLayoutMkLst>
          <pc:picChg chg="del">
            <ac:chgData name="Jack Rudlin" userId="a958352f-3e53-48c7-a306-ee7315d8409d" providerId="ADAL" clId="{1C70D9C6-AFA5-42DD-B60C-CD47D5CEEB65}" dt="2019-07-26T15:25:56.568" v="35" actId="478"/>
            <ac:picMkLst>
              <pc:docMk/>
              <pc:sldMasterMk cId="1031877984" sldId="2147483648"/>
              <pc:sldLayoutMk cId="2730887009" sldId="2147483656"/>
              <ac:picMk id="4" creationId="{00000000-0000-0000-0000-000000000000}"/>
            </ac:picMkLst>
          </pc:picChg>
        </pc:sldLayoutChg>
        <pc:sldLayoutChg chg="delSp">
          <pc:chgData name="Jack Rudlin" userId="a958352f-3e53-48c7-a306-ee7315d8409d" providerId="ADAL" clId="{1C70D9C6-AFA5-42DD-B60C-CD47D5CEEB65}" dt="2019-07-26T15:25:54.464" v="34" actId="478"/>
          <pc:sldLayoutMkLst>
            <pc:docMk/>
            <pc:sldMasterMk cId="1031877984" sldId="2147483648"/>
            <pc:sldLayoutMk cId="3299219698" sldId="2147483657"/>
          </pc:sldLayoutMkLst>
          <pc:picChg chg="del">
            <ac:chgData name="Jack Rudlin" userId="a958352f-3e53-48c7-a306-ee7315d8409d" providerId="ADAL" clId="{1C70D9C6-AFA5-42DD-B60C-CD47D5CEEB65}" dt="2019-07-26T15:25:54.464" v="34" actId="478"/>
            <ac:picMkLst>
              <pc:docMk/>
              <pc:sldMasterMk cId="1031877984" sldId="2147483648"/>
              <pc:sldLayoutMk cId="3299219698" sldId="2147483657"/>
              <ac:picMk id="5" creationId="{00000000-0000-0000-0000-000000000000}"/>
            </ac:picMkLst>
          </pc:picChg>
        </pc:sldLayoutChg>
        <pc:sldLayoutChg chg="delSp">
          <pc:chgData name="Jack Rudlin" userId="a958352f-3e53-48c7-a306-ee7315d8409d" providerId="ADAL" clId="{1C70D9C6-AFA5-42DD-B60C-CD47D5CEEB65}" dt="2019-07-26T15:25:58.896" v="36" actId="478"/>
          <pc:sldLayoutMkLst>
            <pc:docMk/>
            <pc:sldMasterMk cId="1031877984" sldId="2147483648"/>
            <pc:sldLayoutMk cId="1167633092" sldId="2147483660"/>
          </pc:sldLayoutMkLst>
          <pc:picChg chg="del">
            <ac:chgData name="Jack Rudlin" userId="a958352f-3e53-48c7-a306-ee7315d8409d" providerId="ADAL" clId="{1C70D9C6-AFA5-42DD-B60C-CD47D5CEEB65}" dt="2019-07-26T15:25:58.896" v="36" actId="478"/>
            <ac:picMkLst>
              <pc:docMk/>
              <pc:sldMasterMk cId="1031877984" sldId="2147483648"/>
              <pc:sldLayoutMk cId="1167633092" sldId="2147483660"/>
              <ac:picMk id="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BE929-80B0-4B14-8328-A7351C274AC8}" type="datetimeFigureOut">
              <a:rPr lang="en-GB" smtClean="0"/>
              <a:t>26/07/2019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57FCD-D037-4060-853A-ADB893041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4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57FCD-D037-4060-853A-ADB8930414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44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57FCD-D037-4060-853A-ADB8930414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55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57FCD-D037-4060-853A-ADB8930414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93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57FCD-D037-4060-853A-ADB8930414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1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57FCD-D037-4060-853A-ADB8930414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2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2520000"/>
            <a:ext cx="4824088" cy="1080000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90001"/>
            <a:ext cx="4824088" cy="621128"/>
          </a:xfr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27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6192240" cy="728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60000"/>
            <a:ext cx="6840000" cy="342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93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Positiv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066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57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2520000"/>
            <a:ext cx="4824088" cy="1080000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ts val="4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90001"/>
            <a:ext cx="4824088" cy="621128"/>
          </a:xfr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200">
                <a:solidFill>
                  <a:schemeClr val="tx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21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6192240" cy="7287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60000"/>
            <a:ext cx="6840000" cy="3420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8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 Positiv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63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1260000"/>
            <a:ext cx="6192240" cy="728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2160000"/>
            <a:ext cx="684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MSIPCMContentMarking" descr="{&quot;HashCode&quot;:-238562472,&quot;Placement&quot;:&quot;Footer&quot;,&quot;Top&quot;:517.997253,&quot;Left&quot;:298.272278,&quot;SlideWidth&quot;:720,&quot;SlideHeight&quot;:540}">
            <a:extLst>
              <a:ext uri="{FF2B5EF4-FFF2-40B4-BE49-F238E27FC236}">
                <a16:creationId xmlns:a16="http://schemas.microsoft.com/office/drawing/2014/main" id="{A1FDDFFC-7763-4E08-A99B-2C0D967C5457}"/>
              </a:ext>
            </a:extLst>
          </p:cNvPr>
          <p:cNvSpPr txBox="1"/>
          <p:nvPr userDrawn="1"/>
        </p:nvSpPr>
        <p:spPr>
          <a:xfrm>
            <a:off x="3788058" y="6578565"/>
            <a:ext cx="1567885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Confidential (Internal)</a:t>
            </a:r>
          </a:p>
        </p:txBody>
      </p:sp>
    </p:spTree>
    <p:extLst>
      <p:ext uri="{BB962C8B-B14F-4D97-AF65-F5344CB8AC3E}">
        <p14:creationId xmlns:p14="http://schemas.microsoft.com/office/powerpoint/2010/main" val="103187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57" r:id="rId5"/>
    <p:sldLayoutId id="2147483656" r:id="rId6"/>
    <p:sldLayoutId id="2147483660" r:id="rId7"/>
    <p:sldLayoutId id="2147483655" r:id="rId8"/>
  </p:sldLayoutIdLst>
  <p:txStyles>
    <p:titleStyle>
      <a:lvl1pPr algn="l" defTabSz="914378" rtl="0" eaLnBrk="1" latinLnBrk="0" hangingPunct="1">
        <a:lnSpc>
          <a:spcPts val="4000"/>
        </a:lnSpc>
        <a:spcBef>
          <a:spcPct val="0"/>
        </a:spcBef>
        <a:buNone/>
        <a:defRPr sz="40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ts val="1000"/>
        </a:spcBef>
        <a:buFont typeface="Arial" panose="020B0604020202020204" pitchFamily="34" charset="0"/>
        <a:buChar char="•"/>
        <a:defRPr sz="2400" kern="1200" spc="-3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spc="-3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 spc="-3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 spc="-3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 spc="-3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pricing/details/virtual-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25937"/>
            <a:ext cx="5688184" cy="1080000"/>
          </a:xfrm>
        </p:spPr>
        <p:txBody>
          <a:bodyPr/>
          <a:lstStyle/>
          <a:p>
            <a:r>
              <a:rPr lang="en-US" dirty="0"/>
              <a:t>Azure</a:t>
            </a:r>
            <a:br>
              <a:rPr lang="en-US" dirty="0"/>
            </a:br>
            <a:r>
              <a:rPr lang="en-US" dirty="0"/>
              <a:t>Windows Virtual Desktop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3690000"/>
            <a:ext cx="4824088" cy="891128"/>
          </a:xfrm>
        </p:spPr>
        <p:txBody>
          <a:bodyPr/>
          <a:lstStyle/>
          <a:p>
            <a:r>
              <a:rPr lang="en-US" dirty="0"/>
              <a:t>Design Document</a:t>
            </a:r>
          </a:p>
          <a:p>
            <a:r>
              <a:rPr lang="en-US" dirty="0"/>
              <a:t>v0.1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BEF843-4731-4FF3-B6EF-1965ABF63C62}"/>
              </a:ext>
            </a:extLst>
          </p:cNvPr>
          <p:cNvSpPr/>
          <p:nvPr/>
        </p:nvSpPr>
        <p:spPr>
          <a:xfrm>
            <a:off x="467544" y="4869160"/>
            <a:ext cx="16561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By Jack Rudlin</a:t>
            </a:r>
            <a:br>
              <a:rPr lang="en-US" sz="1100" dirty="0"/>
            </a:br>
            <a:r>
              <a:rPr lang="en-US" sz="1100" dirty="0"/>
              <a:t>22/07/19</a:t>
            </a:r>
          </a:p>
        </p:txBody>
      </p:sp>
    </p:spTree>
    <p:extLst>
      <p:ext uri="{BB962C8B-B14F-4D97-AF65-F5344CB8AC3E}">
        <p14:creationId xmlns:p14="http://schemas.microsoft.com/office/powerpoint/2010/main" val="274003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92240" cy="504056"/>
          </a:xfrm>
        </p:spPr>
        <p:txBody>
          <a:bodyPr/>
          <a:lstStyle/>
          <a:p>
            <a:r>
              <a:rPr lang="en-US" sz="2800" dirty="0"/>
              <a:t>WVD – Application Release Flow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D2D6A-97EF-4D51-9559-F2B08211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691061"/>
            <a:ext cx="3528392" cy="58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92240" cy="504056"/>
          </a:xfrm>
        </p:spPr>
        <p:txBody>
          <a:bodyPr/>
          <a:lstStyle/>
          <a:p>
            <a:r>
              <a:rPr lang="en-US" sz="2800" dirty="0"/>
              <a:t>WVD – </a:t>
            </a:r>
            <a:r>
              <a:rPr lang="en-US" sz="2800" dirty="0" err="1"/>
              <a:t>Devops</a:t>
            </a:r>
            <a:r>
              <a:rPr lang="en-US" sz="2800" dirty="0"/>
              <a:t> CI/CD Lifecycle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B7DD0-A9B3-4149-866C-06D7E8ACA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692696"/>
            <a:ext cx="5336551" cy="534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2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5040560" cy="57606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WVD – Cost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6840000" cy="4536504"/>
          </a:xfrm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The costs associated with WVD come mostly from Azure Virtual Machines running Windows 10, so </a:t>
            </a:r>
            <a:r>
              <a:rPr lang="en-US" sz="2200" b="1" dirty="0">
                <a:solidFill>
                  <a:schemeClr val="tx2"/>
                </a:solidFill>
              </a:rPr>
              <a:t>compute</a:t>
            </a:r>
            <a:r>
              <a:rPr lang="en-US" sz="2200" dirty="0">
                <a:solidFill>
                  <a:schemeClr val="tx2"/>
                </a:solidFill>
              </a:rPr>
              <a:t> and </a:t>
            </a:r>
            <a:r>
              <a:rPr lang="en-US" sz="2200" b="1" dirty="0">
                <a:solidFill>
                  <a:schemeClr val="tx2"/>
                </a:solidFill>
              </a:rPr>
              <a:t>storage.</a:t>
            </a:r>
          </a:p>
          <a:p>
            <a:r>
              <a:rPr lang="en-US" sz="2200" dirty="0">
                <a:solidFill>
                  <a:schemeClr val="tx2"/>
                </a:solidFill>
              </a:rPr>
              <a:t>Roaming user profiles are stored on blob storage.</a:t>
            </a:r>
          </a:p>
          <a:p>
            <a:r>
              <a:rPr lang="en-US" sz="2200" dirty="0">
                <a:solidFill>
                  <a:schemeClr val="tx2"/>
                </a:solidFill>
              </a:rPr>
              <a:t>Outbound ExpressRoute data costs.</a:t>
            </a:r>
          </a:p>
          <a:p>
            <a:r>
              <a:rPr lang="en-US" sz="2200" dirty="0">
                <a:solidFill>
                  <a:schemeClr val="tx2"/>
                </a:solidFill>
              </a:rPr>
              <a:t>Cost criteria: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100 concurrent users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600 users total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1 user per ~1Gb memory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1Gb profile size </a:t>
            </a:r>
            <a:r>
              <a:rPr lang="en-US" sz="1800">
                <a:solidFill>
                  <a:schemeClr val="tx2"/>
                </a:solidFill>
              </a:rPr>
              <a:t>per user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  <a:hlinkClick r:id="rId2"/>
              </a:rPr>
              <a:t>Microsoft sizing guide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3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5040560" cy="57606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WVD –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7200800" cy="5040560"/>
          </a:xfrm>
        </p:spPr>
        <p:txBody>
          <a:bodyPr/>
          <a:lstStyle/>
          <a:p>
            <a:pPr lvl="1"/>
            <a:r>
              <a:rPr lang="en-US" sz="1800" dirty="0">
                <a:solidFill>
                  <a:srgbClr val="92D050"/>
                </a:solidFill>
              </a:rPr>
              <a:t>D8s_v3 = 8vCPU 32Gb </a:t>
            </a:r>
            <a:r>
              <a:rPr lang="en-US" sz="1800" b="1" dirty="0">
                <a:solidFill>
                  <a:srgbClr val="92D050"/>
                </a:solidFill>
              </a:rPr>
              <a:t>£xx </a:t>
            </a:r>
            <a:r>
              <a:rPr lang="en-US" sz="1800" dirty="0">
                <a:solidFill>
                  <a:srgbClr val="92D050"/>
                </a:solidFill>
              </a:rPr>
              <a:t>12800iops / 388/user</a:t>
            </a:r>
          </a:p>
          <a:p>
            <a:pPr lvl="1"/>
            <a:r>
              <a:rPr lang="en-US" sz="1800" dirty="0">
                <a:solidFill>
                  <a:srgbClr val="FFC000"/>
                </a:solidFill>
              </a:rPr>
              <a:t>B2s = 2vCPU 4Gb </a:t>
            </a:r>
            <a:r>
              <a:rPr lang="en-US" sz="1800" b="1" dirty="0">
                <a:solidFill>
                  <a:srgbClr val="FFC000"/>
                </a:solidFill>
              </a:rPr>
              <a:t>£xx </a:t>
            </a:r>
            <a:r>
              <a:rPr lang="en-US" sz="1800" dirty="0">
                <a:solidFill>
                  <a:srgbClr val="FFC000"/>
                </a:solidFill>
              </a:rPr>
              <a:t>x 8 = 16vCPU / 32Gb 12800iops / 388/user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B8ms = 8vCPU 32Gb </a:t>
            </a:r>
            <a:r>
              <a:rPr lang="en-US" sz="1800" b="1" dirty="0">
                <a:solidFill>
                  <a:srgbClr val="FF0000"/>
                </a:solidFill>
              </a:rPr>
              <a:t>£xx </a:t>
            </a:r>
            <a:r>
              <a:rPr lang="en-US" sz="1800" dirty="0">
                <a:solidFill>
                  <a:srgbClr val="FF0000"/>
                </a:solidFill>
              </a:rPr>
              <a:t>4320iops / 130/user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B2ms = 2vCPU 8Gb </a:t>
            </a:r>
            <a:r>
              <a:rPr lang="en-US" sz="1800" b="1" dirty="0">
                <a:solidFill>
                  <a:srgbClr val="FF0000"/>
                </a:solidFill>
              </a:rPr>
              <a:t>£xx </a:t>
            </a:r>
            <a:r>
              <a:rPr lang="en-US" sz="1800" dirty="0">
                <a:solidFill>
                  <a:srgbClr val="FF0000"/>
                </a:solidFill>
              </a:rPr>
              <a:t>x 4 = 8vCPU / 32Gb 9600iops / 290/user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Note: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u="sng" dirty="0">
                <a:solidFill>
                  <a:schemeClr val="tx2"/>
                </a:solidFill>
              </a:rPr>
              <a:t>Above</a:t>
            </a:r>
            <a:r>
              <a:rPr lang="en-US" sz="1800" dirty="0">
                <a:solidFill>
                  <a:schemeClr val="tx2"/>
                </a:solidFill>
              </a:rPr>
              <a:t> costs are </a:t>
            </a:r>
            <a:r>
              <a:rPr lang="en-US" sz="1800" u="sng" dirty="0">
                <a:solidFill>
                  <a:schemeClr val="tx2"/>
                </a:solidFill>
              </a:rPr>
              <a:t>Per machine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rgbClr val="FF0000"/>
              </a:solidFill>
            </a:endParaRPr>
          </a:p>
          <a:p>
            <a:pPr marL="457189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189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189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189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189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57189" lvl="1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endParaRPr lang="en-US" sz="1800" dirty="0">
              <a:solidFill>
                <a:srgbClr val="002060"/>
              </a:solidFill>
            </a:endParaRP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002060"/>
                </a:solidFill>
              </a:rPr>
              <a:t>Prices are per annum and based on a </a:t>
            </a:r>
            <a:r>
              <a:rPr lang="en-US" sz="1800" dirty="0" err="1">
                <a:solidFill>
                  <a:srgbClr val="002060"/>
                </a:solidFill>
              </a:rPr>
              <a:t>PayG</a:t>
            </a:r>
            <a:r>
              <a:rPr lang="en-US" sz="1800" dirty="0">
                <a:solidFill>
                  <a:srgbClr val="002060"/>
                </a:solidFill>
              </a:rPr>
              <a:t> model, where ¾ of machines are shutdown out of business hours.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0AE18A-3CC6-450A-B4D2-A19DF52B5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8234"/>
              </p:ext>
            </p:extLst>
          </p:nvPr>
        </p:nvGraphicFramePr>
        <p:xfrm>
          <a:off x="1115617" y="2564904"/>
          <a:ext cx="662473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38167856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20546404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31412935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GB" sz="24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Light </a:t>
                      </a:r>
                      <a:r>
                        <a:rPr lang="en-GB" sz="1200" dirty="0"/>
                        <a:t>33 users p/server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Medium </a:t>
                      </a:r>
                      <a:r>
                        <a:rPr lang="en-GB" sz="1200" dirty="0"/>
                        <a:t>25 users p/server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338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GB" sz="2400" dirty="0"/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99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OS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251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GB" sz="2400" dirty="0"/>
                        <a:t>Profile Storage (600GB)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7847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GB" sz="2400" dirty="0"/>
                        <a:t>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40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GB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3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4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76728"/>
            <a:ext cx="6192240" cy="508056"/>
          </a:xfrm>
        </p:spPr>
        <p:txBody>
          <a:bodyPr/>
          <a:lstStyle/>
          <a:p>
            <a:r>
              <a:rPr lang="en-US" dirty="0"/>
              <a:t>WVD – Current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6840000" cy="3420000"/>
          </a:xfrm>
        </p:spPr>
        <p:txBody>
          <a:bodyPr/>
          <a:lstStyle/>
          <a:p>
            <a:r>
              <a:rPr lang="en-US" sz="2000" dirty="0"/>
              <a:t>Cannot assign applications by AD Group, only by direct user assignment.</a:t>
            </a:r>
          </a:p>
          <a:p>
            <a:endParaRPr lang="en-US" sz="2000" dirty="0"/>
          </a:p>
          <a:p>
            <a:r>
              <a:rPr lang="en-GB" sz="2000" dirty="0"/>
              <a:t>The WVD service is still in public preview – it is due to go Generally Available (GA) in 2020H1.</a:t>
            </a:r>
          </a:p>
          <a:p>
            <a:endParaRPr lang="en-US" sz="2000" dirty="0"/>
          </a:p>
          <a:p>
            <a:r>
              <a:rPr lang="en-US" sz="2000" dirty="0"/>
              <a:t>The closest WVD broker is in the </a:t>
            </a:r>
            <a:r>
              <a:rPr lang="en-US" sz="2000" u="sng" dirty="0"/>
              <a:t>East Coast of USA </a:t>
            </a:r>
            <a:r>
              <a:rPr lang="en-US" sz="2000" dirty="0"/>
              <a:t>– this will change to UK South when it goes GA, but currently is presents a small amount of latency.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610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192240" cy="1160888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Windows Virtual Desktop (WVD)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9568"/>
            <a:ext cx="6840000" cy="4167704"/>
          </a:xfrm>
        </p:spPr>
        <p:txBody>
          <a:bodyPr/>
          <a:lstStyle/>
          <a:p>
            <a:r>
              <a:rPr lang="en-GB" sz="2200" dirty="0">
                <a:solidFill>
                  <a:schemeClr val="tx2"/>
                </a:solidFill>
              </a:rPr>
              <a:t>Windows Virtual Desktop (WVD) is a cloud service hosted by Microsoft in Azure which offers </a:t>
            </a:r>
            <a:r>
              <a:rPr lang="en-GB" sz="2200" b="1" dirty="0">
                <a:solidFill>
                  <a:schemeClr val="tx2"/>
                </a:solidFill>
              </a:rPr>
              <a:t>applications</a:t>
            </a:r>
            <a:r>
              <a:rPr lang="en-GB" sz="2200" dirty="0">
                <a:solidFill>
                  <a:schemeClr val="tx2"/>
                </a:solidFill>
              </a:rPr>
              <a:t> via a Remote Desktop Services (</a:t>
            </a:r>
            <a:r>
              <a:rPr lang="en-GB" sz="2200" u="sng" dirty="0">
                <a:solidFill>
                  <a:schemeClr val="tx2"/>
                </a:solidFill>
              </a:rPr>
              <a:t>similar to Citrix XenApp</a:t>
            </a:r>
            <a:r>
              <a:rPr lang="en-GB" sz="2200" dirty="0">
                <a:solidFill>
                  <a:schemeClr val="tx2"/>
                </a:solidFill>
              </a:rPr>
              <a:t>) type technology.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WVD is the only service to offer </a:t>
            </a:r>
            <a:r>
              <a:rPr lang="en-US" sz="2200" b="1" dirty="0">
                <a:solidFill>
                  <a:schemeClr val="tx2"/>
                </a:solidFill>
              </a:rPr>
              <a:t>multi-user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Windows 10 </a:t>
            </a:r>
            <a:r>
              <a:rPr lang="en-US" sz="2200" dirty="0">
                <a:solidFill>
                  <a:schemeClr val="tx2"/>
                </a:solidFill>
              </a:rPr>
              <a:t>desktops running in the Azure cloud.</a:t>
            </a:r>
          </a:p>
          <a:p>
            <a:r>
              <a:rPr lang="en-US" sz="2200" dirty="0">
                <a:solidFill>
                  <a:schemeClr val="tx2"/>
                </a:solidFill>
              </a:rPr>
              <a:t>WVD is a cloud service and therefore </a:t>
            </a:r>
            <a:r>
              <a:rPr lang="en-US" sz="2200" u="sng" dirty="0">
                <a:solidFill>
                  <a:schemeClr val="tx2"/>
                </a:solidFill>
              </a:rPr>
              <a:t>accessible via the public internet</a:t>
            </a:r>
            <a:r>
              <a:rPr lang="en-US" sz="2200" dirty="0">
                <a:solidFill>
                  <a:schemeClr val="tx2"/>
                </a:solidFill>
              </a:rPr>
              <a:t>.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Usage of the service is </a:t>
            </a:r>
            <a:r>
              <a:rPr lang="en-US" sz="2200" b="1" dirty="0">
                <a:solidFill>
                  <a:schemeClr val="tx2"/>
                </a:solidFill>
              </a:rPr>
              <a:t>included</a:t>
            </a:r>
            <a:r>
              <a:rPr lang="en-US" sz="2200" dirty="0">
                <a:solidFill>
                  <a:schemeClr val="tx2"/>
                </a:solidFill>
              </a:rPr>
              <a:t> as part of the </a:t>
            </a:r>
            <a:r>
              <a:rPr lang="en-US" sz="2200" u="sng" dirty="0">
                <a:solidFill>
                  <a:schemeClr val="tx2"/>
                </a:solidFill>
              </a:rPr>
              <a:t>M365</a:t>
            </a:r>
            <a:r>
              <a:rPr lang="en-US" sz="2200" dirty="0">
                <a:solidFill>
                  <a:schemeClr val="tx2"/>
                </a:solidFill>
              </a:rPr>
              <a:t> Office 365 </a:t>
            </a:r>
            <a:r>
              <a:rPr lang="en-US" sz="2200" u="sng" dirty="0">
                <a:solidFill>
                  <a:schemeClr val="tx2"/>
                </a:solidFill>
              </a:rPr>
              <a:t>licensing suite </a:t>
            </a:r>
            <a:r>
              <a:rPr lang="en-US" sz="2200" dirty="0">
                <a:solidFill>
                  <a:schemeClr val="tx2"/>
                </a:solidFill>
              </a:rPr>
              <a:t>– the only </a:t>
            </a:r>
            <a:r>
              <a:rPr lang="en-US" sz="2200" b="1" dirty="0">
                <a:solidFill>
                  <a:schemeClr val="tx2"/>
                </a:solidFill>
              </a:rPr>
              <a:t>costs</a:t>
            </a:r>
            <a:r>
              <a:rPr lang="en-US" sz="2200" dirty="0">
                <a:solidFill>
                  <a:schemeClr val="tx2"/>
                </a:solidFill>
              </a:rPr>
              <a:t> are </a:t>
            </a:r>
            <a:r>
              <a:rPr lang="en-US" sz="2200" u="sng" dirty="0">
                <a:solidFill>
                  <a:schemeClr val="tx2"/>
                </a:solidFill>
              </a:rPr>
              <a:t>Azure computer resources</a:t>
            </a:r>
            <a:r>
              <a:rPr lang="en-US" sz="2200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806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6192240" cy="504056"/>
          </a:xfrm>
        </p:spPr>
        <p:txBody>
          <a:bodyPr/>
          <a:lstStyle/>
          <a:p>
            <a:r>
              <a:rPr lang="en-US" dirty="0"/>
              <a:t>WVD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7200800" cy="4320480"/>
          </a:xfrm>
        </p:spPr>
        <p:txBody>
          <a:bodyPr/>
          <a:lstStyle/>
          <a:p>
            <a:r>
              <a:rPr lang="en-US" sz="1800" dirty="0"/>
              <a:t>WVD is a cost-effective, scalable cloud hosted application delivery mechanism for complex business applications which allows us to shift from a legacy Citrix XenApp infrastructure to a modern cloud hosted service.</a:t>
            </a:r>
          </a:p>
          <a:p>
            <a:r>
              <a:rPr lang="en-US" sz="1800" dirty="0"/>
              <a:t>Provides a </a:t>
            </a:r>
            <a:r>
              <a:rPr lang="en-US" sz="1800" b="1" dirty="0"/>
              <a:t>secure</a:t>
            </a:r>
            <a:r>
              <a:rPr lang="en-US" sz="1800" dirty="0"/>
              <a:t>, </a:t>
            </a:r>
            <a:r>
              <a:rPr lang="en-US" sz="1800" b="1" dirty="0"/>
              <a:t>reliable</a:t>
            </a:r>
            <a:r>
              <a:rPr lang="en-US" sz="1800" dirty="0"/>
              <a:t> and </a:t>
            </a:r>
            <a:r>
              <a:rPr lang="en-US" sz="1800" b="1" dirty="0"/>
              <a:t>performant</a:t>
            </a:r>
            <a:r>
              <a:rPr lang="en-US" sz="1800" dirty="0"/>
              <a:t> infrastructure hosted in close proximity to existing backend servers/services – </a:t>
            </a:r>
            <a:r>
              <a:rPr lang="en-US" sz="1800" b="1" dirty="0"/>
              <a:t>low latency</a:t>
            </a:r>
            <a:r>
              <a:rPr lang="en-US" sz="1800" dirty="0"/>
              <a:t>.</a:t>
            </a:r>
          </a:p>
          <a:p>
            <a:r>
              <a:rPr lang="en-US" sz="1800" b="1" dirty="0"/>
              <a:t>Isolates</a:t>
            </a:r>
            <a:r>
              <a:rPr lang="en-US" sz="1800" dirty="0"/>
              <a:t> out-of-date, unsupported software in a centralized “locked-down” environment.</a:t>
            </a:r>
          </a:p>
          <a:p>
            <a:r>
              <a:rPr lang="en-US" sz="1800" b="1" dirty="0"/>
              <a:t>Avoids</a:t>
            </a:r>
            <a:r>
              <a:rPr lang="en-US" sz="1800" dirty="0"/>
              <a:t> continuous Win10 “Evergreen” </a:t>
            </a:r>
            <a:r>
              <a:rPr lang="en-US" sz="1800" u="sng" dirty="0"/>
              <a:t>testing cycles</a:t>
            </a:r>
            <a:r>
              <a:rPr lang="en-US" sz="1800" dirty="0"/>
              <a:t>.</a:t>
            </a:r>
          </a:p>
          <a:p>
            <a:r>
              <a:rPr lang="en-US" sz="1800" dirty="0"/>
              <a:t>Forms part of the </a:t>
            </a:r>
            <a:r>
              <a:rPr lang="en-US" sz="1800" b="1" dirty="0"/>
              <a:t>Business Continuity Plan</a:t>
            </a:r>
            <a:r>
              <a:rPr lang="en-US" sz="1800" dirty="0"/>
              <a:t>.</a:t>
            </a:r>
          </a:p>
          <a:p>
            <a:r>
              <a:rPr lang="en-US" sz="1800" dirty="0"/>
              <a:t>Removes need for VPN’s.</a:t>
            </a:r>
          </a:p>
          <a:p>
            <a:r>
              <a:rPr lang="en-US" sz="1800" dirty="0"/>
              <a:t>In the future, as the service is internet/web based, we will be able to offer it to users working on </a:t>
            </a:r>
            <a:r>
              <a:rPr lang="en-US" sz="1800" b="1" dirty="0"/>
              <a:t>any device, </a:t>
            </a:r>
            <a:r>
              <a:rPr lang="en-US" sz="1800" dirty="0"/>
              <a:t>personal or corporate!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042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5" y="4385067"/>
            <a:ext cx="8021177" cy="1348181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700" dirty="0"/>
              <a:t>WVD – What does it look like?</a:t>
            </a:r>
            <a:br>
              <a:rPr lang="en-US" sz="4700" dirty="0"/>
            </a:br>
            <a:r>
              <a:rPr lang="en-US" sz="4700" dirty="0"/>
              <a:t>HTML5 Browser Based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4242136"/>
            <a:ext cx="914400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11BCCC-561F-47A7-9AAA-32ADBEA0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42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066"/>
            <a:ext cx="8192729" cy="131764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WVD – What does it look like?</a:t>
            </a:r>
            <a:br>
              <a:rPr lang="en-US" sz="4400" dirty="0"/>
            </a:br>
            <a:r>
              <a:rPr lang="en-US" sz="4400" dirty="0"/>
              <a:t>Windows 10 via Start Menu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92C7A-7E69-4AC0-AB31-448FC6CF7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" r="11282"/>
          <a:stretch/>
        </p:blipFill>
        <p:spPr>
          <a:xfrm>
            <a:off x="3067861" y="-1"/>
            <a:ext cx="3047189" cy="4242816"/>
          </a:xfrm>
          <a:prstGeom prst="rect">
            <a:avLst/>
          </a:prstGeom>
        </p:spPr>
      </p:pic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4242136"/>
            <a:ext cx="914400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7189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6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378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34D13A-E91B-4819-B834-6FCDCA23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681"/>
            <a:ext cx="3026516" cy="4212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BFD57-7D49-40C7-B8FE-94FA843F6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57" y="-682"/>
            <a:ext cx="3026514" cy="42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41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5066"/>
            <a:ext cx="8192729" cy="131764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dirty="0"/>
              <a:t>WVD – What does it look like?</a:t>
            </a:r>
            <a:br>
              <a:rPr lang="en-US" sz="3800" dirty="0"/>
            </a:br>
            <a:r>
              <a:rPr lang="en-US" sz="3800" dirty="0"/>
              <a:t>Windows 10 via Remote Desktop Client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47C47-82D8-42AD-88C8-E2E1CD82E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88" r="25129" b="-2"/>
          <a:stretch/>
        </p:blipFill>
        <p:spPr>
          <a:xfrm>
            <a:off x="20" y="10"/>
            <a:ext cx="4571975" cy="4252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89D8E-DDA0-493C-B850-CE5AF7A40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2" r="2822"/>
          <a:stretch/>
        </p:blipFill>
        <p:spPr>
          <a:xfrm>
            <a:off x="4571999" y="-681"/>
            <a:ext cx="4572001" cy="4253215"/>
          </a:xfrm>
          <a:prstGeom prst="rect">
            <a:avLst/>
          </a:prstGeom>
        </p:spPr>
      </p:pic>
      <p:cxnSp>
        <p:nvCxnSpPr>
          <p:cNvPr id="35" name="Straight Connector 35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4242136"/>
            <a:ext cx="914400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426C93-4600-4778-8739-134E05A5F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60648"/>
            <a:ext cx="1028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8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92240" cy="504056"/>
          </a:xfrm>
        </p:spPr>
        <p:txBody>
          <a:bodyPr/>
          <a:lstStyle/>
          <a:p>
            <a:r>
              <a:rPr lang="en-US" sz="2800" dirty="0"/>
              <a:t>WVD – Infrastructure Design Overview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E0AEE-FDFA-49F3-94D3-20F439A6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42757"/>
            <a:ext cx="7920880" cy="55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92240" cy="504056"/>
          </a:xfrm>
        </p:spPr>
        <p:txBody>
          <a:bodyPr/>
          <a:lstStyle/>
          <a:p>
            <a:r>
              <a:rPr lang="en-US" sz="2800" dirty="0"/>
              <a:t>WVD – Infrastructure Components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FB2B9-2184-4C19-8F5C-5032F525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92696"/>
            <a:ext cx="6899682" cy="53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6192240" cy="504056"/>
          </a:xfrm>
        </p:spPr>
        <p:txBody>
          <a:bodyPr/>
          <a:lstStyle/>
          <a:p>
            <a:r>
              <a:rPr lang="en-US" sz="2800"/>
              <a:t>WVD – VM Image Components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8E351-F852-40B8-A6BA-1B50FB6B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692696"/>
            <a:ext cx="4471816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4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twork Homes 1">
      <a:dk1>
        <a:srgbClr val="3C1053"/>
      </a:dk1>
      <a:lt1>
        <a:sysClr val="window" lastClr="FFFFFF"/>
      </a:lt1>
      <a:dk2>
        <a:srgbClr val="005587"/>
      </a:dk2>
      <a:lt2>
        <a:srgbClr val="FFFFFF"/>
      </a:lt2>
      <a:accent1>
        <a:srgbClr val="5F259F"/>
      </a:accent1>
      <a:accent2>
        <a:srgbClr val="00B2A9"/>
      </a:accent2>
      <a:accent3>
        <a:srgbClr val="DA291C"/>
      </a:accent3>
      <a:accent4>
        <a:srgbClr val="0072CE"/>
      </a:accent4>
      <a:accent5>
        <a:srgbClr val="006D68"/>
      </a:accent5>
      <a:accent6>
        <a:srgbClr val="005587"/>
      </a:accent6>
      <a:hlink>
        <a:srgbClr val="0072CE"/>
      </a:hlink>
      <a:folHlink>
        <a:srgbClr val="5F25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BD32F34E757B47BC611359586364B7" ma:contentTypeVersion="10" ma:contentTypeDescription="Create a new document." ma:contentTypeScope="" ma:versionID="6704503d7826d44d7a214d9b1e7b6e32">
  <xsd:schema xmlns:xsd="http://www.w3.org/2001/XMLSchema" xmlns:xs="http://www.w3.org/2001/XMLSchema" xmlns:p="http://schemas.microsoft.com/office/2006/metadata/properties" xmlns:ns3="560c8333-0340-4e24-9d44-e792311820a8" xmlns:ns4="12a54beb-15cb-474f-9474-44c9dc5b65c2" targetNamespace="http://schemas.microsoft.com/office/2006/metadata/properties" ma:root="true" ma:fieldsID="d1b2979c31b57d6a9314506c423587ce" ns3:_="" ns4:_="">
    <xsd:import namespace="560c8333-0340-4e24-9d44-e792311820a8"/>
    <xsd:import namespace="12a54beb-15cb-474f-9474-44c9dc5b65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c8333-0340-4e24-9d44-e792311820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54beb-15cb-474f-9474-44c9dc5b65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6E1FBC-9176-41C5-BC21-FA138336A9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F197A2-8B07-43FA-8920-07324FDD24E5}">
  <ds:schemaRefs>
    <ds:schemaRef ds:uri="http://schemas.microsoft.com/office/infopath/2007/PartnerControls"/>
    <ds:schemaRef ds:uri="12a54beb-15cb-474f-9474-44c9dc5b65c2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560c8333-0340-4e24-9d44-e792311820a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FCE758-18A1-4CA4-89AC-95FBC2171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0c8333-0340-4e24-9d44-e792311820a8"/>
    <ds:schemaRef ds:uri="12a54beb-15cb-474f-9474-44c9dc5b65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534</Words>
  <Application>Microsoft Office PowerPoint</Application>
  <PresentationFormat>On-screen Show (4:3)</PresentationFormat>
  <Paragraphs>71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Azure Windows Virtual Desktop</vt:lpstr>
      <vt:lpstr>Windows Virtual Desktop (WVD) What is it?</vt:lpstr>
      <vt:lpstr>WVD – Why do we need it?</vt:lpstr>
      <vt:lpstr>WVD – What does it look like? HTML5 Browser Based</vt:lpstr>
      <vt:lpstr>WVD – What does it look like? Windows 10 via Start Menu</vt:lpstr>
      <vt:lpstr>WVD – What does it look like? Windows 10 via Remote Desktop Client</vt:lpstr>
      <vt:lpstr>WVD – Infrastructure Design Overview</vt:lpstr>
      <vt:lpstr>WVD – Infrastructure Components</vt:lpstr>
      <vt:lpstr>WVD – VM Image Components</vt:lpstr>
      <vt:lpstr>WVD – Application Release Flow</vt:lpstr>
      <vt:lpstr>WVD – Devops CI/CD Lifecycle</vt:lpstr>
      <vt:lpstr>WVD – Cost criteria</vt:lpstr>
      <vt:lpstr>WVD – Costs</vt:lpstr>
      <vt:lpstr>WVD – Current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Windows Virtual Desktop</dc:title>
  <dc:creator>Jack Rudlin</dc:creator>
  <cp:lastModifiedBy>Jack Rudlin</cp:lastModifiedBy>
  <cp:revision>2</cp:revision>
  <dcterms:created xsi:type="dcterms:W3CDTF">2019-07-18T14:31:29Z</dcterms:created>
  <dcterms:modified xsi:type="dcterms:W3CDTF">2019-07-26T15:32:18Z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6ac17-a696-4166-a24b-c45e43a3bdba_Enabled">
    <vt:lpwstr>true</vt:lpwstr>
  </property>
  <property fmtid="{D5CDD505-2E9C-101B-9397-08002B2CF9AE}" pid="3" name="MSIP_Label_f956ac17-a696-4166-a24b-c45e43a3bdba_SetDate">
    <vt:lpwstr>2019-07-22T13:07:21Z</vt:lpwstr>
  </property>
  <property fmtid="{D5CDD505-2E9C-101B-9397-08002B2CF9AE}" pid="4" name="MSIP_Label_f956ac17-a696-4166-a24b-c45e43a3bdba_Method">
    <vt:lpwstr>Privileged</vt:lpwstr>
  </property>
  <property fmtid="{D5CDD505-2E9C-101B-9397-08002B2CF9AE}" pid="5" name="MSIP_Label_f956ac17-a696-4166-a24b-c45e43a3bdba_Name">
    <vt:lpwstr>Confidential (Internal)</vt:lpwstr>
  </property>
  <property fmtid="{D5CDD505-2E9C-101B-9397-08002B2CF9AE}" pid="6" name="MSIP_Label_f956ac17-a696-4166-a24b-c45e43a3bdba_SiteId">
    <vt:lpwstr>2df9cb88-8aba-463e-a6b6-f056c321dda1</vt:lpwstr>
  </property>
  <property fmtid="{D5CDD505-2E9C-101B-9397-08002B2CF9AE}" pid="7" name="MSIP_Label_f956ac17-a696-4166-a24b-c45e43a3bdba_ActionId">
    <vt:lpwstr>2aa243e8-e629-430b-92bd-000087face85</vt:lpwstr>
  </property>
  <property fmtid="{D5CDD505-2E9C-101B-9397-08002B2CF9AE}" pid="8" name="MSIP_Label_f956ac17-a696-4166-a24b-c45e43a3bdba_ContentBits">
    <vt:lpwstr>2</vt:lpwstr>
  </property>
  <property fmtid="{D5CDD505-2E9C-101B-9397-08002B2CF9AE}" pid="9" name="ContentTypeId">
    <vt:lpwstr>0x01010069BD32F34E757B47BC611359586364B7</vt:lpwstr>
  </property>
</Properties>
</file>