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4"/>
    <p:restoredTop sz="94650"/>
  </p:normalViewPr>
  <p:slideViewPr>
    <p:cSldViewPr snapToGrid="0" snapToObjects="1">
      <p:cViewPr varScale="1">
        <p:scale>
          <a:sx n="91" d="100"/>
          <a:sy n="91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7FD34-5969-C94A-BD85-51EBA2645099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816B0-B5B6-F14A-BD8D-67275923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1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Appologzie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816B0-B5B6-F14A-BD8D-67275923D2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2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What: </a:t>
            </a:r>
          </a:p>
          <a:p>
            <a:r>
              <a:rPr lang="en-US" dirty="0" smtClean="0"/>
              <a:t>Webserver</a:t>
            </a:r>
          </a:p>
          <a:p>
            <a:r>
              <a:rPr lang="en-US" dirty="0" smtClean="0"/>
              <a:t>Fast and simple to configure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Prod </a:t>
            </a:r>
            <a:r>
              <a:rPr lang="en-US" baseline="0" dirty="0" err="1" smtClean="0"/>
              <a:t>env</a:t>
            </a:r>
            <a:r>
              <a:rPr lang="en-US" baseline="0" dirty="0" smtClean="0"/>
              <a:t> - CDN or SSL or requires a hostname</a:t>
            </a:r>
          </a:p>
          <a:p>
            <a:r>
              <a:rPr lang="en-US" baseline="0" dirty="0" smtClean="0"/>
              <a:t>Manipulate requests coming in with info</a:t>
            </a:r>
          </a:p>
          <a:p>
            <a:r>
              <a:rPr lang="en-US" baseline="0" dirty="0" smtClean="0"/>
              <a:t>Easier to run other apps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816B0-B5B6-F14A-BD8D-67275923D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Nginx installation is mainly focused</a:t>
            </a:r>
            <a:r>
              <a:rPr lang="en-US" baseline="0" dirty="0" smtClean="0"/>
              <a:t> around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but for those of us using </a:t>
            </a:r>
            <a:r>
              <a:rPr lang="en-US" baseline="0" dirty="0" err="1" smtClean="0"/>
              <a:t>macOS</a:t>
            </a:r>
            <a:r>
              <a:rPr lang="en-US" baseline="0" dirty="0" smtClean="0"/>
              <a:t> we can use homebrew!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816B0-B5B6-F14A-BD8D-67275923D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68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server block</a:t>
            </a:r>
            <a:r>
              <a:rPr lang="en-US" baseline="0" dirty="0" smtClean="0"/>
              <a:t> components</a:t>
            </a:r>
          </a:p>
          <a:p>
            <a:r>
              <a:rPr lang="en-US" baseline="0" dirty="0" smtClean="0"/>
              <a:t>listen port #</a:t>
            </a:r>
          </a:p>
          <a:p>
            <a:r>
              <a:rPr lang="en-US" baseline="0" dirty="0" err="1" smtClean="0"/>
              <a:t>server_name</a:t>
            </a:r>
            <a:endParaRPr lang="en-US" baseline="0" dirty="0" smtClean="0"/>
          </a:p>
          <a:p>
            <a:r>
              <a:rPr lang="en-US" baseline="0" dirty="0" smtClean="0"/>
              <a:t>location</a:t>
            </a:r>
          </a:p>
          <a:p>
            <a:r>
              <a:rPr lang="en-US" baseline="0" dirty="0" err="1" smtClean="0"/>
              <a:t>proxy_pass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Show in app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816B0-B5B6-F14A-BD8D-67275923D2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11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about root</a:t>
            </a:r>
          </a:p>
          <a:p>
            <a:r>
              <a:rPr lang="en-US" dirty="0" smtClean="0"/>
              <a:t>Go to root</a:t>
            </a:r>
          </a:p>
          <a:p>
            <a:r>
              <a:rPr lang="en-US" dirty="0" smtClean="0"/>
              <a:t>go</a:t>
            </a:r>
            <a:r>
              <a:rPr lang="en-US" baseline="0" dirty="0" smtClean="0"/>
              <a:t> to /1</a:t>
            </a:r>
          </a:p>
          <a:p>
            <a:r>
              <a:rPr lang="en-US" baseline="0" dirty="0" smtClean="0"/>
              <a:t>go to /2</a:t>
            </a:r>
          </a:p>
          <a:p>
            <a:r>
              <a:rPr lang="en-US" baseline="0" dirty="0" smtClean="0"/>
              <a:t>go to gibberish</a:t>
            </a:r>
          </a:p>
          <a:p>
            <a:r>
              <a:rPr lang="en-US" baseline="0" dirty="0" smtClean="0"/>
              <a:t>go to </a:t>
            </a:r>
            <a:r>
              <a:rPr lang="en-US" baseline="0" dirty="0" err="1" smtClean="0"/>
              <a:t>nodejs+gibberish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816B0-B5B6-F14A-BD8D-67275923D2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6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</a:t>
            </a:r>
            <a:r>
              <a:rPr lang="en-US" dirty="0" err="1" smtClean="0"/>
              <a:t>proxy_set_header</a:t>
            </a:r>
            <a:endParaRPr lang="en-US" dirty="0" smtClean="0"/>
          </a:p>
          <a:p>
            <a:r>
              <a:rPr lang="en-US" dirty="0" smtClean="0"/>
              <a:t>Talk about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816B0-B5B6-F14A-BD8D-67275923D2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1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r>
              <a:rPr lang="en-US" baseline="0" dirty="0" smtClean="0"/>
              <a:t> overview</a:t>
            </a:r>
          </a:p>
          <a:p>
            <a:r>
              <a:rPr lang="en-US" baseline="0" dirty="0" smtClean="0"/>
              <a:t>explain </a:t>
            </a:r>
            <a:r>
              <a:rPr lang="en-US" baseline="0" dirty="0" err="1" smtClean="0"/>
              <a:t>gzip</a:t>
            </a:r>
            <a:endParaRPr lang="en-US" baseline="0" dirty="0" smtClean="0"/>
          </a:p>
          <a:p>
            <a:r>
              <a:rPr lang="en-US" baseline="0" dirty="0" smtClean="0"/>
              <a:t>Show in </a:t>
            </a:r>
            <a:r>
              <a:rPr lang="en-US" baseline="0" dirty="0" err="1" smtClean="0"/>
              <a:t>devtools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816B0-B5B6-F14A-BD8D-67275923D2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nginx.com/nginx/admin-guide/installing-nginx/installing-nginx-open-sourc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4567/" TargetMode="External"/><Relationship Id="rId4" Type="http://schemas.openxmlformats.org/officeDocument/2006/relationships/hyperlink" Target="http://127.0.0.1:5678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3456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NGINX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Jeremy Ruggaber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jruggaber</a:t>
            </a:r>
            <a:r>
              <a:rPr lang="en-US" dirty="0"/>
              <a:t>/</a:t>
            </a:r>
            <a:r>
              <a:rPr lang="en-US" dirty="0" err="1"/>
              <a:t>nginxIntro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7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NGINX</a:t>
            </a:r>
          </a:p>
          <a:p>
            <a:r>
              <a:rPr lang="en-US" dirty="0" smtClean="0"/>
              <a:t>Why do I want NGINX</a:t>
            </a:r>
          </a:p>
          <a:p>
            <a:pPr lvl="1"/>
            <a:r>
              <a:rPr lang="en-US" dirty="0" smtClean="0"/>
              <a:t>Approximate your production environment more closely</a:t>
            </a:r>
          </a:p>
          <a:p>
            <a:pPr lvl="1"/>
            <a:r>
              <a:rPr lang="en-US" dirty="0" smtClean="0"/>
              <a:t>Manipulate requests coming in</a:t>
            </a:r>
          </a:p>
          <a:p>
            <a:pPr lvl="1"/>
            <a:r>
              <a:rPr lang="en-US" dirty="0" smtClean="0"/>
              <a:t>Simplify running multiple applications in parallel</a:t>
            </a:r>
          </a:p>
          <a:p>
            <a:pPr lvl="2"/>
            <a:r>
              <a:rPr lang="en-US" dirty="0" smtClean="0"/>
              <a:t>Where do I get NGINX</a:t>
            </a:r>
          </a:p>
        </p:txBody>
      </p:sp>
    </p:spTree>
    <p:extLst>
      <p:ext uri="{BB962C8B-B14F-4D97-AF65-F5344CB8AC3E}">
        <p14:creationId xmlns:p14="http://schemas.microsoft.com/office/powerpoint/2010/main" val="5960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https://docs.nginx.com/nginx/admin-guide/installing-nginx/installing-nginx-open-source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For Mac users with homebrew</a:t>
            </a:r>
          </a:p>
          <a:p>
            <a:pPr lvl="1"/>
            <a:r>
              <a:rPr lang="en-US" dirty="0"/>
              <a:t>brew install --with-http2 </a:t>
            </a:r>
            <a:r>
              <a:rPr lang="en-US" dirty="0" err="1" smtClean="0"/>
              <a:t>nginx</a:t>
            </a:r>
            <a:endParaRPr lang="en-US" dirty="0" smtClean="0"/>
          </a:p>
          <a:p>
            <a:pPr lvl="2"/>
            <a:r>
              <a:rPr lang="en-US" dirty="0" smtClean="0"/>
              <a:t>Run it</a:t>
            </a:r>
          </a:p>
          <a:p>
            <a:pPr lvl="3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nginx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14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do stuff?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configuration!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7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>
                <a:hlinkClick r:id="rId2"/>
              </a:rPr>
              <a:t>http://127.0.0.1:3456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127.0.0.1:4567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127.0.0.1:5678</a:t>
            </a:r>
            <a:endParaRPr lang="en-US" dirty="0"/>
          </a:p>
          <a:p>
            <a:pPr lvl="2"/>
            <a:r>
              <a:rPr lang="en-US" dirty="0" smtClean="0"/>
              <a:t>Where do </a:t>
            </a:r>
            <a:r>
              <a:rPr lang="en-US" dirty="0" err="1" smtClean="0"/>
              <a:t>config</a:t>
            </a:r>
            <a:r>
              <a:rPr lang="en-US" dirty="0" smtClean="0"/>
              <a:t> files go?</a:t>
            </a:r>
          </a:p>
          <a:p>
            <a:pPr lvl="3"/>
            <a:r>
              <a:rPr lang="en-US" dirty="0" smtClean="0"/>
              <a:t>Find your </a:t>
            </a:r>
            <a:r>
              <a:rPr lang="en-US" dirty="0" err="1" smtClean="0"/>
              <a:t>nginx</a:t>
            </a:r>
            <a:r>
              <a:rPr lang="en-US" dirty="0" smtClean="0"/>
              <a:t> installation and look in the default </a:t>
            </a:r>
            <a:r>
              <a:rPr lang="en-US" dirty="0" err="1" smtClean="0"/>
              <a:t>config</a:t>
            </a:r>
            <a:r>
              <a:rPr lang="en-US" dirty="0" smtClean="0"/>
              <a:t> for a include X 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based on host name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3711" y="2698229"/>
            <a:ext cx="9653666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 This is a server definition block </a:t>
            </a:r>
            <a:endParaRPr lang="en-US" dirty="0" smtClean="0"/>
          </a:p>
          <a:p>
            <a:r>
              <a:rPr lang="en-US" dirty="0" smtClean="0"/>
              <a:t># This is a comment </a:t>
            </a:r>
          </a:p>
          <a:p>
            <a:r>
              <a:rPr lang="en-US" dirty="0" smtClean="0"/>
              <a:t>server { </a:t>
            </a:r>
          </a:p>
          <a:p>
            <a:r>
              <a:rPr lang="en-US" dirty="0"/>
              <a:t> </a:t>
            </a:r>
            <a:r>
              <a:rPr lang="en-US" dirty="0" smtClean="0"/>
              <a:t>   listen </a:t>
            </a:r>
            <a:r>
              <a:rPr lang="en-US" dirty="0"/>
              <a:t>80; # Listen to requests on port 80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listen </a:t>
            </a:r>
            <a:r>
              <a:rPr lang="en-US" dirty="0"/>
              <a:t>81; # respond to requests on port 80/81 to this host name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server_name</a:t>
            </a:r>
            <a:r>
              <a:rPr lang="en-US" dirty="0" smtClean="0"/>
              <a:t> </a:t>
            </a:r>
            <a:r>
              <a:rPr lang="en-US" dirty="0" err="1"/>
              <a:t>www.myfirsttotallyawesomeapp.com</a:t>
            </a:r>
            <a:r>
              <a:rPr lang="en-US" dirty="0"/>
              <a:t>; # for all locations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location </a:t>
            </a:r>
            <a:r>
              <a:rPr lang="en-US" dirty="0"/>
              <a:t>/ { </a:t>
            </a:r>
            <a:endParaRPr lang="en-US" dirty="0" smtClean="0"/>
          </a:p>
          <a:p>
            <a:r>
              <a:rPr lang="en-US" dirty="0" smtClean="0"/>
              <a:t>        # </a:t>
            </a:r>
            <a:r>
              <a:rPr lang="en-US" dirty="0"/>
              <a:t>show the content at this location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proxy_pass</a:t>
            </a:r>
            <a:r>
              <a:rPr lang="en-US" dirty="0" smtClean="0"/>
              <a:t> </a:t>
            </a:r>
            <a:r>
              <a:rPr lang="en-US" dirty="0"/>
              <a:t>http://127.0.0.1:3456;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Routing based on </a:t>
            </a:r>
            <a:r>
              <a:rPr lang="en-US" b="1" dirty="0" smtClean="0"/>
              <a:t>path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63711" y="2698229"/>
            <a:ext cx="9653666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server </a:t>
            </a:r>
            <a:r>
              <a:rPr lang="en-US" dirty="0"/>
              <a:t>{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listen </a:t>
            </a:r>
            <a:r>
              <a:rPr lang="en-US" dirty="0"/>
              <a:t>80;  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server_name</a:t>
            </a:r>
            <a:r>
              <a:rPr lang="en-US" dirty="0" smtClean="0"/>
              <a:t> </a:t>
            </a:r>
            <a:r>
              <a:rPr lang="en-US" dirty="0"/>
              <a:t>*.</a:t>
            </a:r>
            <a:r>
              <a:rPr lang="en-US" dirty="0" err="1"/>
              <a:t>bothofmytotallyawesomeapps.com</a:t>
            </a:r>
            <a:r>
              <a:rPr lang="en-US" dirty="0"/>
              <a:t>;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location </a:t>
            </a:r>
            <a:r>
              <a:rPr lang="en-US" dirty="0"/>
              <a:t>/1 {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proxy_pass</a:t>
            </a:r>
            <a:r>
              <a:rPr lang="en-US" dirty="0" smtClean="0"/>
              <a:t> </a:t>
            </a:r>
            <a:r>
              <a:rPr lang="en-US" dirty="0"/>
              <a:t>http://127.0.0.1:3456;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}  </a:t>
            </a:r>
          </a:p>
          <a:p>
            <a:r>
              <a:rPr lang="en-US" dirty="0"/>
              <a:t> </a:t>
            </a:r>
            <a:r>
              <a:rPr lang="en-US" dirty="0" smtClean="0"/>
              <a:t>   location </a:t>
            </a:r>
            <a:r>
              <a:rPr lang="en-US" dirty="0"/>
              <a:t>/2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/>
              <a:t>proxy_pass</a:t>
            </a:r>
            <a:r>
              <a:rPr lang="en-US" dirty="0"/>
              <a:t> http://127.0.0.1:4567;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}  </a:t>
            </a:r>
          </a:p>
          <a:p>
            <a:r>
              <a:rPr lang="en-US" dirty="0"/>
              <a:t> </a:t>
            </a:r>
            <a:r>
              <a:rPr lang="en-US" dirty="0" smtClean="0"/>
              <a:t>   location </a:t>
            </a:r>
            <a:r>
              <a:rPr lang="en-US" dirty="0"/>
              <a:t>~(</a:t>
            </a:r>
            <a:r>
              <a:rPr lang="en-US" dirty="0" err="1"/>
              <a:t>reactjs</a:t>
            </a:r>
            <a:r>
              <a:rPr lang="en-US" dirty="0"/>
              <a:t>).*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/>
              <a:t>proxy_pass</a:t>
            </a:r>
            <a:r>
              <a:rPr lang="en-US" dirty="0"/>
              <a:t> http://127.0.0.1:4567;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7665"/>
            <a:ext cx="9601200" cy="1485900"/>
          </a:xfrm>
        </p:spPr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Writing </a:t>
            </a:r>
            <a:r>
              <a:rPr lang="en-US" b="1" dirty="0" smtClean="0"/>
              <a:t>headers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63711" y="2698229"/>
            <a:ext cx="9653666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server 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listen </a:t>
            </a:r>
            <a:r>
              <a:rPr lang="en-US" dirty="0"/>
              <a:t>80;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server_name</a:t>
            </a:r>
            <a:r>
              <a:rPr lang="en-US" dirty="0" smtClean="0"/>
              <a:t> </a:t>
            </a:r>
            <a:r>
              <a:rPr lang="en-US" dirty="0"/>
              <a:t>www.totallynotshadyapp.com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location </a:t>
            </a:r>
            <a:r>
              <a:rPr lang="en-US" dirty="0"/>
              <a:t>/shady 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proxy_pass</a:t>
            </a:r>
            <a:r>
              <a:rPr lang="en-US" dirty="0" smtClean="0"/>
              <a:t> </a:t>
            </a:r>
            <a:r>
              <a:rPr lang="en-US" dirty="0"/>
              <a:t>http://127.0.0.1:5678;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proxy_set_header</a:t>
            </a:r>
            <a:r>
              <a:rPr lang="en-US" dirty="0" smtClean="0"/>
              <a:t> </a:t>
            </a:r>
            <a:r>
              <a:rPr lang="en-US" dirty="0"/>
              <a:t>Host </a:t>
            </a:r>
            <a:r>
              <a:rPr lang="en-US" dirty="0" err="1" smtClean="0"/>
              <a:t>www.maybe_a_little_shady.com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} </a:t>
            </a:r>
          </a:p>
          <a:p>
            <a:r>
              <a:rPr lang="en-US" dirty="0"/>
              <a:t> </a:t>
            </a:r>
            <a:r>
              <a:rPr lang="en-US" dirty="0" smtClean="0"/>
              <a:t>   location </a:t>
            </a:r>
            <a:r>
              <a:rPr lang="en-US" dirty="0"/>
              <a:t>/ 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proxy_pass</a:t>
            </a:r>
            <a:r>
              <a:rPr lang="en-US" dirty="0" smtClean="0"/>
              <a:t> </a:t>
            </a:r>
            <a:r>
              <a:rPr lang="en-US" dirty="0"/>
              <a:t>http://127.0.0.1:5678;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proxy_set_header</a:t>
            </a:r>
            <a:r>
              <a:rPr lang="en-US" dirty="0" smtClean="0"/>
              <a:t> </a:t>
            </a:r>
            <a:r>
              <a:rPr lang="en-US" dirty="0"/>
              <a:t>Host $host;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7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Compression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63711" y="2698229"/>
            <a:ext cx="9653666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server 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listen </a:t>
            </a:r>
            <a:r>
              <a:rPr lang="en-US" dirty="0"/>
              <a:t>80;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server_name</a:t>
            </a:r>
            <a:r>
              <a:rPr lang="en-US" dirty="0" smtClean="0"/>
              <a:t> </a:t>
            </a:r>
            <a:r>
              <a:rPr lang="en-US" dirty="0" err="1"/>
              <a:t>www.igzip.com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gzip</a:t>
            </a:r>
            <a:r>
              <a:rPr lang="en-US" dirty="0" smtClean="0"/>
              <a:t> </a:t>
            </a:r>
            <a:r>
              <a:rPr lang="en-US" dirty="0"/>
              <a:t>on; 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gzip_types</a:t>
            </a:r>
            <a:r>
              <a:rPr lang="en-US" dirty="0" smtClean="0"/>
              <a:t> </a:t>
            </a:r>
            <a:r>
              <a:rPr lang="en-US" dirty="0"/>
              <a:t>text/plain application/xml application/</a:t>
            </a:r>
            <a:r>
              <a:rPr lang="en-US" dirty="0" err="1"/>
              <a:t>javascript</a:t>
            </a:r>
            <a:r>
              <a:rPr lang="en-US" dirty="0"/>
              <a:t> image/</a:t>
            </a:r>
            <a:r>
              <a:rPr lang="en-US" dirty="0" err="1"/>
              <a:t>svg+xml</a:t>
            </a:r>
            <a:r>
              <a:rPr lang="en-US" dirty="0"/>
              <a:t> text/</a:t>
            </a:r>
            <a:r>
              <a:rPr lang="en-US" dirty="0" err="1"/>
              <a:t>css</a:t>
            </a:r>
            <a:r>
              <a:rPr lang="en-US" dirty="0"/>
              <a:t>;</a:t>
            </a:r>
          </a:p>
          <a:p>
            <a:r>
              <a:rPr lang="en-US" dirty="0" smtClean="0"/>
              <a:t>    root </a:t>
            </a:r>
            <a:r>
              <a:rPr lang="en-US" dirty="0"/>
              <a:t>/www/</a:t>
            </a:r>
            <a:r>
              <a:rPr lang="en-US" dirty="0" err="1"/>
              <a:t>nginxIntro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server { </a:t>
            </a:r>
          </a:p>
          <a:p>
            <a:r>
              <a:rPr lang="en-US" dirty="0"/>
              <a:t> </a:t>
            </a:r>
            <a:r>
              <a:rPr lang="en-US" dirty="0" smtClean="0"/>
              <a:t>   listen </a:t>
            </a:r>
            <a:r>
              <a:rPr lang="en-US" dirty="0"/>
              <a:t>80;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server_name</a:t>
            </a:r>
            <a:r>
              <a:rPr lang="en-US" dirty="0" smtClean="0"/>
              <a:t> </a:t>
            </a:r>
            <a:r>
              <a:rPr lang="en-US" dirty="0" err="1"/>
              <a:t>www.idontgzip.com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gzip</a:t>
            </a:r>
            <a:r>
              <a:rPr lang="en-US" dirty="0" smtClean="0"/>
              <a:t> </a:t>
            </a:r>
            <a:r>
              <a:rPr lang="en-US" dirty="0"/>
              <a:t>off;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root </a:t>
            </a:r>
            <a:r>
              <a:rPr lang="en-US" dirty="0"/>
              <a:t>/www/</a:t>
            </a:r>
            <a:r>
              <a:rPr lang="en-US" dirty="0" err="1"/>
              <a:t>nginxIntro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1146</TotalTime>
  <Words>446</Words>
  <Application>Microsoft Macintosh PowerPoint</Application>
  <PresentationFormat>Widescreen</PresentationFormat>
  <Paragraphs>121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Crop</vt:lpstr>
      <vt:lpstr>NGINX</vt:lpstr>
      <vt:lpstr>Introduction</vt:lpstr>
      <vt:lpstr>Installation</vt:lpstr>
      <vt:lpstr>How do I do stuff?</vt:lpstr>
      <vt:lpstr>But first!</vt:lpstr>
      <vt:lpstr>Example 1</vt:lpstr>
      <vt:lpstr>Example 2</vt:lpstr>
      <vt:lpstr>Example 3</vt:lpstr>
      <vt:lpstr>Example 4</vt:lpstr>
      <vt:lpstr>Questions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</dc:title>
  <dc:creator>Jeremy Ruggaber</dc:creator>
  <cp:lastModifiedBy>Jeremy Ruggaber</cp:lastModifiedBy>
  <cp:revision>9</cp:revision>
  <dcterms:created xsi:type="dcterms:W3CDTF">2018-08-13T21:27:08Z</dcterms:created>
  <dcterms:modified xsi:type="dcterms:W3CDTF">2018-08-14T16:34:01Z</dcterms:modified>
</cp:coreProperties>
</file>