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25" d="100"/>
          <a:sy n="25" d="100"/>
        </p:scale>
        <p:origin x="220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B8E2E-AE9B-9E81-55E2-5CAEC8C0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9D62F-0A57-ADD3-2A36-BC529914F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4084D-25DB-7B74-19DB-0F177184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B3517-14CC-2B8E-4DB8-B10CA2E6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F6321-DDF1-C789-572D-F2A7568C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3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22882-1544-E38E-C079-E1E25456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F47F4-6B86-69D5-FEEA-2416EA92C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2B57A-6332-5503-2541-A55ED01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97E6-CF5B-C4BE-449F-EB7C27F1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CABB7-A7FB-CDD4-481B-B24BB4B1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5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7CB3F0-C638-3AB4-B6BF-619FCD595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824700-EC96-05EE-FBDC-313FFA98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8DB04-96D4-7965-8D7B-ECB795A8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9BD7BC-2D20-43C4-169D-AC23EBF5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63768-CC44-6A31-BD95-F43C0F7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9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238A8-1F50-7650-3EAC-08407FD7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D5C97-4CD2-2D6E-00D5-661F8CA9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50AB23-0AE9-9749-B468-8BC2A4F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CDCAC2-FCD2-CD30-D0F9-9F80DFA6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AF3AD9-CDFA-1CA4-4DE4-007CCA4A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4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1FE9-B4F5-A739-F21B-9CBC53D6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DA946F-CAEA-A8A8-D1B9-B6286654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BA2C9-421A-C60B-C969-672E010A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9FF16-485E-BBBE-1F35-0EDAFFCC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C5565-39DE-8650-4B98-FD96FDE4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5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8D4B4-5B69-4C40-4AC6-06CE98A5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B453B-240C-7C16-A85B-BB113A920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A48EFC-EC0F-1148-D099-2FFA03A2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B1FA88-5541-B95B-54B3-E8275DDF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54563D-BD33-0AF0-C3D8-3A406AC3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97622-F9E3-8756-A0DE-06639B84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7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20DC0-E167-77EB-F14F-E2C4278C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B702A-10DF-36B8-ADC8-4F34839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CA2FF4-732B-D3BF-0C17-1062D5A3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B82EE5-D513-AA5E-695C-8994159F6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654998-247A-D5F2-72D6-63007C246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77DEF8-CFA4-0603-6692-93B23D7D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181B28-E3F3-E586-BD67-503282F8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D27ABF-E0E6-20DA-5B5B-F53D14C5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2C229-6ECE-FEB1-1DEC-35D31D64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E64B03-F2D8-FE8E-FCC4-FF9EC15A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FEF33A-ECF5-4B4A-0FFC-DD5F33D8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077618-40F0-89F5-6380-5F19ABD5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53C4FF-94CB-43A8-314B-6D5A29D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E315F4-2CD6-1099-8DA7-5518922E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AB6F27-AD59-6476-1B3B-5D629BBC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9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99164-6F81-F534-586D-715DB731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D2B75-D6CA-9EC3-0699-D486A794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C0B412-AE91-8ADF-0E5A-8292459F8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529F8-DFB7-AC2B-DD37-8A90D40C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AD03D-2823-0D41-1E8A-C8680C09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D96FCD-42E4-38FE-D5A6-4A5826BB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44DD2-F853-A365-0510-61856875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C9FD89-CA36-5CA0-45E0-38ED5455B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0BF81A-E31E-4A1A-4E1A-87E2D4CE2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835E9C-5A89-79B6-8DF5-20A0E279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E1933A-D2B9-ABAC-0DC7-DABF6C82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CC11F8-72B6-0E42-072E-576AD38A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0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847962-F06B-60FF-A980-BDE480BD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7D2D78-01D6-E5DE-1DEA-76860AF6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F7B61-8F48-E37D-4987-D0BD9B3AF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4F085-2AF1-49BE-AE79-611EED8486FE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6D19E-84D2-0342-C619-2E6CCECB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A86032-3A97-1E4E-3C2B-6A93A4A4B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11F56-1948-4D6E-979D-862BCD0990D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9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CF99947-339F-C0BA-038C-04C06D6B5F6E}"/>
              </a:ext>
            </a:extLst>
          </p:cNvPr>
          <p:cNvSpPr txBox="1"/>
          <p:nvPr/>
        </p:nvSpPr>
        <p:spPr>
          <a:xfrm>
            <a:off x="427149" y="305068"/>
            <a:ext cx="1176485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Project root detected at: c:\Users\josel\.julia\dev\ClampedPinnedRodUDE</a:t>
            </a:r>
          </a:p>
          <a:p>
            <a:endParaRPr lang="en-GB" sz="1000" dirty="0"/>
          </a:p>
          <a:p>
            <a:r>
              <a:rPr lang="en-GB" sz="1000" dirty="0"/>
              <a:t>  Activating project at `c:\Users\</a:t>
            </a:r>
            <a:r>
              <a:rPr lang="en-GB" sz="1000" dirty="0" err="1"/>
              <a:t>josel</a:t>
            </a:r>
            <a:r>
              <a:rPr lang="en-GB" sz="1000" dirty="0"/>
              <a:t>\.</a:t>
            </a:r>
            <a:r>
              <a:rPr lang="en-GB" sz="1000" dirty="0" err="1"/>
              <a:t>julia</a:t>
            </a:r>
            <a:r>
              <a:rPr lang="en-GB" sz="1000" dirty="0"/>
              <a:t>\dev\</a:t>
            </a:r>
            <a:r>
              <a:rPr lang="en-GB" sz="1000" dirty="0" err="1"/>
              <a:t>ClampedPinnedRodUDE</a:t>
            </a:r>
            <a:r>
              <a:rPr lang="en-GB" sz="1000" dirty="0"/>
              <a:t>`</a:t>
            </a:r>
          </a:p>
          <a:p>
            <a:endParaRPr lang="en-GB" sz="1000" dirty="0"/>
          </a:p>
          <a:p>
            <a:r>
              <a:rPr lang="en-GB" sz="1000" dirty="0"/>
              <a:t>✓ Environment activated</a:t>
            </a:r>
          </a:p>
          <a:p>
            <a:endParaRPr lang="en-GB" sz="1000" dirty="0"/>
          </a:p>
          <a:p>
            <a:r>
              <a:rPr lang="en-GB" sz="1000" dirty="0"/>
              <a:t>Plots &amp; Results will be saved to: c:\Users\josel\.julia\dev\ClampedPinnedRodUDE\src\Data\NODE_Oscar_1MLPx3\Plots_Results</a:t>
            </a:r>
          </a:p>
          <a:p>
            <a:r>
              <a:rPr lang="en-GB" sz="1000" dirty="0"/>
              <a:t>Running with 1 threads</a:t>
            </a:r>
          </a:p>
          <a:p>
            <a:endParaRPr lang="en-GB" sz="1000" dirty="0"/>
          </a:p>
          <a:p>
            <a:r>
              <a:rPr lang="en-GB" sz="1000" dirty="0"/>
              <a:t>=== System Information ===</a:t>
            </a:r>
          </a:p>
          <a:p>
            <a:r>
              <a:rPr lang="en-GB" sz="1000" dirty="0"/>
              <a:t>CPU: Intel(R) Core(TM) i5-8250U CPU @ 1.60GHz</a:t>
            </a:r>
          </a:p>
          <a:p>
            <a:r>
              <a:rPr lang="en-GB" sz="1000" dirty="0"/>
              <a:t>Physical cores: 4</a:t>
            </a:r>
          </a:p>
          <a:p>
            <a:r>
              <a:rPr lang="en-GB" sz="1000" dirty="0"/>
              <a:t>Logical cores (threads): 8</a:t>
            </a:r>
          </a:p>
          <a:p>
            <a:r>
              <a:rPr lang="en-GB" sz="1000" dirty="0"/>
              <a:t>Number of Julia threads: 1</a:t>
            </a:r>
          </a:p>
          <a:p>
            <a:r>
              <a:rPr lang="en-GB" sz="1000" dirty="0"/>
              <a:t>=== System Information ===</a:t>
            </a:r>
          </a:p>
          <a:p>
            <a:r>
              <a:rPr lang="en-GB" sz="1000" dirty="0"/>
              <a:t>Loading dataset from: c:\Users\josel\.julia\dev\ClampedPinnedRodUDE\dataset\LearnigData_Rod_Clamp_Pin_Rot_X02_Y00_mode2_train_085.mat</a:t>
            </a:r>
          </a:p>
          <a:p>
            <a:r>
              <a:rPr lang="en-GB" sz="1000" dirty="0"/>
              <a:t>Found 61 trajectories in the dataset</a:t>
            </a:r>
          </a:p>
          <a:p>
            <a:r>
              <a:rPr lang="en-GB" sz="1000" dirty="0"/>
              <a:t>Using 61 out of 61 available trajectories</a:t>
            </a:r>
          </a:p>
          <a:p>
            <a:r>
              <a:rPr lang="en-GB" sz="1000" dirty="0"/>
              <a:t>┌ Warning: </a:t>
            </a:r>
            <a:r>
              <a:rPr lang="en-GB" sz="1000" dirty="0" err="1"/>
              <a:t>Lux.apply</a:t>
            </a:r>
            <a:r>
              <a:rPr lang="en-GB" sz="1000" dirty="0"/>
              <a:t>(m::</a:t>
            </a:r>
            <a:r>
              <a:rPr lang="en-GB" sz="1000" dirty="0" err="1"/>
              <a:t>AbstractLuxLayer</a:t>
            </a:r>
            <a:r>
              <a:rPr lang="en-GB" sz="1000" dirty="0"/>
              <a:t>, x::AbstractArray{&lt;:ReverseDiff.TrackedReal}, </a:t>
            </a:r>
            <a:r>
              <a:rPr lang="en-GB" sz="1000" dirty="0" err="1"/>
              <a:t>ps</a:t>
            </a:r>
            <a:r>
              <a:rPr lang="en-GB" sz="1000" dirty="0"/>
              <a:t>, </a:t>
            </a:r>
            <a:r>
              <a:rPr lang="en-GB" sz="1000" dirty="0" err="1"/>
              <a:t>st</a:t>
            </a:r>
            <a:r>
              <a:rPr lang="en-GB" sz="1000" dirty="0"/>
              <a:t>) input was corrected to </a:t>
            </a:r>
            <a:r>
              <a:rPr lang="en-GB" sz="1000" dirty="0" err="1"/>
              <a:t>Lux.apply</a:t>
            </a:r>
            <a:r>
              <a:rPr lang="en-GB" sz="1000" dirty="0"/>
              <a:t>(m::</a:t>
            </a:r>
            <a:r>
              <a:rPr lang="en-GB" sz="1000" dirty="0" err="1"/>
              <a:t>AbstractLuxLayer</a:t>
            </a:r>
            <a:r>
              <a:rPr lang="en-GB" sz="1000" dirty="0"/>
              <a:t>, x::ReverseDiff.TrackedArray}, </a:t>
            </a:r>
            <a:r>
              <a:rPr lang="en-GB" sz="1000" dirty="0" err="1"/>
              <a:t>ps</a:t>
            </a:r>
            <a:r>
              <a:rPr lang="en-GB" sz="1000" dirty="0"/>
              <a:t>, </a:t>
            </a:r>
            <a:r>
              <a:rPr lang="en-GB" sz="1000" dirty="0" err="1"/>
              <a:t>st</a:t>
            </a:r>
            <a:r>
              <a:rPr lang="en-GB" sz="1000" dirty="0"/>
              <a:t>).</a:t>
            </a:r>
          </a:p>
          <a:p>
            <a:r>
              <a:rPr lang="en-GB" sz="1000" dirty="0"/>
              <a:t>│ </a:t>
            </a:r>
          </a:p>
          <a:p>
            <a:r>
              <a:rPr lang="en-GB" sz="1000" dirty="0"/>
              <a:t>│ 1. If this was not the desired </a:t>
            </a:r>
            <a:r>
              <a:rPr lang="en-GB" sz="1000" dirty="0" err="1"/>
              <a:t>behavior</a:t>
            </a:r>
            <a:r>
              <a:rPr lang="en-GB" sz="1000" dirty="0"/>
              <a:t> overload the dispatch on `m`.</a:t>
            </a:r>
          </a:p>
          <a:p>
            <a:r>
              <a:rPr lang="en-GB" sz="1000" dirty="0"/>
              <a:t>│ </a:t>
            </a:r>
          </a:p>
          <a:p>
            <a:r>
              <a:rPr lang="en-GB" sz="1000" dirty="0"/>
              <a:t>│ 2. This might have performance implications. Check which layer was causing this problem using `Lux.Experimental.@</a:t>
            </a:r>
            <a:r>
              <a:rPr lang="en-GB" sz="1000" dirty="0" err="1"/>
              <a:t>debug_mode</a:t>
            </a:r>
            <a:r>
              <a:rPr lang="en-GB" sz="1000" dirty="0"/>
              <a:t>`.</a:t>
            </a:r>
          </a:p>
          <a:p>
            <a:r>
              <a:rPr lang="en-GB" sz="1000" dirty="0"/>
              <a:t>└ @ </a:t>
            </a:r>
            <a:r>
              <a:rPr lang="en-GB" sz="1000" dirty="0" err="1"/>
              <a:t>LuxCoreArrayInterfaceReverseDiffExt</a:t>
            </a:r>
            <a:r>
              <a:rPr lang="en-GB" sz="1000" dirty="0"/>
              <a:t> C:\Users\josel\.julia\packages\LuxCore\4Qrts\ext\LuxCoreArrayInterfaceReverseDiffExt.jl:9</a:t>
            </a:r>
          </a:p>
          <a:p>
            <a:r>
              <a:rPr lang="en-GB" sz="1000" dirty="0"/>
              <a:t>Current loss after 50 iterations: 0.7630250453948975</a:t>
            </a:r>
          </a:p>
          <a:p>
            <a:r>
              <a:rPr lang="en-GB" sz="1000" dirty="0"/>
              <a:t>Current loss after 100 iterations: 0.3417680263519287</a:t>
            </a:r>
          </a:p>
          <a:p>
            <a:r>
              <a:rPr lang="en-GB" sz="1000" dirty="0"/>
              <a:t>Current loss after 150 iterations: 0.2570335268974304</a:t>
            </a:r>
          </a:p>
          <a:p>
            <a:r>
              <a:rPr lang="en-GB" sz="1000" dirty="0"/>
              <a:t>Current loss after 200 iterations: 0.20647485554218292</a:t>
            </a:r>
          </a:p>
          <a:p>
            <a:r>
              <a:rPr lang="en-GB" sz="1000" dirty="0"/>
              <a:t>Starting LBFGS optimization (2000 iterations)...</a:t>
            </a:r>
          </a:p>
          <a:p>
            <a:r>
              <a:rPr lang="en-GB" sz="1000" dirty="0"/>
              <a:t>Current loss after 250 iterations: 0.16223841905593872</a:t>
            </a:r>
          </a:p>
          <a:p>
            <a:r>
              <a:rPr lang="en-GB" sz="1000" dirty="0"/>
              <a:t>Current loss after 300 iterations: 0.14617159962654114</a:t>
            </a:r>
          </a:p>
          <a:p>
            <a:r>
              <a:rPr lang="en-GB" sz="1000" dirty="0"/>
              <a:t>Current loss after 350 iterations: 0.14057131111621857</a:t>
            </a:r>
          </a:p>
          <a:p>
            <a:r>
              <a:rPr lang="en-GB" sz="1000" dirty="0"/>
              <a:t>Current loss after 400 iterations: 0.13068194687366486</a:t>
            </a:r>
          </a:p>
          <a:p>
            <a:r>
              <a:rPr lang="en-GB" sz="1000" dirty="0"/>
              <a:t>Current loss after 450 iterations: 0.12543447315692902</a:t>
            </a:r>
          </a:p>
          <a:p>
            <a:r>
              <a:rPr lang="en-GB" sz="1000" dirty="0"/>
              <a:t>Current loss after 500 iterations: 0.11745885014533997</a:t>
            </a:r>
          </a:p>
          <a:p>
            <a:r>
              <a:rPr lang="en-GB" sz="1000" dirty="0"/>
              <a:t>Current loss after 550 iterations: 0.11115067452192307</a:t>
            </a:r>
          </a:p>
          <a:p>
            <a:r>
              <a:rPr lang="en-GB" sz="1000" dirty="0"/>
              <a:t>Current loss after 600 iterations: 0.10761319845914841</a:t>
            </a:r>
          </a:p>
          <a:p>
            <a:r>
              <a:rPr lang="en-GB" sz="1000" dirty="0"/>
              <a:t>Current loss after 650 iterations: 0.10446625202894211</a:t>
            </a:r>
          </a:p>
          <a:p>
            <a:r>
              <a:rPr lang="en-GB" sz="1000" dirty="0"/>
              <a:t>Current loss after 700 iterations: 0.10000218451023102</a:t>
            </a:r>
          </a:p>
          <a:p>
            <a:r>
              <a:rPr lang="en-GB" sz="1000" dirty="0"/>
              <a:t>Current loss after 750 iterations: 0.0955079197883606</a:t>
            </a:r>
          </a:p>
        </p:txBody>
      </p:sp>
    </p:spTree>
    <p:extLst>
      <p:ext uri="{BB962C8B-B14F-4D97-AF65-F5344CB8AC3E}">
        <p14:creationId xmlns:p14="http://schemas.microsoft.com/office/powerpoint/2010/main" val="30542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7DDFEDC-5117-7A68-DFE0-DA440AF3AFD6}"/>
              </a:ext>
            </a:extLst>
          </p:cNvPr>
          <p:cNvSpPr txBox="1"/>
          <p:nvPr/>
        </p:nvSpPr>
        <p:spPr>
          <a:xfrm>
            <a:off x="571500" y="382012"/>
            <a:ext cx="10489842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Current loss after 800 iterations: 0.09078306704759598</a:t>
            </a:r>
          </a:p>
          <a:p>
            <a:r>
              <a:rPr lang="en-GB" sz="1000" dirty="0"/>
              <a:t>Current loss after 850 iterations: 0.08267977088689804</a:t>
            </a:r>
          </a:p>
          <a:p>
            <a:r>
              <a:rPr lang="en-GB" sz="1000" dirty="0"/>
              <a:t>Current loss after 900 iterations: 0.07202476263046265</a:t>
            </a:r>
          </a:p>
          <a:p>
            <a:r>
              <a:rPr lang="en-GB" sz="1000" dirty="0"/>
              <a:t>Current loss after 950 iterations: 0.06600327044725418</a:t>
            </a:r>
          </a:p>
          <a:p>
            <a:r>
              <a:rPr lang="en-GB" sz="1000" dirty="0"/>
              <a:t>Current loss after 1000 iterations: 0.06115538254380226</a:t>
            </a:r>
          </a:p>
          <a:p>
            <a:r>
              <a:rPr lang="en-GB" sz="1000" dirty="0"/>
              <a:t>Current loss after 1050 iterations: 0.05574016273021698</a:t>
            </a:r>
          </a:p>
          <a:p>
            <a:r>
              <a:rPr lang="en-GB" sz="1000" dirty="0"/>
              <a:t>Current loss after 1100 iterations: 0.05301820859313011</a:t>
            </a:r>
          </a:p>
          <a:p>
            <a:r>
              <a:rPr lang="en-GB" sz="1000" dirty="0"/>
              <a:t>Current loss after 1150 iterations: 0.0504450760781765</a:t>
            </a:r>
          </a:p>
          <a:p>
            <a:r>
              <a:rPr lang="en-GB" sz="1000" dirty="0"/>
              <a:t>Current loss after 1200 iterations: 0.04816681146621704</a:t>
            </a:r>
          </a:p>
          <a:p>
            <a:r>
              <a:rPr lang="en-GB" sz="1000" dirty="0"/>
              <a:t>Current loss after 1250 iterations: 0.04599672555923462</a:t>
            </a:r>
          </a:p>
          <a:p>
            <a:r>
              <a:rPr lang="en-GB" sz="1000" dirty="0"/>
              <a:t>Current loss after 1300 iterations: 0.04412636533379555</a:t>
            </a:r>
          </a:p>
          <a:p>
            <a:r>
              <a:rPr lang="en-GB" sz="1000" dirty="0"/>
              <a:t>Current loss after 1350 iterations: 0.04269801080226898</a:t>
            </a:r>
          </a:p>
          <a:p>
            <a:r>
              <a:rPr lang="en-GB" sz="1000" dirty="0"/>
              <a:t>Current loss after 1400 iterations: 0.04123871400952339</a:t>
            </a:r>
          </a:p>
          <a:p>
            <a:r>
              <a:rPr lang="en-GB" sz="1000" dirty="0"/>
              <a:t>Current loss after 1450 iterations: 0.03985088691115379</a:t>
            </a:r>
          </a:p>
          <a:p>
            <a:r>
              <a:rPr lang="en-GB" sz="1000" dirty="0"/>
              <a:t>Current loss after 1500 iterations: 0.038934387266635895</a:t>
            </a:r>
          </a:p>
          <a:p>
            <a:r>
              <a:rPr lang="en-GB" sz="1000" dirty="0"/>
              <a:t>Current loss after 1550 iterations: 0.03816107288002968</a:t>
            </a:r>
          </a:p>
          <a:p>
            <a:r>
              <a:rPr lang="en-GB" sz="1000" dirty="0"/>
              <a:t>Current loss after 1600 iterations: 0.037485912442207336</a:t>
            </a:r>
          </a:p>
          <a:p>
            <a:r>
              <a:rPr lang="en-GB" sz="1000" dirty="0"/>
              <a:t>Current loss after 1650 iterations: 0.03668704256415367</a:t>
            </a:r>
          </a:p>
          <a:p>
            <a:r>
              <a:rPr lang="en-GB" sz="1000" dirty="0"/>
              <a:t>Current loss after 1700 iterations: 0.03613031283020973</a:t>
            </a:r>
          </a:p>
          <a:p>
            <a:r>
              <a:rPr lang="en-GB" sz="1000" dirty="0"/>
              <a:t>Current loss after 1750 iterations: 0.035525448620319366</a:t>
            </a:r>
          </a:p>
          <a:p>
            <a:r>
              <a:rPr lang="en-GB" sz="1000" dirty="0"/>
              <a:t>Current loss after 1800 iterations: 0.035024989396333694</a:t>
            </a:r>
          </a:p>
          <a:p>
            <a:r>
              <a:rPr lang="en-GB" sz="1000" dirty="0"/>
              <a:t>Current loss after 1850 iterations: 0.0344766266644001</a:t>
            </a:r>
          </a:p>
          <a:p>
            <a:r>
              <a:rPr lang="en-GB" sz="1000" dirty="0"/>
              <a:t>Current loss after 1900 iterations: 0.03372437134385109</a:t>
            </a:r>
          </a:p>
          <a:p>
            <a:r>
              <a:rPr lang="en-GB" sz="1000" dirty="0"/>
              <a:t>Current loss after 1950 iterations: 0.0331319198012352</a:t>
            </a:r>
          </a:p>
          <a:p>
            <a:r>
              <a:rPr lang="en-GB" sz="1000" dirty="0"/>
              <a:t>Current loss after 2000 iterations: 0.032741278409957886</a:t>
            </a:r>
          </a:p>
          <a:p>
            <a:r>
              <a:rPr lang="en-GB" sz="1000" dirty="0"/>
              <a:t>Current loss after 2050 iterations: 0.03252414986491203</a:t>
            </a:r>
          </a:p>
          <a:p>
            <a:r>
              <a:rPr lang="en-GB" sz="1000" dirty="0"/>
              <a:t>Current loss after 2100 iterations: 0.03200184553861618</a:t>
            </a:r>
          </a:p>
          <a:p>
            <a:r>
              <a:rPr lang="en-GB" sz="1000" dirty="0"/>
              <a:t>Current loss after 2150 iterations: 0.03154726326465607</a:t>
            </a:r>
          </a:p>
          <a:p>
            <a:r>
              <a:rPr lang="en-GB" sz="1000" dirty="0"/>
              <a:t>Current loss after 2200 iterations: 0.031211886554956436</a:t>
            </a:r>
          </a:p>
          <a:p>
            <a:endParaRPr lang="en-GB" sz="1000" dirty="0"/>
          </a:p>
          <a:p>
            <a:r>
              <a:rPr lang="en-GB" sz="1000" dirty="0"/>
              <a:t>============================================================</a:t>
            </a:r>
          </a:p>
          <a:p>
            <a:r>
              <a:rPr lang="en-GB" sz="1000" dirty="0"/>
              <a:t>TRAINING BENCHMARK RESULTS</a:t>
            </a:r>
          </a:p>
          <a:p>
            <a:r>
              <a:rPr lang="en-GB" sz="1000" dirty="0"/>
              <a:t>ADAM phase:  3241.66 seconds (200 iterations)</a:t>
            </a:r>
          </a:p>
          <a:p>
            <a:r>
              <a:rPr lang="en-GB" sz="1000" dirty="0"/>
              <a:t>LBFGS phase: 29094.55 seconds (2000 iterations)</a:t>
            </a:r>
          </a:p>
          <a:p>
            <a:r>
              <a:rPr lang="en-GB" sz="1000" dirty="0"/>
              <a:t>Total time:  32336.2 seconds</a:t>
            </a:r>
          </a:p>
          <a:p>
            <a:r>
              <a:rPr lang="en-GB" sz="1000" dirty="0"/>
              <a:t>============================================================</a:t>
            </a:r>
          </a:p>
          <a:p>
            <a:r>
              <a:rPr lang="en-GB" sz="1000" dirty="0"/>
              <a:t>Final training loss after 2202 iterations: 0.031202800571918488</a:t>
            </a:r>
          </a:p>
          <a:p>
            <a:r>
              <a:rPr lang="en-GB" sz="1000" dirty="0"/>
              <a:t>Saving trained model to: c:\Users\josel\.julia\dev\ClampedPinnedRodUDE\src\Data\NODE_Oscar_1MLPx3\Plots_Results\NN_NODE_1MLPx3_tanh_X02_R2.jld2</a:t>
            </a:r>
          </a:p>
          <a:p>
            <a:r>
              <a:rPr lang="en-GB" sz="1000" dirty="0"/>
              <a:t>✓ Model saved successfully to: c:\Users\josel\.julia\dev\ClampedPinnedRodUDE\src\Data\NODE_Oscar_1MLPx3\Plots_Results</a:t>
            </a:r>
          </a:p>
        </p:txBody>
      </p:sp>
    </p:spTree>
    <p:extLst>
      <p:ext uri="{BB962C8B-B14F-4D97-AF65-F5344CB8AC3E}">
        <p14:creationId xmlns:p14="http://schemas.microsoft.com/office/powerpoint/2010/main" val="1250127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703</Words>
  <Application>Microsoft Office PowerPoint</Application>
  <PresentationFormat>Panorámica</PresentationFormat>
  <Paragraphs>79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Ruiz</dc:creator>
  <cp:lastModifiedBy>Jose Ruiz</cp:lastModifiedBy>
  <cp:revision>2</cp:revision>
  <dcterms:created xsi:type="dcterms:W3CDTF">2025-08-30T07:59:20Z</dcterms:created>
  <dcterms:modified xsi:type="dcterms:W3CDTF">2025-08-31T19:50:27Z</dcterms:modified>
</cp:coreProperties>
</file>