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AE29-5C0C-33AD-164B-5A5F9224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76929F-1445-A5F8-EDF1-96342E8B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EFEC6-9072-A70A-612C-5B996622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F093F4-3528-0CAD-5615-F60F11CE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112DF-ADCD-3A3E-D62E-3D157148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219E-3653-BE79-EBC1-A405260C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E36854-6ADC-76BF-EBF9-8A1E8018B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BB3893-96A2-1A7E-FB58-801B10A2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4BB37-7A47-AE80-6F57-35BCFAD4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122D3-9541-0120-7899-DC800A95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2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8A6ED3-31B5-3189-5C9B-3263191B6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30EDE6-A571-6CCD-AC54-9F34FC04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4F01C-DBA2-91AC-D743-5FDF51CB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21C861-ECB9-7E6C-65F6-814C22FB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34C718-69A9-8F19-631C-17BB762E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8BC5-7A88-229E-C5D1-A71B0244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223A2-3C3C-3C76-8562-5E99E55B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6C0D2-E6AA-D435-9E18-3836ABC6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D9DE2-1116-90ED-6FD8-8A806899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FCB2E-4CC3-A3C1-F2D3-DF30FCF3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7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45D6-A4B8-463F-BDCC-893E65EE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3A5D1-E939-882C-ED26-9F68AA39C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455AD-D91A-369D-05A0-2300E470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B51E1-8A72-C915-35BB-A1790940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314B4-D2E9-814F-C4CD-2FDE4B98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21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7E394-BECA-C942-F686-30842C8A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47104-60C9-A736-2567-A7E92AA5B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4A80D6-27B1-055E-DF44-C3B1E2AEE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6F1885-FDBA-2E31-9DAF-FA0770FA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6AE6E-8C19-16D7-A05F-A62883A9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28FD46-5C06-BD1E-7C42-7B7EF307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691A6-6951-E2EF-68D2-036A7A51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F9F546-FE55-F6C2-1BCB-44242AC7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F45C3-6101-C2FA-9BD0-65FC7907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ECDD59-DC46-A91C-F16F-93FC5F02B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367458-0529-CAA2-6610-09FBE61CB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835F7A-B66A-1C17-2F26-C9686F81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6938B7-576A-D8CE-79E4-0EF9BCAE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64C70D-881B-D33C-C20F-B6193F7A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DA262-052C-4279-2DA0-7F3E4837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981D8B-A7EC-46BD-D6CD-1F281B7A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9C8AA7-845E-D6F4-3E43-690D1AB5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949893-745A-AC1B-DEAC-72F29BAF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929B51-3D76-345D-23BA-88FEF321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E72DFE-D063-B782-DFB1-430B9033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D9576E-12D8-0D0B-3120-D97FC049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9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B6C67-29B1-0335-CEFC-D555BB69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950DE-C9B6-EA81-8FC8-786E0DD8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1648D2-BFB9-CC6B-7BCD-B67A5033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7DA4F-8BDE-BEEF-22AA-670E80B4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546D4-10F0-7CC6-84A8-A20E738D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2F1652-7304-FAED-5B8B-49E1684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C865-85E3-2384-D904-6149E9D4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5791ED-1386-B059-9494-0E10FA1EB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D5A526-B762-CFAD-90A0-8AFBB235C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2B3088-51B3-E9E8-F0B0-87AC5EF9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D6C7D-375C-085B-D0D5-2FAB00E8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472353-2A67-E38C-C5FE-B1F42AB9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9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AE8995-3E39-E6CB-338B-56583DB7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449DFD-27BD-E902-8222-AD9D6579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B018EC-9776-D118-AC85-AB4B171C8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5CE38-E676-49FA-804B-D06C6DF86F95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E2B34-C7DE-223D-673D-80DD56788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A4611-C802-4D9E-771C-7A9D40987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2C7C2-D565-4C4E-BAEC-3A9A18BCF2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josel\.julia\dev\ClampedPinnedRodUDE\copilotmd\optimization_L-M_hyperparameters.copilot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390/11/11/2466" TargetMode="External"/><Relationship Id="rId2" Type="http://schemas.openxmlformats.org/officeDocument/2006/relationships/hyperlink" Target="https://jodac.org/wp-content/uploads/2024/12/JoDaC-8-12-99-108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-sciencedirect-com.ehu.idm.oclc.org/science/article/pii/S0952197625012266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mdpi.com/2079-9292/12/14/30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C8882ED-22D3-B10B-119B-775E87D585F0}"/>
              </a:ext>
            </a:extLst>
          </p:cNvPr>
          <p:cNvSpPr txBox="1"/>
          <p:nvPr/>
        </p:nvSpPr>
        <p:spPr>
          <a:xfrm>
            <a:off x="1451581" y="836059"/>
            <a:ext cx="8615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2" action="ppaction://hlinkfile"/>
              </a:rPr>
              <a:t>C:\Users\josel\.julia\dev\ClampedPinnedRodUDE\copilotmd\optimization_L-M_hyperparameters.copilotmd</a:t>
            </a:r>
            <a:endParaRPr lang="en-GB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FE3AAB-7D15-8F07-829F-99D8A8ACC34A}"/>
              </a:ext>
            </a:extLst>
          </p:cNvPr>
          <p:cNvSpPr txBox="1"/>
          <p:nvPr/>
        </p:nvSpPr>
        <p:spPr>
          <a:xfrm>
            <a:off x="949796" y="330364"/>
            <a:ext cx="961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Copilot Claude Opus 4.1 </a:t>
            </a:r>
            <a:r>
              <a:rPr lang="en-GB" dirty="0">
                <a:sym typeface="Wingdings" panose="05000000000000000000" pitchFamily="2" charset="2"/>
              </a:rPr>
              <a:t> on optimization method with less hyperparameters: L-M, Radam, …</a:t>
            </a:r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D75AD0-E242-8F3A-BC37-3C1B25253D19}"/>
              </a:ext>
            </a:extLst>
          </p:cNvPr>
          <p:cNvSpPr txBox="1"/>
          <p:nvPr/>
        </p:nvSpPr>
        <p:spPr>
          <a:xfrm>
            <a:off x="1811102" y="1480738"/>
            <a:ext cx="614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Global optimization     </a:t>
            </a:r>
            <a:r>
              <a:rPr lang="en-GB" sz="2400" dirty="0"/>
              <a:t>+     </a:t>
            </a:r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local convergence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0C5C95-A936-CC44-DE5A-264CB0404EF5}"/>
              </a:ext>
            </a:extLst>
          </p:cNvPr>
          <p:cNvSpPr txBox="1"/>
          <p:nvPr/>
        </p:nvSpPr>
        <p:spPr>
          <a:xfrm>
            <a:off x="1811102" y="2319209"/>
            <a:ext cx="9618595" cy="221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1: Pure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gradient-based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fastest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endParaRPr lang="es-E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RAdam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LBFGS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LM (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convergence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b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2: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Gradient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-free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exploration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most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robust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endParaRPr lang="es-E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CMA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 (</a:t>
            </a:r>
            <a:r>
              <a:rPr lang="es-E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LBFGS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LM (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convergence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b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3: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Hybrid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s-E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endParaRPr lang="es-E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PSO (</a:t>
            </a:r>
            <a:r>
              <a:rPr lang="es-E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RAdam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→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LBFGS</a:t>
            </a:r>
            <a:r>
              <a:rPr lang="es-E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LM (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convergence</a:t>
            </a:r>
            <a:r>
              <a:rPr lang="es-E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DB50FD6-6477-50A3-4BD6-A6195C39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85" y="3916171"/>
            <a:ext cx="4497640" cy="27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9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1396EB-4855-E289-BCDB-9FD4AD658438}"/>
              </a:ext>
            </a:extLst>
          </p:cNvPr>
          <p:cNvSpPr txBox="1"/>
          <p:nvPr/>
        </p:nvSpPr>
        <p:spPr>
          <a:xfrm>
            <a:off x="971919" y="100995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JOURNAL OF DYNAMICS AND CONTROL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75F525-E45D-0A18-EA0B-CA65CF5BB711}"/>
              </a:ext>
            </a:extLst>
          </p:cNvPr>
          <p:cNvSpPr txBox="1"/>
          <p:nvPr/>
        </p:nvSpPr>
        <p:spPr>
          <a:xfrm>
            <a:off x="194678" y="1802117"/>
            <a:ext cx="7391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Survey of Optimization Algorithms in Modern Neural Networks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FF8744-3FE1-D3B4-329C-D4250E39A3FF}"/>
              </a:ext>
            </a:extLst>
          </p:cNvPr>
          <p:cNvSpPr txBox="1"/>
          <p:nvPr/>
        </p:nvSpPr>
        <p:spPr>
          <a:xfrm>
            <a:off x="194677" y="2681041"/>
            <a:ext cx="7828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A Study of Optimization in Deep Neural Networks for Regression</a:t>
            </a:r>
            <a:endParaRPr lang="en-GB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8A19842-CD1E-DEA8-28E7-0FE8AA279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231" y="1734411"/>
            <a:ext cx="5740338" cy="3914222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FF6085D-B3D6-C2F3-4B6E-D14FFCE46864}"/>
              </a:ext>
            </a:extLst>
          </p:cNvPr>
          <p:cNvCxnSpPr/>
          <p:nvPr/>
        </p:nvCxnSpPr>
        <p:spPr>
          <a:xfrm flipV="1">
            <a:off x="106188" y="2743200"/>
            <a:ext cx="5616186" cy="371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BA4326-FC0B-AA1A-4D0D-69F2E89EDB68}"/>
              </a:ext>
            </a:extLst>
          </p:cNvPr>
          <p:cNvSpPr txBox="1"/>
          <p:nvPr/>
        </p:nvSpPr>
        <p:spPr>
          <a:xfrm>
            <a:off x="194677" y="314681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A survey on state-of-the-art deep learning applications and challenges - ScienceDirect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25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155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Ruiz</dc:creator>
  <cp:lastModifiedBy>Jose Ruiz</cp:lastModifiedBy>
  <cp:revision>4</cp:revision>
  <dcterms:created xsi:type="dcterms:W3CDTF">2025-08-28T19:26:55Z</dcterms:created>
  <dcterms:modified xsi:type="dcterms:W3CDTF">2025-08-28T22:07:37Z</dcterms:modified>
</cp:coreProperties>
</file>