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7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A5326-8F4D-7685-4981-DC824A876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F011CF-347F-5706-43B4-9BB1F8662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B26FA1-19F8-7BA0-D419-372E4F44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5B9-053C-43C6-9FA3-AEF62CC3BFD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CFD6F-2D01-DB60-E5C3-78C65D8A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9AA52-6123-A4F3-95A8-9E71D384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EA8E-A7D1-49A2-8112-9ACB75299A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637CB-C778-39DD-38A3-A76795F4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4D1C0B-B27F-B3D2-FE15-20D1F599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84C066-F280-4670-ADD7-58C6E14F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5B9-053C-43C6-9FA3-AEF62CC3BFD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16832B-48F2-F2C9-E9CA-47E3575F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485B67-FBAF-269D-1B1A-7EF48EC6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EA8E-A7D1-49A2-8112-9ACB75299A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9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6F13C6-2A59-0BFF-C32C-86D66EC30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64DDD3-595E-6341-1742-2E295680D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CD737-CB20-0B36-619D-3E5AA9CD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5B9-053C-43C6-9FA3-AEF62CC3BFD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AC62B8-75BA-5CD5-C8FB-000D34D8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3F515-8C74-CDEB-99DC-B671216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EA8E-A7D1-49A2-8112-9ACB75299A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88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EC076-7DCC-714A-E90E-BD1E531E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BBE0A-41E5-7350-B1D8-C1D21D9A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65DB2-016F-1F69-C3D6-4D532939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5B9-053C-43C6-9FA3-AEF62CC3BFD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E6D482-ED1C-1837-9977-61B5BF15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567C0-0DB5-8DC2-46E0-CBB4EA8D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EA8E-A7D1-49A2-8112-9ACB75299A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49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23CCC-B992-F94C-7B05-9B0034E2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3C4794-A194-5A31-44D1-B3A5B696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C301CB-43F9-F4C3-EE19-AC7F7FEB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5B9-053C-43C6-9FA3-AEF62CC3BFD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AA041F-7F69-07C6-BF0F-BE733101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BA56A6-4E76-49ED-D174-26F9ECD6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EA8E-A7D1-49A2-8112-9ACB75299A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87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FAE0F-7340-27D1-1C9D-93815B44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F5C3F-26DE-CD57-F5EF-0D0D1AA1E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328D76-2ED2-DC2C-D441-B1301DBC0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40989B-C7DE-0740-286C-78616208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5B9-053C-43C6-9FA3-AEF62CC3BFD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FCD2A8-1306-36EC-3124-A46A0C59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43DF78-33B5-FB63-B101-992657BE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EA8E-A7D1-49A2-8112-9ACB75299A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95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691EB-6469-2377-5038-DF974444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03BEB6-B566-2D0C-9AD9-BF243E71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4D143D-2BEB-4514-496D-6D74D138F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2ED43F-40B6-C4CE-2AC7-6D80986E8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61EB12-2B96-BB1E-22D3-7617B750F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E71CF3-63FA-2DA7-4466-AF97AC87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5B9-053C-43C6-9FA3-AEF62CC3BFD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F88EE9-EF00-6A67-E530-D5668DB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39186B-0090-1F0A-8090-2BF73238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EA8E-A7D1-49A2-8112-9ACB75299A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6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4076A-7621-11DE-BEE8-3F0C12D2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DA2F36-F5BF-B6A2-78C7-3A6BC279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5B9-053C-43C6-9FA3-AEF62CC3BFD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FB1C10-61BD-B5B8-F989-E7F39351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2138BF-32B8-D6ED-C568-F9BEEA5D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EA8E-A7D1-49A2-8112-9ACB75299A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4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DFC939-44A2-1673-BF20-224E9DCA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5B9-053C-43C6-9FA3-AEF62CC3BFD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419249-A2F0-5AEE-1DFC-175E95F3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6B3A7-010D-766E-CBDB-7DA23617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EA8E-A7D1-49A2-8112-9ACB75299A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95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26009-DF4E-3EC7-924D-5C5ED9B9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BAAB2-2A10-1538-C0C3-96A1F7CA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24F023-3D0F-57E0-D965-0867AA29C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A4746-0577-8B9B-BEDE-6FA197F9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5B9-053C-43C6-9FA3-AEF62CC3BFD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3E3F13-6FEC-FC7D-174C-C6969296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45B8D-C57C-8CFF-7A36-D08B3007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EA8E-A7D1-49A2-8112-9ACB75299A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A1601-F8F3-77B6-6694-EDEE449F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F9CEF6-53CB-1026-E9B5-EF22E1FE9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BE63AB-B86F-8731-6174-44CC2AB8C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4F9A57-CCFD-2A10-8994-A128B9A8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5B9-053C-43C6-9FA3-AEF62CC3BFD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8A5037-05FB-4D1B-2149-B3ADCCEC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D077C5-4BCD-EAB0-A428-091B16F5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EA8E-A7D1-49A2-8112-9ACB75299A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24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DF1790-2B38-0BC9-2C7E-FAAA028D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8383E7-07B7-A18E-2423-7BE27527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92F09-6ED2-AE62-6DF9-A1805D50C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6F95B9-053C-43C6-9FA3-AEF62CC3BFD2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EB7F5D-C579-B0DF-FC21-95295E11D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D376C7-83D9-CCD0-3034-6DCB3EA6A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4EA8E-A7D1-49A2-8112-9ACB75299AD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52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F7DB24-1F1E-26F3-78F5-9818251A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732"/>
            <a:ext cx="12192000" cy="51665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3FAB7DE-93F8-EA9C-4650-E2102B4B4AC3}"/>
              </a:ext>
            </a:extLst>
          </p:cNvPr>
          <p:cNvSpPr txBox="1"/>
          <p:nvPr/>
        </p:nvSpPr>
        <p:spPr>
          <a:xfrm>
            <a:off x="138636" y="70909"/>
            <a:ext cx="5685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01-elliptical-rod-solver.jl</a:t>
            </a:r>
          </a:p>
          <a:p>
            <a:r>
              <a:rPr lang="es-ES" dirty="0"/>
              <a:t>MATLAB script </a:t>
            </a:r>
            <a:r>
              <a:rPr lang="es-ES" dirty="0" err="1"/>
              <a:t>AA_IK_ClampedPinned_Rod_Elliptical.m</a:t>
            </a:r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58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0F8325E-57E5-7614-5906-4E24D18A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04" y="0"/>
            <a:ext cx="8976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3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B213578-0E24-527E-B30B-5E8AD9E1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564"/>
            <a:ext cx="12192000" cy="431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01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Ruiz</dc:creator>
  <cp:lastModifiedBy>Jose Ruiz</cp:lastModifiedBy>
  <cp:revision>2</cp:revision>
  <dcterms:created xsi:type="dcterms:W3CDTF">2025-08-10T09:09:05Z</dcterms:created>
  <dcterms:modified xsi:type="dcterms:W3CDTF">2025-08-10T11:48:51Z</dcterms:modified>
</cp:coreProperties>
</file>