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39FA-11B6-45B6-84FC-F91E3950E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Choose your own adventure: Star wars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BA081-C2F0-41A5-8AB4-6C61C1F4C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Russell</a:t>
            </a:r>
          </a:p>
        </p:txBody>
      </p:sp>
    </p:spTree>
    <p:extLst>
      <p:ext uri="{BB962C8B-B14F-4D97-AF65-F5344CB8AC3E}">
        <p14:creationId xmlns:p14="http://schemas.microsoft.com/office/powerpoint/2010/main" val="32523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21D-CC03-4BC3-B21A-35D73A3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5E31-346B-46FE-9DAA-38B6DBBF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gives the user a prompt. The user then responds to that prompt and the computer gives another. </a:t>
            </a:r>
          </a:p>
        </p:txBody>
      </p:sp>
    </p:spTree>
    <p:extLst>
      <p:ext uri="{BB962C8B-B14F-4D97-AF65-F5344CB8AC3E}">
        <p14:creationId xmlns:p14="http://schemas.microsoft.com/office/powerpoint/2010/main" val="3762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D723-0E04-4579-90A2-5A665C2A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7964-F533-46CF-9251-DC6BFD84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is started by navigating to the </a:t>
            </a:r>
            <a:r>
              <a:rPr lang="en-US" dirty="0" err="1"/>
              <a:t>StarWarsCYOA</a:t>
            </a:r>
            <a:r>
              <a:rPr lang="en-US" dirty="0"/>
              <a:t> directory and running the begin.</a:t>
            </a:r>
            <a:r>
              <a:rPr lang="en-US"/>
              <a:t>sh script.</a:t>
            </a:r>
          </a:p>
          <a:p>
            <a:r>
              <a:rPr lang="en-US" dirty="0"/>
              <a:t>Every time a decision is made, the computer will execute a script. </a:t>
            </a:r>
          </a:p>
          <a:p>
            <a:r>
              <a:rPr lang="en-US" dirty="0"/>
              <a:t>For this example, that script either progresses the story or leads to death.</a:t>
            </a:r>
          </a:p>
          <a:p>
            <a:r>
              <a:rPr lang="en-US" dirty="0"/>
              <a:t>If the character dies, the script will continue to ask the same prompt until the story progresses.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273-4403-4A98-9F19-DAE74AD3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script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14FA90-EE37-4E5D-9B07-C93B4B5CB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10116312" cy="2012576"/>
          </a:xfrm>
        </p:spPr>
      </p:pic>
    </p:spTree>
    <p:extLst>
      <p:ext uri="{BB962C8B-B14F-4D97-AF65-F5344CB8AC3E}">
        <p14:creationId xmlns:p14="http://schemas.microsoft.com/office/powerpoint/2010/main" val="101391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0CD6-41D8-471D-AA23-45C07BC5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‘dead’ loop script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0CC980-4ADC-4B3C-875C-72D59BE5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64" y="2528048"/>
            <a:ext cx="9426248" cy="1815353"/>
          </a:xfrm>
        </p:spPr>
      </p:pic>
    </p:spTree>
    <p:extLst>
      <p:ext uri="{BB962C8B-B14F-4D97-AF65-F5344CB8AC3E}">
        <p14:creationId xmlns:p14="http://schemas.microsoft.com/office/powerpoint/2010/main" val="134500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37482-4E06-4F5B-ABEA-7896B518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possibilities are endless!</a:t>
            </a:r>
          </a:p>
        </p:txBody>
      </p:sp>
    </p:spTree>
    <p:extLst>
      <p:ext uri="{BB962C8B-B14F-4D97-AF65-F5344CB8AC3E}">
        <p14:creationId xmlns:p14="http://schemas.microsoft.com/office/powerpoint/2010/main" val="322867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Choose your own adventure: Star wars edition</vt:lpstr>
      <vt:lpstr>The concept</vt:lpstr>
      <vt:lpstr>How it works</vt:lpstr>
      <vt:lpstr>The source script</vt:lpstr>
      <vt:lpstr>The ‘dead’ loop script</vt:lpstr>
      <vt:lpstr>The possibilities are endless!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adventure: Star wars edition</dc:title>
  <dc:creator>Jesse Russell</dc:creator>
  <cp:lastModifiedBy>Jesse Russell</cp:lastModifiedBy>
  <cp:revision>1</cp:revision>
  <dcterms:created xsi:type="dcterms:W3CDTF">2019-12-06T17:00:50Z</dcterms:created>
  <dcterms:modified xsi:type="dcterms:W3CDTF">2019-12-06T17:03:43Z</dcterms:modified>
</cp:coreProperties>
</file>