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57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57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0A160-ACCF-4B30-9538-D6E224B573FD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9CD7F44E-D13A-4E44-8280-428E1BECA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991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0A160-ACCF-4B30-9538-D6E224B573FD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9CD7F44E-D13A-4E44-8280-428E1BECA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5391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0A160-ACCF-4B30-9538-D6E224B573FD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9CD7F44E-D13A-4E44-8280-428E1BECA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471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0A160-ACCF-4B30-9538-D6E224B573FD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9CD7F44E-D13A-4E44-8280-428E1BECAE17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092746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0A160-ACCF-4B30-9538-D6E224B573FD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9CD7F44E-D13A-4E44-8280-428E1BECA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7944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0A160-ACCF-4B30-9538-D6E224B573FD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7F44E-D13A-4E44-8280-428E1BECA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4105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0A160-ACCF-4B30-9538-D6E224B573FD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7F44E-D13A-4E44-8280-428E1BECA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06311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0A160-ACCF-4B30-9538-D6E224B573FD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7F44E-D13A-4E44-8280-428E1BECA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6465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1040A160-ACCF-4B30-9538-D6E224B573FD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9CD7F44E-D13A-4E44-8280-428E1BECA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182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0A160-ACCF-4B30-9538-D6E224B573FD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7F44E-D13A-4E44-8280-428E1BECA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284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0A160-ACCF-4B30-9538-D6E224B573FD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9CD7F44E-D13A-4E44-8280-428E1BECA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8055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0A160-ACCF-4B30-9538-D6E224B573FD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7F44E-D13A-4E44-8280-428E1BECA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015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0A160-ACCF-4B30-9538-D6E224B573FD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7F44E-D13A-4E44-8280-428E1BECA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829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0A160-ACCF-4B30-9538-D6E224B573FD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7F44E-D13A-4E44-8280-428E1BECA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965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0A160-ACCF-4B30-9538-D6E224B573FD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7F44E-D13A-4E44-8280-428E1BECA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0575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0A160-ACCF-4B30-9538-D6E224B573FD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7F44E-D13A-4E44-8280-428E1BECA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270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40A160-ACCF-4B30-9538-D6E224B573FD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7F44E-D13A-4E44-8280-428E1BECA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061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40A160-ACCF-4B30-9538-D6E224B573FD}" type="datetimeFigureOut">
              <a:rPr lang="en-US" smtClean="0"/>
              <a:t>4/2/2020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7F44E-D13A-4E44-8280-428E1BECAE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7516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824EE-D725-4847-9DCE-458D5FA0CB2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Password Managers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56E8C9-5D49-4833-9E5E-4C1957996D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Jesse Russell</a:t>
            </a:r>
          </a:p>
        </p:txBody>
      </p:sp>
    </p:spTree>
    <p:extLst>
      <p:ext uri="{BB962C8B-B14F-4D97-AF65-F5344CB8AC3E}">
        <p14:creationId xmlns:p14="http://schemas.microsoft.com/office/powerpoint/2010/main" val="23885873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AEA51-822B-4648-A589-28355FDE5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F9CD3-F814-40C7-B233-A2AC3AEDC0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50000"/>
              </a:lnSpc>
            </a:pPr>
            <a:r>
              <a:rPr lang="en-US" sz="2800" dirty="0"/>
              <a:t>The user is the weakest Link</a:t>
            </a:r>
          </a:p>
          <a:p>
            <a:pPr>
              <a:lnSpc>
                <a:spcPct val="250000"/>
              </a:lnSpc>
            </a:pPr>
            <a:r>
              <a:rPr lang="en-US" sz="2800" dirty="0"/>
              <a:t>Same password for everything</a:t>
            </a:r>
          </a:p>
          <a:p>
            <a:pPr>
              <a:lnSpc>
                <a:spcPct val="250000"/>
              </a:lnSpc>
            </a:pPr>
            <a:r>
              <a:rPr lang="en-US" sz="2800" dirty="0"/>
              <a:t>Simple password(s) that may be easy to crack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3979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A47E9-78B4-42D8-BF9F-3CE6075B7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Password Manager?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54FE06-8FE1-477E-8F76-03EEA26569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3200" dirty="0"/>
              <a:t>Stores all your passwords</a:t>
            </a:r>
          </a:p>
          <a:p>
            <a:pPr>
              <a:lnSpc>
                <a:spcPct val="200000"/>
              </a:lnSpc>
            </a:pPr>
            <a:r>
              <a:rPr lang="en-US" sz="3200" dirty="0"/>
              <a:t>Generates random passwords</a:t>
            </a:r>
          </a:p>
          <a:p>
            <a:pPr>
              <a:lnSpc>
                <a:spcPct val="200000"/>
              </a:lnSpc>
            </a:pPr>
            <a:r>
              <a:rPr lang="en-US" sz="3200" dirty="0" err="1"/>
              <a:t>Autofills</a:t>
            </a:r>
            <a:r>
              <a:rPr lang="en-US" sz="3200" dirty="0"/>
              <a:t> passwords</a:t>
            </a:r>
          </a:p>
        </p:txBody>
      </p:sp>
    </p:spTree>
    <p:extLst>
      <p:ext uri="{BB962C8B-B14F-4D97-AF65-F5344CB8AC3E}">
        <p14:creationId xmlns:p14="http://schemas.microsoft.com/office/powerpoint/2010/main" val="4267058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944BC-24CF-4D87-B0F2-59C70D2C9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Password Managers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43668A-CB9C-4BD5-BA26-FA893C24C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sz="2800" dirty="0"/>
              <a:t>LastPass (This is what I’m focusing on)</a:t>
            </a:r>
          </a:p>
          <a:p>
            <a:pPr>
              <a:lnSpc>
                <a:spcPct val="150000"/>
              </a:lnSpc>
            </a:pPr>
            <a:r>
              <a:rPr lang="en-US" sz="2800" dirty="0" err="1"/>
              <a:t>Dashlane</a:t>
            </a:r>
            <a:endParaRPr lang="en-US" sz="2800" dirty="0"/>
          </a:p>
          <a:p>
            <a:pPr>
              <a:lnSpc>
                <a:spcPct val="150000"/>
              </a:lnSpc>
            </a:pPr>
            <a:r>
              <a:rPr lang="en-US" sz="2800" dirty="0"/>
              <a:t>Keeper</a:t>
            </a:r>
          </a:p>
          <a:p>
            <a:pPr>
              <a:lnSpc>
                <a:spcPct val="150000"/>
              </a:lnSpc>
            </a:pPr>
            <a:r>
              <a:rPr lang="en-US" sz="2800" dirty="0" err="1"/>
              <a:t>Roboform</a:t>
            </a:r>
            <a:endParaRPr lang="en-US" sz="2800" dirty="0"/>
          </a:p>
          <a:p>
            <a:pPr>
              <a:lnSpc>
                <a:spcPct val="150000"/>
              </a:lnSpc>
            </a:pPr>
            <a:r>
              <a:rPr lang="en-US" sz="2800" dirty="0"/>
              <a:t>Sticky Password</a:t>
            </a:r>
          </a:p>
        </p:txBody>
      </p:sp>
    </p:spTree>
    <p:extLst>
      <p:ext uri="{BB962C8B-B14F-4D97-AF65-F5344CB8AC3E}">
        <p14:creationId xmlns:p14="http://schemas.microsoft.com/office/powerpoint/2010/main" val="2066439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0483D-42ED-4968-ACED-E2EF44970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it Work? (LastPass)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E89A0B-3531-4FD0-A46E-BB6DD6A8EF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You only need one password!</a:t>
            </a:r>
          </a:p>
          <a:p>
            <a:pPr>
              <a:lnSpc>
                <a:spcPct val="200000"/>
              </a:lnSpc>
            </a:pPr>
            <a:r>
              <a:rPr lang="en-US" dirty="0"/>
              <a:t>Generate and store all of your other passwords</a:t>
            </a:r>
          </a:p>
          <a:p>
            <a:pPr>
              <a:lnSpc>
                <a:spcPct val="200000"/>
              </a:lnSpc>
            </a:pPr>
            <a:r>
              <a:rPr lang="en-US" dirty="0"/>
              <a:t>Easy sign in</a:t>
            </a:r>
          </a:p>
          <a:p>
            <a:pPr>
              <a:lnSpc>
                <a:spcPct val="200000"/>
              </a:lnSpc>
            </a:pPr>
            <a:r>
              <a:rPr lang="en-US" dirty="0"/>
              <a:t>Synergy between devices (Chrome extension/Mobile app)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8676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0D927-0B28-4987-8084-7528C5E18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It Secure?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4CDC50-886B-4626-A7A5-0E72317D6C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800" dirty="0"/>
              <a:t>AES-256 bit encryption</a:t>
            </a:r>
          </a:p>
          <a:p>
            <a:pPr>
              <a:lnSpc>
                <a:spcPct val="200000"/>
              </a:lnSpc>
            </a:pPr>
            <a:r>
              <a:rPr lang="en-US" sz="2800" dirty="0"/>
              <a:t>Local only encryption</a:t>
            </a:r>
          </a:p>
          <a:p>
            <a:pPr>
              <a:lnSpc>
                <a:spcPct val="200000"/>
              </a:lnSpc>
            </a:pPr>
            <a:r>
              <a:rPr lang="en-US" sz="2800" dirty="0"/>
              <a:t>Multifactor Identification</a:t>
            </a:r>
          </a:p>
        </p:txBody>
      </p:sp>
    </p:spTree>
    <p:extLst>
      <p:ext uri="{BB962C8B-B14F-4D97-AF65-F5344CB8AC3E}">
        <p14:creationId xmlns:p14="http://schemas.microsoft.com/office/powerpoint/2010/main" val="1323126737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20</TotalTime>
  <Words>105</Words>
  <Application>Microsoft Office PowerPoint</Application>
  <PresentationFormat>Widescreen</PresentationFormat>
  <Paragraphs>25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Trebuchet MS</vt:lpstr>
      <vt:lpstr>Berlin</vt:lpstr>
      <vt:lpstr>Password Managers</vt:lpstr>
      <vt:lpstr>Intro</vt:lpstr>
      <vt:lpstr>What is a Password Manager?</vt:lpstr>
      <vt:lpstr>Common Password Managers</vt:lpstr>
      <vt:lpstr>How Does it Work? (LastPass) </vt:lpstr>
      <vt:lpstr>Is It Secure?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Jesse Russell</dc:creator>
  <cp:lastModifiedBy>Jesse Russell</cp:lastModifiedBy>
  <cp:revision>4</cp:revision>
  <dcterms:created xsi:type="dcterms:W3CDTF">2020-04-02T23:18:41Z</dcterms:created>
  <dcterms:modified xsi:type="dcterms:W3CDTF">2020-04-02T23:39:16Z</dcterms:modified>
</cp:coreProperties>
</file>