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3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877C3C-A613-43D2-AE2D-B7CEABEBE5F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leverywhere.com/my/pol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rrettbillingsley.github.io/teaching/classes/cs0449/labs/lab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0A3-390B-4084-BDF6-96C4E3B7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CS449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2237-E98D-4C35-A5F6-AF1A6B62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10-A644-471F-A450-99F1D46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069"/>
            <a:ext cx="7729728" cy="1188720"/>
          </a:xfrm>
        </p:spPr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6A9-8E40-4EE7-A85D-B9C6362B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2347546"/>
            <a:ext cx="11260015" cy="3894992"/>
          </a:xfrm>
        </p:spPr>
        <p:txBody>
          <a:bodyPr numCol="2">
            <a:normAutofit/>
          </a:bodyPr>
          <a:lstStyle/>
          <a:p>
            <a:r>
              <a:rPr lang="en-US" sz="3600" dirty="0"/>
              <a:t>Jon Rutkauskas</a:t>
            </a:r>
          </a:p>
          <a:p>
            <a:r>
              <a:rPr lang="en-US" sz="3600" dirty="0"/>
              <a:t>Recitation: 	Tue 12-12:50</a:t>
            </a:r>
          </a:p>
          <a:p>
            <a:r>
              <a:rPr lang="en-US" sz="3600" dirty="0"/>
              <a:t>Office Hours: Tue 11-11:50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 err="1"/>
              <a:t>Thur</a:t>
            </a:r>
            <a:r>
              <a:rPr lang="en-US" sz="3600" dirty="0"/>
              <a:t> 11-12:50</a:t>
            </a:r>
            <a:br>
              <a:rPr lang="en-US" sz="3600" dirty="0"/>
            </a:br>
            <a:r>
              <a:rPr lang="en-US" sz="2000" dirty="0"/>
              <a:t>(additional hours by appointment if needed)</a:t>
            </a:r>
          </a:p>
          <a:p>
            <a:endParaRPr lang="en-US" sz="2000" dirty="0"/>
          </a:p>
          <a:p>
            <a:r>
              <a:rPr lang="en-US" sz="3600" dirty="0"/>
              <a:t>On discord: 	@</a:t>
            </a:r>
            <a:r>
              <a:rPr lang="en-US" sz="3600" dirty="0" err="1"/>
              <a:t>jrutkauskas</a:t>
            </a:r>
            <a:endParaRPr lang="en-US" sz="3600" dirty="0"/>
          </a:p>
          <a:p>
            <a:r>
              <a:rPr lang="en-US" sz="3600" dirty="0"/>
              <a:t>By email:	jsr68@pitt.edu</a:t>
            </a:r>
          </a:p>
          <a:p>
            <a:r>
              <a:rPr lang="en-US" sz="3600" dirty="0"/>
              <a:t>Ask me any questions you have!!!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4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892-571B-4FDE-8F9A-599AD57B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8E94-CE1D-4D42-9277-278802D1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https://www.polleverywhere.com/my/polls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CF8-2DE6-4177-83F8-0261BFB9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51B0-D9FC-48E1-8775-69A7CB4C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https://jarrettbillingsley.github.io/teaching/classes/cs0449/labs/lab2.html</a:t>
            </a:r>
            <a:endParaRPr lang="en-US" dirty="0"/>
          </a:p>
          <a:p>
            <a:r>
              <a:rPr lang="en-US" dirty="0"/>
              <a:t>Lab 2 is out, due on Saturday.  </a:t>
            </a:r>
          </a:p>
        </p:txBody>
      </p:sp>
    </p:spTree>
    <p:extLst>
      <p:ext uri="{BB962C8B-B14F-4D97-AF65-F5344CB8AC3E}">
        <p14:creationId xmlns:p14="http://schemas.microsoft.com/office/powerpoint/2010/main" val="6694731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41</TotalTime>
  <Words>51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Welcome to CS449 Recitation</vt:lpstr>
      <vt:lpstr>Info</vt:lpstr>
      <vt:lpstr>Poll</vt:lpstr>
      <vt:lpstr>Lab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CS449 Recitation</dc:title>
  <dc:creator>Rutkauskas, Jon</dc:creator>
  <cp:lastModifiedBy>Rutkauskas, Jon</cp:lastModifiedBy>
  <cp:revision>2</cp:revision>
  <dcterms:created xsi:type="dcterms:W3CDTF">2019-01-15T16:05:57Z</dcterms:created>
  <dcterms:modified xsi:type="dcterms:W3CDTF">2019-01-15T16:47:25Z</dcterms:modified>
</cp:coreProperties>
</file>