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sr68@pi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rutkauskas/spring2019-449-re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leverywhere.com/my/pol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0A8-2D51-42AC-95B1-F10ACE31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this code is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FCAB-B770-4FAE-A673-202E4671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97" y="2620459"/>
            <a:ext cx="7729728" cy="3101983"/>
          </a:xfrm>
        </p:spPr>
        <p:txBody>
          <a:bodyPr/>
          <a:lstStyle/>
          <a:p>
            <a:r>
              <a:rPr lang="en-US" dirty="0"/>
              <a:t>6 is printed!</a:t>
            </a:r>
          </a:p>
          <a:p>
            <a:r>
              <a:rPr lang="en-US" dirty="0"/>
              <a:t>The scope of that second ‘s’ variable is limited to the inside of those curly braces</a:t>
            </a:r>
          </a:p>
          <a:p>
            <a:r>
              <a:rPr lang="en-US" dirty="0"/>
              <a:t>You set it to 6 in there</a:t>
            </a:r>
          </a:p>
          <a:p>
            <a:r>
              <a:rPr lang="en-US" dirty="0"/>
              <a:t>Then it’s printed.</a:t>
            </a:r>
          </a:p>
          <a:p>
            <a:r>
              <a:rPr lang="en-US" dirty="0"/>
              <a:t>This wacky nonsense is valid C… but ugly and hard to read and you shouldn’t do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58644-487A-4D06-B5D3-F06906C4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89" y="2620459"/>
            <a:ext cx="2847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7073-6043-4AF6-98E1-60363337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true of the Heap?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F0572-4D8F-4BEC-BB7C-244FDEA38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233" y="2638425"/>
            <a:ext cx="506153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562F-665F-4FFC-B12F-0D2AA24A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97E8-B81A-4B21-A5B4-B8F26EDA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98" y="2431989"/>
            <a:ext cx="7729728" cy="3101983"/>
          </a:xfrm>
        </p:spPr>
        <p:txBody>
          <a:bodyPr/>
          <a:lstStyle/>
          <a:p>
            <a:r>
              <a:rPr lang="en-US" dirty="0"/>
              <a:t>Stack space is quite limited – 10MB on </a:t>
            </a:r>
            <a:r>
              <a:rPr lang="en-US" dirty="0" err="1"/>
              <a:t>thoth</a:t>
            </a:r>
            <a:r>
              <a:rPr lang="en-US" dirty="0"/>
              <a:t> (FOR ALL FUNCTIONS TOGETHER)</a:t>
            </a:r>
          </a:p>
          <a:p>
            <a:r>
              <a:rPr lang="en-US" dirty="0"/>
              <a:t>The heap does not have automatic lifetime.  Memory allocated here must be manually </a:t>
            </a:r>
            <a:r>
              <a:rPr lang="en-US" dirty="0" err="1"/>
              <a:t>free’d</a:t>
            </a:r>
            <a:r>
              <a:rPr lang="en-US" dirty="0"/>
              <a:t> when you’re done</a:t>
            </a:r>
          </a:p>
          <a:p>
            <a:r>
              <a:rPr lang="en-US" dirty="0"/>
              <a:t>Which is useful because this memory can be used across multiple functions and all over the place until it is manually </a:t>
            </a:r>
            <a:r>
              <a:rPr lang="en-US" dirty="0" err="1"/>
              <a:t>free’d</a:t>
            </a:r>
            <a:r>
              <a:rPr lang="en-US" dirty="0"/>
              <a:t>.  So no need to worry about if it goes out of scope as long as you don’t lose your last pointer to the memory.</a:t>
            </a:r>
          </a:p>
          <a:p>
            <a:r>
              <a:rPr lang="en-US" dirty="0"/>
              <a:t>Stack memory cannot leak.  It DOES have automatic lifetime, and will be released at the end of the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0BEC5-D659-436B-8F2F-13444DE5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71" y="2431989"/>
            <a:ext cx="3253673" cy="19940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EFFDF-9B79-4202-8855-2165DF662D15}"/>
              </a:ext>
            </a:extLst>
          </p:cNvPr>
          <p:cNvCxnSpPr/>
          <p:nvPr/>
        </p:nvCxnSpPr>
        <p:spPr>
          <a:xfrm>
            <a:off x="9214338" y="3182815"/>
            <a:ext cx="254977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1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64AC-5F35-4452-B6C0-74038866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428587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 fontScale="92500"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</a:t>
            </a:r>
            <a:r>
              <a:rPr lang="en-US" sz="3600" dirty="0">
                <a:hlinkClick r:id="rId2"/>
              </a:rPr>
              <a:t>jsr68@pitt.edu</a:t>
            </a:r>
            <a:endParaRPr lang="en-US" sz="3600" dirty="0"/>
          </a:p>
          <a:p>
            <a:r>
              <a:rPr lang="en-US" sz="3600" dirty="0" err="1"/>
              <a:t>Github</a:t>
            </a:r>
            <a:r>
              <a:rPr lang="en-US" sz="3600" dirty="0"/>
              <a:t>: </a:t>
            </a:r>
            <a:r>
              <a:rPr lang="en-US" sz="2200" dirty="0"/>
              <a:t>https://github.com/jrutkauskas/spring2019-449-rec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9F28-8FEE-497A-B101-B2795379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FC7E-517F-494A-AC50-A74BD55A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3246"/>
            <a:ext cx="7729728" cy="623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https://github.com/jrutkauskas/spring2019-449-rec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CB803-E52B-4919-B46E-F19AA58C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23" y="2857148"/>
            <a:ext cx="7367953" cy="35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8E94-CE1D-4D42-9277-278802D1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https://www.polleverywhere.com/my/polls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AD3-E8C0-4810-BCB8-04070AA9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If you Forget to free memory that was </a:t>
            </a:r>
            <a:r>
              <a:rPr lang="en-US" dirty="0" err="1"/>
              <a:t>malloc’d</a:t>
            </a:r>
            <a:r>
              <a:rPr lang="en-US" dirty="0"/>
              <a:t>, what happens?</a:t>
            </a:r>
          </a:p>
        </p:txBody>
      </p:sp>
    </p:spTree>
    <p:extLst>
      <p:ext uri="{BB962C8B-B14F-4D97-AF65-F5344CB8AC3E}">
        <p14:creationId xmlns:p14="http://schemas.microsoft.com/office/powerpoint/2010/main" val="183796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489D-72F1-44B8-A316-0F8AF869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Forget to free memory that was </a:t>
            </a:r>
            <a:r>
              <a:rPr lang="en-US" dirty="0" err="1"/>
              <a:t>malloc’d</a:t>
            </a:r>
            <a:r>
              <a:rPr lang="en-US" dirty="0"/>
              <a:t>, what happens?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00DB-E531-4402-B0E7-B161E188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memory is used until the program ends</a:t>
            </a:r>
          </a:p>
          <a:p>
            <a:r>
              <a:rPr lang="en-US" dirty="0"/>
              <a:t>It doesn’t matter if all pointers to it go out of scope, we don’t have a Garbage Collector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Until we call free on it, it stays reserved, and takes up space on the heap.</a:t>
            </a:r>
          </a:p>
          <a:p>
            <a:r>
              <a:rPr lang="en-US" dirty="0">
                <a:sym typeface="Wingdings" panose="05000000000000000000" pitchFamily="2" charset="2"/>
              </a:rPr>
              <a:t>Once the program ends, ALL memory it used is released back to the system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Including memory leaks.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5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207-4A6A-470A-A16E-C3F0E11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7D8C-392F-4ECB-9B13-67C93F62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9487-C399-4D10-AF70-9A7DB0FE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521458"/>
            <a:ext cx="2667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207-4A6A-470A-A16E-C3F0E11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7D8C-392F-4ECB-9B13-67C93F62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is created in the function f</a:t>
            </a:r>
          </a:p>
          <a:p>
            <a:r>
              <a:rPr lang="en-US" dirty="0"/>
              <a:t>It exists in f’s Activation Record</a:t>
            </a:r>
          </a:p>
          <a:p>
            <a:r>
              <a:rPr lang="en-US" dirty="0"/>
              <a:t>When f returns, that activation record is popped off</a:t>
            </a:r>
          </a:p>
          <a:p>
            <a:r>
              <a:rPr lang="en-US" dirty="0"/>
              <a:t>All of its memory is now ‘inaccessible’</a:t>
            </a:r>
          </a:p>
          <a:p>
            <a:pPr lvl="1"/>
            <a:r>
              <a:rPr lang="en-US" dirty="0"/>
              <a:t>Not really, you shouldn’t access it, the system could give it to someone else</a:t>
            </a:r>
          </a:p>
          <a:p>
            <a:pPr lvl="1"/>
            <a:r>
              <a:rPr lang="en-US" dirty="0"/>
              <a:t>It could be garbage, it could </a:t>
            </a:r>
            <a:r>
              <a:rPr lang="en-US" dirty="0" err="1"/>
              <a:t>segfault</a:t>
            </a:r>
            <a:r>
              <a:rPr lang="en-US" dirty="0"/>
              <a:t>, it could do anything… don’t do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9487-C399-4D10-AF70-9A7DB0FE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31" y="2503110"/>
            <a:ext cx="2667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5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0A8-2D51-42AC-95B1-F10ACE31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this code is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FCAB-B770-4FAE-A673-202E4671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58644-487A-4D06-B5D3-F06906C4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2988885"/>
            <a:ext cx="2847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602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193</TotalTime>
  <Words>384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Recitation 4</vt:lpstr>
      <vt:lpstr>Info</vt:lpstr>
      <vt:lpstr>New: Github!</vt:lpstr>
      <vt:lpstr>Warmup Polls</vt:lpstr>
      <vt:lpstr>If you Forget to free memory that was malloc’d, what happens?</vt:lpstr>
      <vt:lpstr>If you Forget to free memory that was malloc’d, what happens?</vt:lpstr>
      <vt:lpstr>What’s wrong with this code?</vt:lpstr>
      <vt:lpstr>What’s wrong with this code?</vt:lpstr>
      <vt:lpstr>What Happens when this code is run?</vt:lpstr>
      <vt:lpstr>What Happens when this code is run?</vt:lpstr>
      <vt:lpstr>What is not true of the Heap?</vt:lpstr>
      <vt:lpstr>Answer</vt:lpstr>
      <vt:lpstr>Other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29</cp:revision>
  <dcterms:created xsi:type="dcterms:W3CDTF">2019-01-15T16:05:57Z</dcterms:created>
  <dcterms:modified xsi:type="dcterms:W3CDTF">2019-02-05T16:55:26Z</dcterms:modified>
</cp:coreProperties>
</file>