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leverywhere.com/my/pol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3600" dirty="0"/>
              <a:t> 		SENSQ 5806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jsr68@pitt.edu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8E94-CE1D-4D42-9277-278802D1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https://www.polleverywhere.com/my/polls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CF8-2DE6-4177-83F8-0261BFB9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83526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51B0-D9FC-48E1-8775-69A7CB4C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56" y="835269"/>
            <a:ext cx="11458487" cy="6022731"/>
          </a:xfrm>
        </p:spPr>
        <p:txBody>
          <a:bodyPr numCol="2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Student;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printGpas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(Student**, int);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Student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alice.id = 12345;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alice.gpa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4.0;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Student bob;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bob.id = 55555;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bob.gpa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3.75;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Student* studs[2] = {&amp;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&amp;bob};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printGpas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(studs,2);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printGpas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(Student** studs,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num;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//????;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("%.2f\n",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7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8CF8-2DE6-4177-83F8-0261BFB9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83526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51B0-D9FC-48E1-8775-69A7CB4C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56" y="835269"/>
            <a:ext cx="11458487" cy="6022731"/>
          </a:xfrm>
        </p:spPr>
        <p:txBody>
          <a:bodyPr numCol="2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typedef struct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Student;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printGpas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(Student**, int);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Student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alice.id = 12345;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alice.gpa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4.0;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Student bob;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bob.id = 55555;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bob.gpa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3.75;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Student* studs[2] = {&amp;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&amp;bob};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printGpas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(studs,2);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printGpas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(Student** studs,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num;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studs[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("%.2f\n",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31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90</TotalTime>
  <Words>211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Gill Sans MT</vt:lpstr>
      <vt:lpstr>Parcel</vt:lpstr>
      <vt:lpstr>Recitation 2</vt:lpstr>
      <vt:lpstr>Info</vt:lpstr>
      <vt:lpstr>Poll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CS449 Recitation</dc:title>
  <dc:creator>Rutkauskas, Jon</dc:creator>
  <cp:lastModifiedBy>Rutkauskas, Jon</cp:lastModifiedBy>
  <cp:revision>5</cp:revision>
  <dcterms:created xsi:type="dcterms:W3CDTF">2019-01-15T16:05:57Z</dcterms:created>
  <dcterms:modified xsi:type="dcterms:W3CDTF">2019-01-22T16:53:10Z</dcterms:modified>
</cp:coreProperties>
</file>