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3" r:id="rId9"/>
    <p:sldId id="282" r:id="rId10"/>
    <p:sldId id="28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B07BD7"/>
    <a:srgbClr val="79861A"/>
    <a:srgbClr val="27B742"/>
    <a:srgbClr val="D51515"/>
    <a:srgbClr val="F69200"/>
    <a:srgbClr val="D1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877C3C-A613-43D2-AE2D-B7CEABEBE5F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546856-69D9-496A-95E9-96DDA5BD5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rrettbillingsley.github.io/teaching/classes/cs0449/labs/lab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sr68@pi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utkauskas/spring2019-449-re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0A3-390B-4084-BDF6-96C4E3B7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22237-E98D-4C35-A5F6-AF1A6B62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82E-6778-42E3-9F3C-3BC6DC15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remainder of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4F78-6772-4E44-9B91-4E8EAE42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Finals questions.  I’ll have an anonymous poll</a:t>
            </a:r>
          </a:p>
          <a:p>
            <a:r>
              <a:rPr lang="en-US" dirty="0"/>
              <a:t>Lab 9 (AKA Project 5) – Making a device / driver</a:t>
            </a:r>
          </a:p>
          <a:p>
            <a:pPr lvl="1"/>
            <a:r>
              <a:rPr lang="en-US" dirty="0">
                <a:hlinkClick r:id="rId2"/>
              </a:rPr>
              <a:t>https://jarrettbillingsley.github.io/teaching/classes/cs0449/labs/lab9.html</a:t>
            </a:r>
            <a:endParaRPr lang="en-US" dirty="0"/>
          </a:p>
          <a:p>
            <a:pPr lvl="1"/>
            <a:r>
              <a:rPr lang="en-US" dirty="0"/>
              <a:t>Setup VM – harder on macs</a:t>
            </a:r>
          </a:p>
          <a:p>
            <a:pPr lvl="1"/>
            <a:r>
              <a:rPr lang="en-US" dirty="0"/>
              <a:t>Make a demo driver (code given)</a:t>
            </a:r>
          </a:p>
          <a:p>
            <a:pPr lvl="1"/>
            <a:r>
              <a:rPr lang="en-US" dirty="0"/>
              <a:t>Make a basic driver – pretty fun!</a:t>
            </a:r>
          </a:p>
        </p:txBody>
      </p:sp>
    </p:spTree>
    <p:extLst>
      <p:ext uri="{BB962C8B-B14F-4D97-AF65-F5344CB8AC3E}">
        <p14:creationId xmlns:p14="http://schemas.microsoft.com/office/powerpoint/2010/main" val="187760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456B7C-CB44-45AF-91E5-EE09AF73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72DA1-7222-425B-BC92-ED3E075E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Thanks for a Great Semester!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93542DBA-27CA-4CD5-99C0-37BE5EBEF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1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E10-A644-471F-A450-99F1D46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1069"/>
            <a:ext cx="7729728" cy="1188720"/>
          </a:xfrm>
        </p:spPr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6A9-8E40-4EE7-A85D-B9C6362B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23" y="2347546"/>
            <a:ext cx="11260015" cy="3894992"/>
          </a:xfrm>
        </p:spPr>
        <p:txBody>
          <a:bodyPr numCol="2">
            <a:normAutofit fontScale="92500"/>
          </a:bodyPr>
          <a:lstStyle/>
          <a:p>
            <a:r>
              <a:rPr lang="en-US" sz="3600" dirty="0"/>
              <a:t>Jon Rutkauskas</a:t>
            </a:r>
          </a:p>
          <a:p>
            <a:r>
              <a:rPr lang="en-US" sz="3600" dirty="0"/>
              <a:t>Recitation: 	Tue 12-12:50</a:t>
            </a:r>
          </a:p>
          <a:p>
            <a:r>
              <a:rPr lang="en-US" sz="3600" dirty="0"/>
              <a:t>Office Hours: Tue 11-11:50</a:t>
            </a:r>
            <a:br>
              <a:rPr lang="en-US" sz="3600" dirty="0"/>
            </a:br>
            <a:r>
              <a:rPr lang="en-US" sz="3600" dirty="0"/>
              <a:t>			</a:t>
            </a:r>
            <a:r>
              <a:rPr lang="en-US" sz="3600" dirty="0" err="1"/>
              <a:t>Thur</a:t>
            </a:r>
            <a:r>
              <a:rPr lang="en-US" sz="3600" dirty="0"/>
              <a:t> 11-12:50</a:t>
            </a:r>
            <a:br>
              <a:rPr lang="en-US" sz="3600" dirty="0"/>
            </a:br>
            <a:r>
              <a:rPr lang="en-US" sz="3600" dirty="0"/>
              <a:t> 		SENSQ 5806</a:t>
            </a:r>
            <a:br>
              <a:rPr lang="en-US" sz="3600" dirty="0"/>
            </a:br>
            <a:r>
              <a:rPr lang="en-US" sz="2000" dirty="0"/>
              <a:t>(additional hours by appointment if needed)</a:t>
            </a:r>
          </a:p>
          <a:p>
            <a:endParaRPr lang="en-US" sz="2000" dirty="0"/>
          </a:p>
          <a:p>
            <a:r>
              <a:rPr lang="en-US" sz="3600" dirty="0"/>
              <a:t>On discord: 	@</a:t>
            </a:r>
            <a:r>
              <a:rPr lang="en-US" sz="3600" dirty="0" err="1"/>
              <a:t>jrutkauskas</a:t>
            </a:r>
            <a:endParaRPr lang="en-US" sz="3600" dirty="0"/>
          </a:p>
          <a:p>
            <a:r>
              <a:rPr lang="en-US" sz="3600" dirty="0"/>
              <a:t>By email:	</a:t>
            </a:r>
            <a:r>
              <a:rPr lang="en-US" sz="3600" dirty="0">
                <a:hlinkClick r:id="rId2"/>
              </a:rPr>
              <a:t>jsr68@pitt.edu</a:t>
            </a:r>
            <a:endParaRPr lang="en-US" sz="3600" dirty="0"/>
          </a:p>
          <a:p>
            <a:r>
              <a:rPr lang="en-US" sz="3600" dirty="0"/>
              <a:t>Website: </a:t>
            </a:r>
            <a:r>
              <a:rPr lang="en-US" sz="2200" dirty="0"/>
              <a:t>https://github.com/jrutkauskas/spring2019-449-rec</a:t>
            </a:r>
          </a:p>
          <a:p>
            <a:r>
              <a:rPr lang="en-US" sz="3600" dirty="0"/>
              <a:t>Ask me any questions you have!!!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4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F892-571B-4FDE-8F9A-599AD57B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Warmup </a:t>
            </a:r>
            <a:r>
              <a:rPr lang="en-US" dirty="0" err="1"/>
              <a:t>PollS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274-C745-4E55-82A7-E77CCE2F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“Stick” Around…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2847-648E-4759-9CD2-5136B505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have stickers!</a:t>
            </a:r>
          </a:p>
          <a:p>
            <a:r>
              <a:rPr lang="en-US" dirty="0"/>
              <a:t>Also, an extra surprise to everyone who came to this final recitation</a:t>
            </a:r>
          </a:p>
        </p:txBody>
      </p:sp>
    </p:spTree>
    <p:extLst>
      <p:ext uri="{BB962C8B-B14F-4D97-AF65-F5344CB8AC3E}">
        <p14:creationId xmlns:p14="http://schemas.microsoft.com/office/powerpoint/2010/main" val="161224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9613-2D7F-4F5A-AE92-837CC3AF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Mutex keep shared memory from being messed up by a noncooperating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ED32-9FD6-4AC8-AF59-CF2E14E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DC27C-4B35-40E8-A304-435EDFD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373713"/>
            <a:ext cx="4943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9613-2D7F-4F5A-AE92-837CC3AF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a Mutex keep shared memory from being messed up by a noncooperating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ED32-9FD6-4AC8-AF59-CF2E14E7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54" y="2791325"/>
            <a:ext cx="6330973" cy="3859113"/>
          </a:xfrm>
        </p:spPr>
        <p:txBody>
          <a:bodyPr>
            <a:normAutofit fontScale="92500"/>
          </a:bodyPr>
          <a:lstStyle/>
          <a:p>
            <a:r>
              <a:rPr lang="en-US" dirty="0"/>
              <a:t>Threads only get blocked when they try to </a:t>
            </a:r>
            <a:r>
              <a:rPr lang="en-US" i="1" dirty="0"/>
              <a:t>lock the mutex </a:t>
            </a:r>
            <a:r>
              <a:rPr lang="en-US" dirty="0"/>
              <a:t>when it’s already locked.  </a:t>
            </a:r>
          </a:p>
          <a:p>
            <a:r>
              <a:rPr lang="en-US" dirty="0"/>
              <a:t>Mutexes don’t actually change the way we access the actual shared state, we just agree to lock and unlock the mutex around the access</a:t>
            </a:r>
          </a:p>
          <a:p>
            <a:r>
              <a:rPr lang="en-US" dirty="0"/>
              <a:t>There’s no transaction history with mutexes; if you want something like that, have a look at DBMSs</a:t>
            </a:r>
          </a:p>
          <a:p>
            <a:r>
              <a:rPr lang="en-US" dirty="0"/>
              <a:t>The MMU has no concept of mutexes and is not affected by them</a:t>
            </a:r>
          </a:p>
          <a:p>
            <a:endParaRPr lang="en-US" dirty="0"/>
          </a:p>
          <a:p>
            <a:r>
              <a:rPr lang="en-US" dirty="0"/>
              <a:t>Remember – Mutexes are just an additional tool to ensure we don’t access shared state out of our turn, but they only work if we use them; they don’t actually change the memory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DC27C-4B35-40E8-A304-435EDFD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28" y="2373713"/>
            <a:ext cx="4943475" cy="4276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D21B10-52F3-47C4-AE66-3AA85B4FB167}"/>
              </a:ext>
            </a:extLst>
          </p:cNvPr>
          <p:cNvSpPr/>
          <p:nvPr/>
        </p:nvSpPr>
        <p:spPr>
          <a:xfrm>
            <a:off x="6980528" y="3429000"/>
            <a:ext cx="4943475" cy="800100"/>
          </a:xfrm>
          <a:prstGeom prst="rect">
            <a:avLst/>
          </a:prstGeom>
          <a:solidFill>
            <a:srgbClr val="A6B727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904-C815-4C35-B276-81345477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5178-8190-4243-8447-0DA72CB4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them.  You’ll get cookies (and subsequently, I might get cookies as well)  These cookies are worth it</a:t>
            </a:r>
          </a:p>
          <a:p>
            <a:r>
              <a:rPr lang="en-US" dirty="0"/>
              <a:t>Also, there may or may not be a TA evaluation sent to you.  I do appreciate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0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7E2E-E8D9-484D-94C8-9BA01314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F10-36A6-4A94-AAAA-E553C92D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thing’s coming up</a:t>
            </a:r>
          </a:p>
          <a:p>
            <a:r>
              <a:rPr lang="en-US" dirty="0"/>
              <a:t>Look over class slides, example code, etc.</a:t>
            </a:r>
          </a:p>
          <a:p>
            <a:r>
              <a:rPr lang="en-US" dirty="0"/>
              <a:t>You already have a bunch of practice questions you can go through</a:t>
            </a:r>
          </a:p>
          <a:p>
            <a:pPr lvl="1"/>
            <a:r>
              <a:rPr lang="en-US" dirty="0">
                <a:hlinkClick r:id="rId2"/>
              </a:rPr>
              <a:t>https://github.com/jrutkauskas/spring2019-449-rec</a:t>
            </a:r>
            <a:endParaRPr lang="en-US" dirty="0"/>
          </a:p>
          <a:p>
            <a:r>
              <a:rPr lang="en-US" dirty="0"/>
              <a:t>Also the recitation slides</a:t>
            </a:r>
          </a:p>
          <a:p>
            <a:r>
              <a:rPr lang="en-US" dirty="0"/>
              <a:t>Also, I’m here to help:</a:t>
            </a:r>
          </a:p>
        </p:txBody>
      </p:sp>
    </p:spTree>
    <p:extLst>
      <p:ext uri="{BB962C8B-B14F-4D97-AF65-F5344CB8AC3E}">
        <p14:creationId xmlns:p14="http://schemas.microsoft.com/office/powerpoint/2010/main" val="9764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006F-EF3F-4DFF-86C8-7777B18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Finals Week 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68E9-7369-4044-BBA4-2E38A05D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on Discord anytime!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During finals week in regular 5806 SENSQ (may get better room if full):</a:t>
            </a:r>
          </a:p>
          <a:p>
            <a:r>
              <a:rPr lang="en-US" dirty="0"/>
              <a:t>Tuesday from 12:00pm – 1:00pm</a:t>
            </a:r>
          </a:p>
          <a:p>
            <a:r>
              <a:rPr lang="en-US" dirty="0"/>
              <a:t>Wednesday from 10am – 12pm</a:t>
            </a:r>
          </a:p>
          <a:p>
            <a:r>
              <a:rPr lang="en-US" dirty="0"/>
              <a:t>Friday from 1pm – 3pm</a:t>
            </a:r>
          </a:p>
          <a:p>
            <a:endParaRPr lang="en-US" dirty="0"/>
          </a:p>
          <a:p>
            <a:r>
              <a:rPr lang="en-US" dirty="0"/>
              <a:t>Come to review, look over code, ask about any concept, go over slides, or even just to study.  </a:t>
            </a:r>
          </a:p>
        </p:txBody>
      </p:sp>
    </p:spTree>
    <p:extLst>
      <p:ext uri="{BB962C8B-B14F-4D97-AF65-F5344CB8AC3E}">
        <p14:creationId xmlns:p14="http://schemas.microsoft.com/office/powerpoint/2010/main" val="42068316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Recitation 13</vt:lpstr>
      <vt:lpstr>Info</vt:lpstr>
      <vt:lpstr>Warmup PollS</vt:lpstr>
      <vt:lpstr>“Stick” Around…</vt:lpstr>
      <vt:lpstr>How does a Mutex keep shared memory from being messed up by a noncooperating thread?</vt:lpstr>
      <vt:lpstr>How does a Mutex keep shared memory from being messed up by a noncooperating thread?</vt:lpstr>
      <vt:lpstr>OMETS!</vt:lpstr>
      <vt:lpstr>Final Exam</vt:lpstr>
      <vt:lpstr>Finals Week OH</vt:lpstr>
      <vt:lpstr>For the remainder of this class</vt:lpstr>
      <vt:lpstr>Thanks for a Great Semester!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13</dc:title>
  <dc:creator>Rutkauskas, Jon</dc:creator>
  <cp:lastModifiedBy>Rutkauskas, Jon</cp:lastModifiedBy>
  <cp:revision>2</cp:revision>
  <dcterms:created xsi:type="dcterms:W3CDTF">2019-04-16T15:25:41Z</dcterms:created>
  <dcterms:modified xsi:type="dcterms:W3CDTF">2019-04-16T15:30:20Z</dcterms:modified>
</cp:coreProperties>
</file>