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15" r:id="rId4"/>
    <p:sldId id="258" r:id="rId5"/>
    <p:sldId id="325" r:id="rId6"/>
    <p:sldId id="326" r:id="rId7"/>
    <p:sldId id="324" r:id="rId8"/>
    <p:sldId id="327" r:id="rId9"/>
    <p:sldId id="32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D51515"/>
    <a:srgbClr val="F69200"/>
    <a:srgbClr val="D1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5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4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2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1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877C3C-A613-43D2-AE2D-B7CEABEBE5F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877C3C-A613-43D2-AE2D-B7CEABEBE5F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1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sr68@pit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boon/friendly_introduction_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30A3-390B-4084-BDF6-96C4E3B7E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22237-E98D-4C35-A5F6-AF1A6B621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8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0E10-A644-471F-A450-99F1D463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1069"/>
            <a:ext cx="7729728" cy="1188720"/>
          </a:xfrm>
        </p:spPr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16A9-8E40-4EE7-A85D-B9C6362B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23" y="2347546"/>
            <a:ext cx="11260015" cy="3894992"/>
          </a:xfrm>
        </p:spPr>
        <p:txBody>
          <a:bodyPr numCol="2">
            <a:normAutofit fontScale="92500"/>
          </a:bodyPr>
          <a:lstStyle/>
          <a:p>
            <a:r>
              <a:rPr lang="en-US" sz="3600" dirty="0"/>
              <a:t>Jon Rutkauskas</a:t>
            </a:r>
          </a:p>
          <a:p>
            <a:r>
              <a:rPr lang="en-US" sz="3600" dirty="0"/>
              <a:t>Recitation: 	Tue 12-12:50</a:t>
            </a:r>
          </a:p>
          <a:p>
            <a:r>
              <a:rPr lang="en-US" sz="3600" dirty="0"/>
              <a:t>Office Hours: Tue 11-11:50</a:t>
            </a:r>
            <a:br>
              <a:rPr lang="en-US" sz="3600" dirty="0"/>
            </a:br>
            <a:r>
              <a:rPr lang="en-US" sz="3600" dirty="0"/>
              <a:t>			</a:t>
            </a:r>
            <a:r>
              <a:rPr lang="en-US" sz="3600" dirty="0" err="1"/>
              <a:t>Thur</a:t>
            </a:r>
            <a:r>
              <a:rPr lang="en-US" sz="3600" dirty="0"/>
              <a:t> 11-12:50</a:t>
            </a:r>
            <a:br>
              <a:rPr lang="en-US" sz="3600" dirty="0"/>
            </a:br>
            <a:r>
              <a:rPr lang="en-US" sz="3600" dirty="0"/>
              <a:t> 		SENSQ 5806</a:t>
            </a:r>
            <a:br>
              <a:rPr lang="en-US" sz="3600" dirty="0"/>
            </a:br>
            <a:r>
              <a:rPr lang="en-US" sz="2000" dirty="0"/>
              <a:t>(additional hours by appointment if needed)</a:t>
            </a:r>
          </a:p>
          <a:p>
            <a:endParaRPr lang="en-US" sz="2000" dirty="0"/>
          </a:p>
          <a:p>
            <a:r>
              <a:rPr lang="en-US" sz="3600" dirty="0"/>
              <a:t>On discord: 	@</a:t>
            </a:r>
            <a:r>
              <a:rPr lang="en-US" sz="3600" dirty="0" err="1"/>
              <a:t>jrutkauskas</a:t>
            </a:r>
            <a:endParaRPr lang="en-US" sz="3600" dirty="0"/>
          </a:p>
          <a:p>
            <a:r>
              <a:rPr lang="en-US" sz="3600" dirty="0"/>
              <a:t>By email:	</a:t>
            </a:r>
            <a:r>
              <a:rPr lang="en-US" sz="3600" dirty="0">
                <a:hlinkClick r:id="rId2"/>
              </a:rPr>
              <a:t>jsr68@pitt.edu</a:t>
            </a:r>
            <a:endParaRPr lang="en-US" sz="3600" dirty="0"/>
          </a:p>
          <a:p>
            <a:r>
              <a:rPr lang="en-US" sz="3600" dirty="0" err="1"/>
              <a:t>Github</a:t>
            </a:r>
            <a:r>
              <a:rPr lang="en-US" sz="3600" dirty="0"/>
              <a:t>: </a:t>
            </a:r>
            <a:r>
              <a:rPr lang="en-US" sz="2200" dirty="0"/>
              <a:t>https://github.com/jrutkauskas/spring2019-449-rec</a:t>
            </a:r>
          </a:p>
          <a:p>
            <a:r>
              <a:rPr lang="en-US" sz="3600" dirty="0"/>
              <a:t>Ask me any questions you have!!!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24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D816-6D30-4D1B-A8AC-A14B5D99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BEF1-18EA-4A3E-995A-76DD800A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most of you have taken it.  Officially, this section has, but if anyone is in the Tu/Th section, you have your exam today… and soon.   So, technically we can’t talk about the test.    </a:t>
            </a:r>
          </a:p>
          <a:p>
            <a:r>
              <a:rPr lang="en-US" dirty="0"/>
              <a:t>But how was it?  How did it go? 👍/👎?</a:t>
            </a:r>
          </a:p>
          <a:p>
            <a:r>
              <a:rPr lang="en-US" dirty="0"/>
              <a:t>I can answer some review questions, though.</a:t>
            </a:r>
          </a:p>
        </p:txBody>
      </p:sp>
    </p:spTree>
    <p:extLst>
      <p:ext uri="{BB962C8B-B14F-4D97-AF65-F5344CB8AC3E}">
        <p14:creationId xmlns:p14="http://schemas.microsoft.com/office/powerpoint/2010/main" val="157249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F892-571B-4FDE-8F9A-599AD57B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Warmup Polls</a:t>
            </a:r>
          </a:p>
        </p:txBody>
      </p:sp>
    </p:spTree>
    <p:extLst>
      <p:ext uri="{BB962C8B-B14F-4D97-AF65-F5344CB8AC3E}">
        <p14:creationId xmlns:p14="http://schemas.microsoft.com/office/powerpoint/2010/main" val="319503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BB2E-1FCA-4C46-9986-38ABAD1C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are </a:t>
            </a:r>
            <a:r>
              <a:rPr lang="en-US" b="1" cap="none" spc="0" dirty="0"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-US" cap="none" spc="0" dirty="0"/>
              <a:t>, </a:t>
            </a:r>
            <a:r>
              <a:rPr lang="en-US" b="1" cap="none" spc="0" dirty="0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cap="none" spc="0" dirty="0"/>
              <a:t>, </a:t>
            </a:r>
            <a:r>
              <a:rPr lang="en-US" b="1" cap="none" spc="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b="1" cap="none" spc="0" dirty="0" err="1"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cap="none" dirty="0"/>
              <a:t>, </a:t>
            </a:r>
            <a:r>
              <a:rPr lang="en-US" b="1" cap="none" spc="-150" dirty="0">
                <a:latin typeface="Consolas" panose="020B0609020204030204" pitchFamily="49" charset="0"/>
                <a:cs typeface="Consolas" panose="020B0609020204030204" pitchFamily="49" charset="0"/>
              </a:rPr>
              <a:t>#if</a:t>
            </a:r>
            <a:r>
              <a:rPr lang="en-US" cap="none" dirty="0"/>
              <a:t>, etc.  called?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9EFAC-5E9C-4F3A-838D-CB2270A0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2503110"/>
            <a:ext cx="44291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5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BB2E-1FCA-4C46-9986-38ABAD1C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are </a:t>
            </a:r>
            <a:r>
              <a:rPr lang="en-US" b="1" cap="none" spc="0" dirty="0"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-US" cap="none" spc="0" dirty="0"/>
              <a:t>, </a:t>
            </a:r>
            <a:r>
              <a:rPr lang="en-US" b="1" cap="none" spc="0" dirty="0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cap="none" spc="0" dirty="0"/>
              <a:t>, </a:t>
            </a:r>
            <a:r>
              <a:rPr lang="en-US" b="1" cap="none" spc="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b="1" cap="none" spc="0" dirty="0" err="1"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cap="none" dirty="0"/>
              <a:t>, </a:t>
            </a:r>
            <a:r>
              <a:rPr lang="en-US" b="1" cap="none" spc="-150" dirty="0">
                <a:latin typeface="Consolas" panose="020B0609020204030204" pitchFamily="49" charset="0"/>
                <a:cs typeface="Consolas" panose="020B0609020204030204" pitchFamily="49" charset="0"/>
              </a:rPr>
              <a:t>#if</a:t>
            </a:r>
            <a:r>
              <a:rPr lang="en-US" cap="none" dirty="0"/>
              <a:t>, etc.  called?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9EFAC-5E9C-4F3A-838D-CB2270A0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760" y="2521458"/>
            <a:ext cx="4429125" cy="33718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B90BF1-3C2C-4DAA-A6DD-2B9E1F27B877}"/>
              </a:ext>
            </a:extLst>
          </p:cNvPr>
          <p:cNvSpPr/>
          <p:nvPr/>
        </p:nvSpPr>
        <p:spPr>
          <a:xfrm>
            <a:off x="8212015" y="3429000"/>
            <a:ext cx="3358662" cy="6858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BD036-2027-419D-9588-4470049F1BBB}"/>
              </a:ext>
            </a:extLst>
          </p:cNvPr>
          <p:cNvSpPr txBox="1"/>
          <p:nvPr/>
        </p:nvSpPr>
        <p:spPr>
          <a:xfrm>
            <a:off x="1315366" y="3514635"/>
            <a:ext cx="5328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lines starting with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are called </a:t>
            </a:r>
            <a:r>
              <a:rPr lang="en-US" i="1" dirty="0"/>
              <a:t>preprocessor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‘direct’ the preprocessor to do something to your code</a:t>
            </a:r>
          </a:p>
        </p:txBody>
      </p:sp>
    </p:spTree>
    <p:extLst>
      <p:ext uri="{BB962C8B-B14F-4D97-AF65-F5344CB8AC3E}">
        <p14:creationId xmlns:p14="http://schemas.microsoft.com/office/powerpoint/2010/main" val="238059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1C1C-5A58-4179-9D8C-04752538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2FC-C604-425B-9D9E-6A7BF5FA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any questions on anything in 449?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0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1C1C-5A58-4179-9D8C-04752538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2FC-C604-425B-9D9E-6A7BF5FA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projects out yet.</a:t>
            </a:r>
          </a:p>
          <a:p>
            <a:pPr lvl="1"/>
            <a:r>
              <a:rPr lang="en-US" dirty="0"/>
              <a:t>No labs either… (but one is coming soon)</a:t>
            </a:r>
          </a:p>
          <a:p>
            <a:r>
              <a:rPr lang="en-US" dirty="0"/>
              <a:t>You haven’t learned anything new in class since last week</a:t>
            </a:r>
          </a:p>
          <a:p>
            <a:r>
              <a:rPr lang="en-US" dirty="0"/>
              <a:t>So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4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D70-8387-40E1-A3D8-1434D1F5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all do you want to cover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B904-BF00-41E0-A467-7D321F3A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– We can learn how to use Git and </a:t>
            </a:r>
            <a:r>
              <a:rPr lang="en-US" dirty="0" err="1"/>
              <a:t>Github</a:t>
            </a:r>
            <a:r>
              <a:rPr lang="en-US" dirty="0"/>
              <a:t>, which are good skills to have.  Totally not needed for class, but still can be nice.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https://github.com/laboon/friendly_introduction_git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/>
              <a:t>Optional Activity – Implement a Queue in C.  Again, not needed for this class but a good activity to get a bit more practice with some data structures and C.</a:t>
            </a:r>
          </a:p>
          <a:p>
            <a:r>
              <a:rPr lang="en-US" dirty="0"/>
              <a:t>We can also talk about literally whatever you want.</a:t>
            </a:r>
          </a:p>
          <a:p>
            <a:pPr lvl="1"/>
            <a:r>
              <a:rPr lang="en-US" dirty="0" err="1"/>
              <a:t>Y’all</a:t>
            </a:r>
            <a:r>
              <a:rPr lang="en-US" dirty="0"/>
              <a:t> have other classes?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77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1190</TotalTime>
  <Words>282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Gill Sans MT</vt:lpstr>
      <vt:lpstr>Parcel</vt:lpstr>
      <vt:lpstr>Recitation 7</vt:lpstr>
      <vt:lpstr>Info</vt:lpstr>
      <vt:lpstr>Exam 1</vt:lpstr>
      <vt:lpstr>Warmup Polls</vt:lpstr>
      <vt:lpstr>What are #define, #include, #ifndef, #if, etc.  called?</vt:lpstr>
      <vt:lpstr>What are #define, #include, #ifndef, #if, etc.  called?</vt:lpstr>
      <vt:lpstr>To Begin</vt:lpstr>
      <vt:lpstr>To Begin</vt:lpstr>
      <vt:lpstr>So, what all do you want to cover today?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CS449 Recitation</dc:title>
  <dc:creator>Rutkauskas, Jon</dc:creator>
  <cp:lastModifiedBy>Rutkauskas, Jon</cp:lastModifiedBy>
  <cp:revision>103</cp:revision>
  <dcterms:created xsi:type="dcterms:W3CDTF">2019-01-15T16:05:57Z</dcterms:created>
  <dcterms:modified xsi:type="dcterms:W3CDTF">2019-02-26T16:57:24Z</dcterms:modified>
</cp:coreProperties>
</file>