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89" r:id="rId3"/>
  </p:sldIdLst>
  <p:sldSz cx="9144000" cy="6858000" type="screen4x3"/>
  <p:notesSz cx="6810375" cy="99425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. Meijer" initials="C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87668" autoAdjust="0"/>
  </p:normalViewPr>
  <p:slideViewPr>
    <p:cSldViewPr>
      <p:cViewPr>
        <p:scale>
          <a:sx n="100" d="100"/>
          <a:sy n="100" d="100"/>
        </p:scale>
        <p:origin x="-624" y="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5542D-DB54-471D-AD5B-81B06EE85591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3E9C-9E4F-409C-A76A-98B4BAB94D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78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677B4-0587-4D87-9D83-F4D094650336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0CA9-1299-4BB4-B00C-9660D6117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61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90E563-16B6-42CA-BE84-1B12DFD087F8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57CDDB-FA5C-499D-A266-9A9CB46C700E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42900" y="2204864"/>
            <a:ext cx="8458200" cy="1470025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08957"/>
            <a:ext cx="5076056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78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1472</TotalTime>
  <Words>0</Words>
  <Application>Microsoft Office PowerPoint</Application>
  <PresentationFormat>Diavoorstelling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Urban</vt:lpstr>
      <vt:lpstr>PowerPoint-presentatie</vt:lpstr>
      <vt:lpstr>PowerPoint-presentatie</vt:lpstr>
    </vt:vector>
  </TitlesOfParts>
  <Company>VU medisch centrum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Amsterdam Public Health Institute</dc:title>
  <dc:creator>Boer, Evelien de</dc:creator>
  <cp:lastModifiedBy>Boer, Evelien de</cp:lastModifiedBy>
  <cp:revision>138</cp:revision>
  <cp:lastPrinted>2016-07-27T09:48:21Z</cp:lastPrinted>
  <dcterms:created xsi:type="dcterms:W3CDTF">2016-04-12T10:17:29Z</dcterms:created>
  <dcterms:modified xsi:type="dcterms:W3CDTF">2017-05-26T13:12:44Z</dcterms:modified>
</cp:coreProperties>
</file>