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83" r:id="rId4"/>
    <p:sldMasterId id="2147483797" r:id="rId5"/>
  </p:sldMasterIdLst>
  <p:notesMasterIdLst>
    <p:notesMasterId r:id="rId30"/>
  </p:notesMasterIdLst>
  <p:sldIdLst>
    <p:sldId id="257" r:id="rId6"/>
    <p:sldId id="266" r:id="rId7"/>
    <p:sldId id="414" r:id="rId8"/>
    <p:sldId id="411" r:id="rId9"/>
    <p:sldId id="412" r:id="rId10"/>
    <p:sldId id="413" r:id="rId11"/>
    <p:sldId id="415" r:id="rId12"/>
    <p:sldId id="417" r:id="rId13"/>
    <p:sldId id="418" r:id="rId14"/>
    <p:sldId id="416" r:id="rId15"/>
    <p:sldId id="419" r:id="rId16"/>
    <p:sldId id="420" r:id="rId17"/>
    <p:sldId id="410" r:id="rId18"/>
    <p:sldId id="399" r:id="rId19"/>
    <p:sldId id="400" r:id="rId20"/>
    <p:sldId id="401" r:id="rId21"/>
    <p:sldId id="402" r:id="rId22"/>
    <p:sldId id="403" r:id="rId23"/>
    <p:sldId id="404" r:id="rId24"/>
    <p:sldId id="405" r:id="rId25"/>
    <p:sldId id="406" r:id="rId26"/>
    <p:sldId id="407" r:id="rId27"/>
    <p:sldId id="408" r:id="rId28"/>
    <p:sldId id="4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93"/>
    <a:srgbClr val="007AA5"/>
    <a:srgbClr val="3044B5"/>
    <a:srgbClr val="FF522B"/>
    <a:srgbClr val="FF0000"/>
    <a:srgbClr val="00AEEF"/>
    <a:srgbClr val="BBDC00"/>
    <a:srgbClr val="FF0095"/>
    <a:srgbClr val="6698CD"/>
    <a:srgbClr val="A5BC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5E98E-CEA0-4ED6-9C3A-97BDF695BA18}" v="56" dt="2024-08-27T01:49:50.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07"/>
    <p:restoredTop sz="75236" autoAdjust="0"/>
  </p:normalViewPr>
  <p:slideViewPr>
    <p:cSldViewPr snapToGrid="0">
      <p:cViewPr varScale="1">
        <p:scale>
          <a:sx n="48" d="100"/>
          <a:sy n="48" d="100"/>
        </p:scale>
        <p:origin x="1020" y="4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Ruzekowicz" userId="d2d0bd53-fe77-44a0-bff6-5fd9e49ad306" providerId="ADAL" clId="{0DA5E98E-CEA0-4ED6-9C3A-97BDF695BA18}"/>
    <pc:docChg chg="undo custSel addSld delSld modSld sldOrd delMainMaster">
      <pc:chgData name="Jack Ruzekowicz" userId="d2d0bd53-fe77-44a0-bff6-5fd9e49ad306" providerId="ADAL" clId="{0DA5E98E-CEA0-4ED6-9C3A-97BDF695BA18}" dt="2024-08-27T01:51:44.009" v="794" actId="20577"/>
      <pc:docMkLst>
        <pc:docMk/>
      </pc:docMkLst>
      <pc:sldChg chg="delSp modSp mod">
        <pc:chgData name="Jack Ruzekowicz" userId="d2d0bd53-fe77-44a0-bff6-5fd9e49ad306" providerId="ADAL" clId="{0DA5E98E-CEA0-4ED6-9C3A-97BDF695BA18}" dt="2024-08-27T01:51:44.009" v="794" actId="20577"/>
        <pc:sldMkLst>
          <pc:docMk/>
          <pc:sldMk cId="2474097633" sldId="257"/>
        </pc:sldMkLst>
        <pc:spChg chg="mod">
          <ac:chgData name="Jack Ruzekowicz" userId="d2d0bd53-fe77-44a0-bff6-5fd9e49ad306" providerId="ADAL" clId="{0DA5E98E-CEA0-4ED6-9C3A-97BDF695BA18}" dt="2024-08-27T01:51:44.009" v="794" actId="20577"/>
          <ac:spMkLst>
            <pc:docMk/>
            <pc:sldMk cId="2474097633" sldId="257"/>
            <ac:spMk id="2" creationId="{00000000-0000-0000-0000-000000000000}"/>
          </ac:spMkLst>
        </pc:spChg>
        <pc:spChg chg="del mod">
          <ac:chgData name="Jack Ruzekowicz" userId="d2d0bd53-fe77-44a0-bff6-5fd9e49ad306" providerId="ADAL" clId="{0DA5E98E-CEA0-4ED6-9C3A-97BDF695BA18}" dt="2024-08-26T19:29:04.901" v="276" actId="478"/>
          <ac:spMkLst>
            <pc:docMk/>
            <pc:sldMk cId="2474097633" sldId="257"/>
            <ac:spMk id="3" creationId="{DD6A7F20-B3E4-514B-B4A5-FBD583A7FEDB}"/>
          </ac:spMkLst>
        </pc:spChg>
      </pc:sldChg>
      <pc:sldChg chg="del">
        <pc:chgData name="Jack Ruzekowicz" userId="d2d0bd53-fe77-44a0-bff6-5fd9e49ad306" providerId="ADAL" clId="{0DA5E98E-CEA0-4ED6-9C3A-97BDF695BA18}" dt="2024-08-26T19:19:39.095" v="210" actId="47"/>
        <pc:sldMkLst>
          <pc:docMk/>
          <pc:sldMk cId="556622523" sldId="259"/>
        </pc:sldMkLst>
      </pc:sldChg>
      <pc:sldChg chg="del">
        <pc:chgData name="Jack Ruzekowicz" userId="d2d0bd53-fe77-44a0-bff6-5fd9e49ad306" providerId="ADAL" clId="{0DA5E98E-CEA0-4ED6-9C3A-97BDF695BA18}" dt="2024-08-26T19:28:19.786" v="257" actId="47"/>
        <pc:sldMkLst>
          <pc:docMk/>
          <pc:sldMk cId="3146019729" sldId="260"/>
        </pc:sldMkLst>
      </pc:sldChg>
      <pc:sldChg chg="del">
        <pc:chgData name="Jack Ruzekowicz" userId="d2d0bd53-fe77-44a0-bff6-5fd9e49ad306" providerId="ADAL" clId="{0DA5E98E-CEA0-4ED6-9C3A-97BDF695BA18}" dt="2024-08-26T19:27:36.758" v="231" actId="47"/>
        <pc:sldMkLst>
          <pc:docMk/>
          <pc:sldMk cId="440067163" sldId="265"/>
        </pc:sldMkLst>
      </pc:sldChg>
      <pc:sldChg chg="mod modShow">
        <pc:chgData name="Jack Ruzekowicz" userId="d2d0bd53-fe77-44a0-bff6-5fd9e49ad306" providerId="ADAL" clId="{0DA5E98E-CEA0-4ED6-9C3A-97BDF695BA18}" dt="2024-08-26T19:19:51.800" v="213" actId="729"/>
        <pc:sldMkLst>
          <pc:docMk/>
          <pc:sldMk cId="65253530" sldId="266"/>
        </pc:sldMkLst>
      </pc:sldChg>
      <pc:sldChg chg="del">
        <pc:chgData name="Jack Ruzekowicz" userId="d2d0bd53-fe77-44a0-bff6-5fd9e49ad306" providerId="ADAL" clId="{0DA5E98E-CEA0-4ED6-9C3A-97BDF695BA18}" dt="2024-08-26T19:19:40.436" v="212" actId="47"/>
        <pc:sldMkLst>
          <pc:docMk/>
          <pc:sldMk cId="377559689" sldId="267"/>
        </pc:sldMkLst>
      </pc:sldChg>
      <pc:sldChg chg="del">
        <pc:chgData name="Jack Ruzekowicz" userId="d2d0bd53-fe77-44a0-bff6-5fd9e49ad306" providerId="ADAL" clId="{0DA5E98E-CEA0-4ED6-9C3A-97BDF695BA18}" dt="2024-08-26T19:23:40.287" v="221" actId="47"/>
        <pc:sldMkLst>
          <pc:docMk/>
          <pc:sldMk cId="203120661" sldId="269"/>
        </pc:sldMkLst>
      </pc:sldChg>
      <pc:sldChg chg="del">
        <pc:chgData name="Jack Ruzekowicz" userId="d2d0bd53-fe77-44a0-bff6-5fd9e49ad306" providerId="ADAL" clId="{0DA5E98E-CEA0-4ED6-9C3A-97BDF695BA18}" dt="2024-08-26T19:19:39.813" v="211" actId="47"/>
        <pc:sldMkLst>
          <pc:docMk/>
          <pc:sldMk cId="2715899123" sldId="270"/>
        </pc:sldMkLst>
      </pc:sldChg>
      <pc:sldChg chg="del">
        <pc:chgData name="Jack Ruzekowicz" userId="d2d0bd53-fe77-44a0-bff6-5fd9e49ad306" providerId="ADAL" clId="{0DA5E98E-CEA0-4ED6-9C3A-97BDF695BA18}" dt="2024-08-26T19:28:11.427" v="249" actId="47"/>
        <pc:sldMkLst>
          <pc:docMk/>
          <pc:sldMk cId="1736730287" sldId="271"/>
        </pc:sldMkLst>
      </pc:sldChg>
      <pc:sldChg chg="modSp del mod ord">
        <pc:chgData name="Jack Ruzekowicz" userId="d2d0bd53-fe77-44a0-bff6-5fd9e49ad306" providerId="ADAL" clId="{0DA5E98E-CEA0-4ED6-9C3A-97BDF695BA18}" dt="2024-08-26T17:11:46.074" v="115" actId="47"/>
        <pc:sldMkLst>
          <pc:docMk/>
          <pc:sldMk cId="3606267400" sldId="272"/>
        </pc:sldMkLst>
        <pc:spChg chg="mod">
          <ac:chgData name="Jack Ruzekowicz" userId="d2d0bd53-fe77-44a0-bff6-5fd9e49ad306" providerId="ADAL" clId="{0DA5E98E-CEA0-4ED6-9C3A-97BDF695BA18}" dt="2024-08-26T17:07:45.946" v="110" actId="1076"/>
          <ac:spMkLst>
            <pc:docMk/>
            <pc:sldMk cId="3606267400" sldId="272"/>
            <ac:spMk id="6" creationId="{00000000-0000-0000-0000-000000000000}"/>
          </ac:spMkLst>
        </pc:spChg>
      </pc:sldChg>
      <pc:sldChg chg="del">
        <pc:chgData name="Jack Ruzekowicz" userId="d2d0bd53-fe77-44a0-bff6-5fd9e49ad306" providerId="ADAL" clId="{0DA5E98E-CEA0-4ED6-9C3A-97BDF695BA18}" dt="2024-08-26T19:28:14.442" v="250" actId="47"/>
        <pc:sldMkLst>
          <pc:docMk/>
          <pc:sldMk cId="4019140148" sldId="273"/>
        </pc:sldMkLst>
      </pc:sldChg>
      <pc:sldChg chg="del">
        <pc:chgData name="Jack Ruzekowicz" userId="d2d0bd53-fe77-44a0-bff6-5fd9e49ad306" providerId="ADAL" clId="{0DA5E98E-CEA0-4ED6-9C3A-97BDF695BA18}" dt="2024-08-26T19:28:15.159" v="251" actId="47"/>
        <pc:sldMkLst>
          <pc:docMk/>
          <pc:sldMk cId="2771883983" sldId="274"/>
        </pc:sldMkLst>
      </pc:sldChg>
      <pc:sldChg chg="del">
        <pc:chgData name="Jack Ruzekowicz" userId="d2d0bd53-fe77-44a0-bff6-5fd9e49ad306" providerId="ADAL" clId="{0DA5E98E-CEA0-4ED6-9C3A-97BDF695BA18}" dt="2024-08-26T19:28:15.808" v="252" actId="47"/>
        <pc:sldMkLst>
          <pc:docMk/>
          <pc:sldMk cId="4186255921" sldId="275"/>
        </pc:sldMkLst>
      </pc:sldChg>
      <pc:sldChg chg="del">
        <pc:chgData name="Jack Ruzekowicz" userId="d2d0bd53-fe77-44a0-bff6-5fd9e49ad306" providerId="ADAL" clId="{0DA5E98E-CEA0-4ED6-9C3A-97BDF695BA18}" dt="2024-08-26T19:28:16.610" v="253" actId="47"/>
        <pc:sldMkLst>
          <pc:docMk/>
          <pc:sldMk cId="2440656568" sldId="277"/>
        </pc:sldMkLst>
      </pc:sldChg>
      <pc:sldChg chg="del">
        <pc:chgData name="Jack Ruzekowicz" userId="d2d0bd53-fe77-44a0-bff6-5fd9e49ad306" providerId="ADAL" clId="{0DA5E98E-CEA0-4ED6-9C3A-97BDF695BA18}" dt="2024-08-26T19:28:04.162" v="241" actId="47"/>
        <pc:sldMkLst>
          <pc:docMk/>
          <pc:sldMk cId="3746834045" sldId="286"/>
        </pc:sldMkLst>
      </pc:sldChg>
      <pc:sldChg chg="del">
        <pc:chgData name="Jack Ruzekowicz" userId="d2d0bd53-fe77-44a0-bff6-5fd9e49ad306" providerId="ADAL" clId="{0DA5E98E-CEA0-4ED6-9C3A-97BDF695BA18}" dt="2024-08-26T19:28:08.421" v="246" actId="47"/>
        <pc:sldMkLst>
          <pc:docMk/>
          <pc:sldMk cId="502621632" sldId="294"/>
        </pc:sldMkLst>
      </pc:sldChg>
      <pc:sldChg chg="del">
        <pc:chgData name="Jack Ruzekowicz" userId="d2d0bd53-fe77-44a0-bff6-5fd9e49ad306" providerId="ADAL" clId="{0DA5E98E-CEA0-4ED6-9C3A-97BDF695BA18}" dt="2024-08-26T19:27:31.489" v="228" actId="47"/>
        <pc:sldMkLst>
          <pc:docMk/>
          <pc:sldMk cId="210896792" sldId="298"/>
        </pc:sldMkLst>
      </pc:sldChg>
      <pc:sldChg chg="del">
        <pc:chgData name="Jack Ruzekowicz" userId="d2d0bd53-fe77-44a0-bff6-5fd9e49ad306" providerId="ADAL" clId="{0DA5E98E-CEA0-4ED6-9C3A-97BDF695BA18}" dt="2024-08-26T19:27:33.363" v="229" actId="47"/>
        <pc:sldMkLst>
          <pc:docMk/>
          <pc:sldMk cId="3495698012" sldId="305"/>
        </pc:sldMkLst>
      </pc:sldChg>
      <pc:sldChg chg="del">
        <pc:chgData name="Jack Ruzekowicz" userId="d2d0bd53-fe77-44a0-bff6-5fd9e49ad306" providerId="ADAL" clId="{0DA5E98E-CEA0-4ED6-9C3A-97BDF695BA18}" dt="2024-08-26T19:28:18.883" v="256" actId="47"/>
        <pc:sldMkLst>
          <pc:docMk/>
          <pc:sldMk cId="2684550843" sldId="313"/>
        </pc:sldMkLst>
      </pc:sldChg>
      <pc:sldChg chg="del">
        <pc:chgData name="Jack Ruzekowicz" userId="d2d0bd53-fe77-44a0-bff6-5fd9e49ad306" providerId="ADAL" clId="{0DA5E98E-CEA0-4ED6-9C3A-97BDF695BA18}" dt="2024-08-26T19:28:04.980" v="242" actId="47"/>
        <pc:sldMkLst>
          <pc:docMk/>
          <pc:sldMk cId="256117758" sldId="317"/>
        </pc:sldMkLst>
      </pc:sldChg>
      <pc:sldChg chg="del">
        <pc:chgData name="Jack Ruzekowicz" userId="d2d0bd53-fe77-44a0-bff6-5fd9e49ad306" providerId="ADAL" clId="{0DA5E98E-CEA0-4ED6-9C3A-97BDF695BA18}" dt="2024-08-26T19:27:55.492" v="235" actId="47"/>
        <pc:sldMkLst>
          <pc:docMk/>
          <pc:sldMk cId="3298044748" sldId="319"/>
        </pc:sldMkLst>
      </pc:sldChg>
      <pc:sldChg chg="del">
        <pc:chgData name="Jack Ruzekowicz" userId="d2d0bd53-fe77-44a0-bff6-5fd9e49ad306" providerId="ADAL" clId="{0DA5E98E-CEA0-4ED6-9C3A-97BDF695BA18}" dt="2024-08-26T19:27:52.718" v="234" actId="47"/>
        <pc:sldMkLst>
          <pc:docMk/>
          <pc:sldMk cId="582929637" sldId="322"/>
        </pc:sldMkLst>
      </pc:sldChg>
      <pc:sldChg chg="del">
        <pc:chgData name="Jack Ruzekowicz" userId="d2d0bd53-fe77-44a0-bff6-5fd9e49ad306" providerId="ADAL" clId="{0DA5E98E-CEA0-4ED6-9C3A-97BDF695BA18}" dt="2024-08-26T19:27:28.950" v="226" actId="47"/>
        <pc:sldMkLst>
          <pc:docMk/>
          <pc:sldMk cId="2085376161" sldId="323"/>
        </pc:sldMkLst>
      </pc:sldChg>
      <pc:sldChg chg="del">
        <pc:chgData name="Jack Ruzekowicz" userId="d2d0bd53-fe77-44a0-bff6-5fd9e49ad306" providerId="ADAL" clId="{0DA5E98E-CEA0-4ED6-9C3A-97BDF695BA18}" dt="2024-08-26T19:23:41.776" v="222" actId="47"/>
        <pc:sldMkLst>
          <pc:docMk/>
          <pc:sldMk cId="1226344240" sldId="325"/>
        </pc:sldMkLst>
      </pc:sldChg>
      <pc:sldChg chg="del">
        <pc:chgData name="Jack Ruzekowicz" userId="d2d0bd53-fe77-44a0-bff6-5fd9e49ad306" providerId="ADAL" clId="{0DA5E98E-CEA0-4ED6-9C3A-97BDF695BA18}" dt="2024-08-26T19:28:21.675" v="259" actId="47"/>
        <pc:sldMkLst>
          <pc:docMk/>
          <pc:sldMk cId="2780985063" sldId="335"/>
        </pc:sldMkLst>
      </pc:sldChg>
      <pc:sldChg chg="del">
        <pc:chgData name="Jack Ruzekowicz" userId="d2d0bd53-fe77-44a0-bff6-5fd9e49ad306" providerId="ADAL" clId="{0DA5E98E-CEA0-4ED6-9C3A-97BDF695BA18}" dt="2024-08-26T19:27:59.182" v="238" actId="47"/>
        <pc:sldMkLst>
          <pc:docMk/>
          <pc:sldMk cId="681850827" sldId="336"/>
        </pc:sldMkLst>
      </pc:sldChg>
      <pc:sldChg chg="del">
        <pc:chgData name="Jack Ruzekowicz" userId="d2d0bd53-fe77-44a0-bff6-5fd9e49ad306" providerId="ADAL" clId="{0DA5E98E-CEA0-4ED6-9C3A-97BDF695BA18}" dt="2024-08-26T19:28:33.632" v="266" actId="47"/>
        <pc:sldMkLst>
          <pc:docMk/>
          <pc:sldMk cId="2988855234" sldId="338"/>
        </pc:sldMkLst>
      </pc:sldChg>
      <pc:sldChg chg="del">
        <pc:chgData name="Jack Ruzekowicz" userId="d2d0bd53-fe77-44a0-bff6-5fd9e49ad306" providerId="ADAL" clId="{0DA5E98E-CEA0-4ED6-9C3A-97BDF695BA18}" dt="2024-08-26T19:28:39.134" v="270" actId="47"/>
        <pc:sldMkLst>
          <pc:docMk/>
          <pc:sldMk cId="1080858569" sldId="339"/>
        </pc:sldMkLst>
      </pc:sldChg>
      <pc:sldChg chg="del">
        <pc:chgData name="Jack Ruzekowicz" userId="d2d0bd53-fe77-44a0-bff6-5fd9e49ad306" providerId="ADAL" clId="{0DA5E98E-CEA0-4ED6-9C3A-97BDF695BA18}" dt="2024-08-26T19:28:42.846" v="272" actId="47"/>
        <pc:sldMkLst>
          <pc:docMk/>
          <pc:sldMk cId="820588914" sldId="340"/>
        </pc:sldMkLst>
      </pc:sldChg>
      <pc:sldChg chg="del">
        <pc:chgData name="Jack Ruzekowicz" userId="d2d0bd53-fe77-44a0-bff6-5fd9e49ad306" providerId="ADAL" clId="{0DA5E98E-CEA0-4ED6-9C3A-97BDF695BA18}" dt="2024-08-26T19:28:32.461" v="265" actId="47"/>
        <pc:sldMkLst>
          <pc:docMk/>
          <pc:sldMk cId="2928799433" sldId="341"/>
        </pc:sldMkLst>
      </pc:sldChg>
      <pc:sldChg chg="del">
        <pc:chgData name="Jack Ruzekowicz" userId="d2d0bd53-fe77-44a0-bff6-5fd9e49ad306" providerId="ADAL" clId="{0DA5E98E-CEA0-4ED6-9C3A-97BDF695BA18}" dt="2024-08-26T19:28:45.533" v="274" actId="47"/>
        <pc:sldMkLst>
          <pc:docMk/>
          <pc:sldMk cId="1416551058" sldId="346"/>
        </pc:sldMkLst>
      </pc:sldChg>
      <pc:sldChg chg="del">
        <pc:chgData name="Jack Ruzekowicz" userId="d2d0bd53-fe77-44a0-bff6-5fd9e49ad306" providerId="ADAL" clId="{0DA5E98E-CEA0-4ED6-9C3A-97BDF695BA18}" dt="2024-08-26T19:28:25.233" v="262" actId="47"/>
        <pc:sldMkLst>
          <pc:docMk/>
          <pc:sldMk cId="747722375" sldId="350"/>
        </pc:sldMkLst>
      </pc:sldChg>
      <pc:sldChg chg="del">
        <pc:chgData name="Jack Ruzekowicz" userId="d2d0bd53-fe77-44a0-bff6-5fd9e49ad306" providerId="ADAL" clId="{0DA5E98E-CEA0-4ED6-9C3A-97BDF695BA18}" dt="2024-08-26T19:27:58.132" v="237" actId="47"/>
        <pc:sldMkLst>
          <pc:docMk/>
          <pc:sldMk cId="3240015008" sldId="352"/>
        </pc:sldMkLst>
      </pc:sldChg>
      <pc:sldChg chg="del">
        <pc:chgData name="Jack Ruzekowicz" userId="d2d0bd53-fe77-44a0-bff6-5fd9e49ad306" providerId="ADAL" clId="{0DA5E98E-CEA0-4ED6-9C3A-97BDF695BA18}" dt="2024-08-26T19:28:38.047" v="269" actId="47"/>
        <pc:sldMkLst>
          <pc:docMk/>
          <pc:sldMk cId="3968440590" sldId="353"/>
        </pc:sldMkLst>
      </pc:sldChg>
      <pc:sldChg chg="del">
        <pc:chgData name="Jack Ruzekowicz" userId="d2d0bd53-fe77-44a0-bff6-5fd9e49ad306" providerId="ADAL" clId="{0DA5E98E-CEA0-4ED6-9C3A-97BDF695BA18}" dt="2024-08-26T19:28:44.367" v="273" actId="47"/>
        <pc:sldMkLst>
          <pc:docMk/>
          <pc:sldMk cId="4016628515" sldId="354"/>
        </pc:sldMkLst>
      </pc:sldChg>
      <pc:sldChg chg="del">
        <pc:chgData name="Jack Ruzekowicz" userId="d2d0bd53-fe77-44a0-bff6-5fd9e49ad306" providerId="ADAL" clId="{0DA5E98E-CEA0-4ED6-9C3A-97BDF695BA18}" dt="2024-08-26T19:28:09.445" v="247" actId="47"/>
        <pc:sldMkLst>
          <pc:docMk/>
          <pc:sldMk cId="3578597260" sldId="357"/>
        </pc:sldMkLst>
      </pc:sldChg>
      <pc:sldChg chg="del">
        <pc:chgData name="Jack Ruzekowicz" userId="d2d0bd53-fe77-44a0-bff6-5fd9e49ad306" providerId="ADAL" clId="{0DA5E98E-CEA0-4ED6-9C3A-97BDF695BA18}" dt="2024-08-26T19:28:20.503" v="258" actId="47"/>
        <pc:sldMkLst>
          <pc:docMk/>
          <pc:sldMk cId="3964808224" sldId="358"/>
        </pc:sldMkLst>
      </pc:sldChg>
      <pc:sldChg chg="del">
        <pc:chgData name="Jack Ruzekowicz" userId="d2d0bd53-fe77-44a0-bff6-5fd9e49ad306" providerId="ADAL" clId="{0DA5E98E-CEA0-4ED6-9C3A-97BDF695BA18}" dt="2024-08-26T19:28:10.578" v="248" actId="47"/>
        <pc:sldMkLst>
          <pc:docMk/>
          <pc:sldMk cId="4018190716" sldId="363"/>
        </pc:sldMkLst>
      </pc:sldChg>
      <pc:sldChg chg="del">
        <pc:chgData name="Jack Ruzekowicz" userId="d2d0bd53-fe77-44a0-bff6-5fd9e49ad306" providerId="ADAL" clId="{0DA5E98E-CEA0-4ED6-9C3A-97BDF695BA18}" dt="2024-08-26T19:27:34.852" v="230" actId="47"/>
        <pc:sldMkLst>
          <pc:docMk/>
          <pc:sldMk cId="3521391003" sldId="366"/>
        </pc:sldMkLst>
      </pc:sldChg>
      <pc:sldChg chg="del">
        <pc:chgData name="Jack Ruzekowicz" userId="d2d0bd53-fe77-44a0-bff6-5fd9e49ad306" providerId="ADAL" clId="{0DA5E98E-CEA0-4ED6-9C3A-97BDF695BA18}" dt="2024-08-26T19:28:00.551" v="239" actId="47"/>
        <pc:sldMkLst>
          <pc:docMk/>
          <pc:sldMk cId="742868875" sldId="368"/>
        </pc:sldMkLst>
      </pc:sldChg>
      <pc:sldChg chg="del">
        <pc:chgData name="Jack Ruzekowicz" userId="d2d0bd53-fe77-44a0-bff6-5fd9e49ad306" providerId="ADAL" clId="{0DA5E98E-CEA0-4ED6-9C3A-97BDF695BA18}" dt="2024-08-26T19:28:02.761" v="240" actId="47"/>
        <pc:sldMkLst>
          <pc:docMk/>
          <pc:sldMk cId="2038492411" sldId="369"/>
        </pc:sldMkLst>
      </pc:sldChg>
      <pc:sldChg chg="del">
        <pc:chgData name="Jack Ruzekowicz" userId="d2d0bd53-fe77-44a0-bff6-5fd9e49ad306" providerId="ADAL" clId="{0DA5E98E-CEA0-4ED6-9C3A-97BDF695BA18}" dt="2024-08-26T19:27:56.665" v="236" actId="47"/>
        <pc:sldMkLst>
          <pc:docMk/>
          <pc:sldMk cId="833260067" sldId="371"/>
        </pc:sldMkLst>
      </pc:sldChg>
      <pc:sldChg chg="del">
        <pc:chgData name="Jack Ruzekowicz" userId="d2d0bd53-fe77-44a0-bff6-5fd9e49ad306" providerId="ADAL" clId="{0DA5E98E-CEA0-4ED6-9C3A-97BDF695BA18}" dt="2024-08-26T19:23:34.746" v="216" actId="47"/>
        <pc:sldMkLst>
          <pc:docMk/>
          <pc:sldMk cId="351396057" sldId="373"/>
        </pc:sldMkLst>
      </pc:sldChg>
      <pc:sldChg chg="del">
        <pc:chgData name="Jack Ruzekowicz" userId="d2d0bd53-fe77-44a0-bff6-5fd9e49ad306" providerId="ADAL" clId="{0DA5E98E-CEA0-4ED6-9C3A-97BDF695BA18}" dt="2024-08-26T19:23:36.435" v="217" actId="47"/>
        <pc:sldMkLst>
          <pc:docMk/>
          <pc:sldMk cId="4233184852" sldId="374"/>
        </pc:sldMkLst>
      </pc:sldChg>
      <pc:sldChg chg="del">
        <pc:chgData name="Jack Ruzekowicz" userId="d2d0bd53-fe77-44a0-bff6-5fd9e49ad306" providerId="ADAL" clId="{0DA5E98E-CEA0-4ED6-9C3A-97BDF695BA18}" dt="2024-08-26T19:23:38.455" v="219" actId="47"/>
        <pc:sldMkLst>
          <pc:docMk/>
          <pc:sldMk cId="1024061211" sldId="375"/>
        </pc:sldMkLst>
      </pc:sldChg>
      <pc:sldChg chg="del">
        <pc:chgData name="Jack Ruzekowicz" userId="d2d0bd53-fe77-44a0-bff6-5fd9e49ad306" providerId="ADAL" clId="{0DA5E98E-CEA0-4ED6-9C3A-97BDF695BA18}" dt="2024-08-26T19:23:37.436" v="218" actId="47"/>
        <pc:sldMkLst>
          <pc:docMk/>
          <pc:sldMk cId="250123065" sldId="376"/>
        </pc:sldMkLst>
      </pc:sldChg>
      <pc:sldChg chg="del">
        <pc:chgData name="Jack Ruzekowicz" userId="d2d0bd53-fe77-44a0-bff6-5fd9e49ad306" providerId="ADAL" clId="{0DA5E98E-CEA0-4ED6-9C3A-97BDF695BA18}" dt="2024-08-26T19:23:39.405" v="220" actId="47"/>
        <pc:sldMkLst>
          <pc:docMk/>
          <pc:sldMk cId="3126681666" sldId="377"/>
        </pc:sldMkLst>
      </pc:sldChg>
      <pc:sldChg chg="del">
        <pc:chgData name="Jack Ruzekowicz" userId="d2d0bd53-fe77-44a0-bff6-5fd9e49ad306" providerId="ADAL" clId="{0DA5E98E-CEA0-4ED6-9C3A-97BDF695BA18}" dt="2024-08-26T19:28:26.637" v="263" actId="47"/>
        <pc:sldMkLst>
          <pc:docMk/>
          <pc:sldMk cId="2554544207" sldId="381"/>
        </pc:sldMkLst>
      </pc:sldChg>
      <pc:sldChg chg="del">
        <pc:chgData name="Jack Ruzekowicz" userId="d2d0bd53-fe77-44a0-bff6-5fd9e49ad306" providerId="ADAL" clId="{0DA5E98E-CEA0-4ED6-9C3A-97BDF695BA18}" dt="2024-08-26T19:28:35.369" v="267" actId="47"/>
        <pc:sldMkLst>
          <pc:docMk/>
          <pc:sldMk cId="2348258788" sldId="382"/>
        </pc:sldMkLst>
      </pc:sldChg>
      <pc:sldChg chg="del">
        <pc:chgData name="Jack Ruzekowicz" userId="d2d0bd53-fe77-44a0-bff6-5fd9e49ad306" providerId="ADAL" clId="{0DA5E98E-CEA0-4ED6-9C3A-97BDF695BA18}" dt="2024-08-26T19:28:41.241" v="271" actId="47"/>
        <pc:sldMkLst>
          <pc:docMk/>
          <pc:sldMk cId="1175640117" sldId="383"/>
        </pc:sldMkLst>
      </pc:sldChg>
      <pc:sldChg chg="del">
        <pc:chgData name="Jack Ruzekowicz" userId="d2d0bd53-fe77-44a0-bff6-5fd9e49ad306" providerId="ADAL" clId="{0DA5E98E-CEA0-4ED6-9C3A-97BDF695BA18}" dt="2024-08-26T19:28:36.643" v="268" actId="47"/>
        <pc:sldMkLst>
          <pc:docMk/>
          <pc:sldMk cId="3200313551" sldId="384"/>
        </pc:sldMkLst>
      </pc:sldChg>
      <pc:sldChg chg="del">
        <pc:chgData name="Jack Ruzekowicz" userId="d2d0bd53-fe77-44a0-bff6-5fd9e49ad306" providerId="ADAL" clId="{0DA5E98E-CEA0-4ED6-9C3A-97BDF695BA18}" dt="2024-08-26T19:28:22.842" v="260" actId="47"/>
        <pc:sldMkLst>
          <pc:docMk/>
          <pc:sldMk cId="1659304150" sldId="385"/>
        </pc:sldMkLst>
      </pc:sldChg>
      <pc:sldChg chg="del">
        <pc:chgData name="Jack Ruzekowicz" userId="d2d0bd53-fe77-44a0-bff6-5fd9e49ad306" providerId="ADAL" clId="{0DA5E98E-CEA0-4ED6-9C3A-97BDF695BA18}" dt="2024-08-26T19:28:23.861" v="261" actId="47"/>
        <pc:sldMkLst>
          <pc:docMk/>
          <pc:sldMk cId="4180266423" sldId="386"/>
        </pc:sldMkLst>
      </pc:sldChg>
      <pc:sldChg chg="del">
        <pc:chgData name="Jack Ruzekowicz" userId="d2d0bd53-fe77-44a0-bff6-5fd9e49ad306" providerId="ADAL" clId="{0DA5E98E-CEA0-4ED6-9C3A-97BDF695BA18}" dt="2024-08-26T19:28:30.454" v="264" actId="47"/>
        <pc:sldMkLst>
          <pc:docMk/>
          <pc:sldMk cId="257050324" sldId="387"/>
        </pc:sldMkLst>
      </pc:sldChg>
      <pc:sldChg chg="delSp del mod">
        <pc:chgData name="Jack Ruzekowicz" userId="d2d0bd53-fe77-44a0-bff6-5fd9e49ad306" providerId="ADAL" clId="{0DA5E98E-CEA0-4ED6-9C3A-97BDF695BA18}" dt="2024-08-27T01:42:07.337" v="626" actId="47"/>
        <pc:sldMkLst>
          <pc:docMk/>
          <pc:sldMk cId="2653080688" sldId="389"/>
        </pc:sldMkLst>
        <pc:spChg chg="del">
          <ac:chgData name="Jack Ruzekowicz" userId="d2d0bd53-fe77-44a0-bff6-5fd9e49ad306" providerId="ADAL" clId="{0DA5E98E-CEA0-4ED6-9C3A-97BDF695BA18}" dt="2024-08-26T19:23:53.832" v="224" actId="478"/>
          <ac:spMkLst>
            <pc:docMk/>
            <pc:sldMk cId="2653080688" sldId="389"/>
            <ac:spMk id="11" creationId="{7F26AE0F-FCE7-8745-9952-4431ED58E282}"/>
          </ac:spMkLst>
        </pc:spChg>
        <pc:spChg chg="del">
          <ac:chgData name="Jack Ruzekowicz" userId="d2d0bd53-fe77-44a0-bff6-5fd9e49ad306" providerId="ADAL" clId="{0DA5E98E-CEA0-4ED6-9C3A-97BDF695BA18}" dt="2024-08-26T19:23:58.012" v="225" actId="478"/>
          <ac:spMkLst>
            <pc:docMk/>
            <pc:sldMk cId="2653080688" sldId="389"/>
            <ac:spMk id="12" creationId="{4F9993C1-302C-0343-B3CE-37A23F8F0DC0}"/>
          </ac:spMkLst>
        </pc:spChg>
        <pc:picChg chg="del">
          <ac:chgData name="Jack Ruzekowicz" userId="d2d0bd53-fe77-44a0-bff6-5fd9e49ad306" providerId="ADAL" clId="{0DA5E98E-CEA0-4ED6-9C3A-97BDF695BA18}" dt="2024-08-26T19:23:50.501" v="223" actId="478"/>
          <ac:picMkLst>
            <pc:docMk/>
            <pc:sldMk cId="2653080688" sldId="389"/>
            <ac:picMk id="9" creationId="{00000000-0000-0000-0000-000000000000}"/>
          </ac:picMkLst>
        </pc:picChg>
      </pc:sldChg>
      <pc:sldChg chg="del">
        <pc:chgData name="Jack Ruzekowicz" userId="d2d0bd53-fe77-44a0-bff6-5fd9e49ad306" providerId="ADAL" clId="{0DA5E98E-CEA0-4ED6-9C3A-97BDF695BA18}" dt="2024-08-26T19:27:30.306" v="227" actId="47"/>
        <pc:sldMkLst>
          <pc:docMk/>
          <pc:sldMk cId="3187589539" sldId="390"/>
        </pc:sldMkLst>
      </pc:sldChg>
      <pc:sldChg chg="del">
        <pc:chgData name="Jack Ruzekowicz" userId="d2d0bd53-fe77-44a0-bff6-5fd9e49ad306" providerId="ADAL" clId="{0DA5E98E-CEA0-4ED6-9C3A-97BDF695BA18}" dt="2024-08-26T19:27:48.940" v="233" actId="47"/>
        <pc:sldMkLst>
          <pc:docMk/>
          <pc:sldMk cId="1349219661" sldId="391"/>
        </pc:sldMkLst>
      </pc:sldChg>
      <pc:sldChg chg="del">
        <pc:chgData name="Jack Ruzekowicz" userId="d2d0bd53-fe77-44a0-bff6-5fd9e49ad306" providerId="ADAL" clId="{0DA5E98E-CEA0-4ED6-9C3A-97BDF695BA18}" dt="2024-08-26T19:27:43.467" v="232" actId="47"/>
        <pc:sldMkLst>
          <pc:docMk/>
          <pc:sldMk cId="175026514" sldId="393"/>
        </pc:sldMkLst>
      </pc:sldChg>
      <pc:sldChg chg="del">
        <pc:chgData name="Jack Ruzekowicz" userId="d2d0bd53-fe77-44a0-bff6-5fd9e49ad306" providerId="ADAL" clId="{0DA5E98E-CEA0-4ED6-9C3A-97BDF695BA18}" dt="2024-08-26T19:28:17.328" v="254" actId="47"/>
        <pc:sldMkLst>
          <pc:docMk/>
          <pc:sldMk cId="418697864" sldId="394"/>
        </pc:sldMkLst>
      </pc:sldChg>
      <pc:sldChg chg="del">
        <pc:chgData name="Jack Ruzekowicz" userId="d2d0bd53-fe77-44a0-bff6-5fd9e49ad306" providerId="ADAL" clId="{0DA5E98E-CEA0-4ED6-9C3A-97BDF695BA18}" dt="2024-08-26T19:28:17.967" v="255" actId="47"/>
        <pc:sldMkLst>
          <pc:docMk/>
          <pc:sldMk cId="204903791" sldId="395"/>
        </pc:sldMkLst>
      </pc:sldChg>
      <pc:sldChg chg="del">
        <pc:chgData name="Jack Ruzekowicz" userId="d2d0bd53-fe77-44a0-bff6-5fd9e49ad306" providerId="ADAL" clId="{0DA5E98E-CEA0-4ED6-9C3A-97BDF695BA18}" dt="2024-08-26T19:28:05.901" v="243" actId="47"/>
        <pc:sldMkLst>
          <pc:docMk/>
          <pc:sldMk cId="163374323" sldId="396"/>
        </pc:sldMkLst>
      </pc:sldChg>
      <pc:sldChg chg="del">
        <pc:chgData name="Jack Ruzekowicz" userId="d2d0bd53-fe77-44a0-bff6-5fd9e49ad306" providerId="ADAL" clId="{0DA5E98E-CEA0-4ED6-9C3A-97BDF695BA18}" dt="2024-08-26T19:28:07.603" v="245" actId="47"/>
        <pc:sldMkLst>
          <pc:docMk/>
          <pc:sldMk cId="3179122406" sldId="397"/>
        </pc:sldMkLst>
      </pc:sldChg>
      <pc:sldChg chg="del">
        <pc:chgData name="Jack Ruzekowicz" userId="d2d0bd53-fe77-44a0-bff6-5fd9e49ad306" providerId="ADAL" clId="{0DA5E98E-CEA0-4ED6-9C3A-97BDF695BA18}" dt="2024-08-26T19:28:06.616" v="244" actId="47"/>
        <pc:sldMkLst>
          <pc:docMk/>
          <pc:sldMk cId="139984438" sldId="398"/>
        </pc:sldMkLst>
      </pc:sldChg>
      <pc:sldChg chg="addSp delSp modSp mod">
        <pc:chgData name="Jack Ruzekowicz" userId="d2d0bd53-fe77-44a0-bff6-5fd9e49ad306" providerId="ADAL" clId="{0DA5E98E-CEA0-4ED6-9C3A-97BDF695BA18}" dt="2024-08-26T16:29:34.275" v="9" actId="1076"/>
        <pc:sldMkLst>
          <pc:docMk/>
          <pc:sldMk cId="2532757462" sldId="399"/>
        </pc:sldMkLst>
        <pc:picChg chg="add del mod">
          <ac:chgData name="Jack Ruzekowicz" userId="d2d0bd53-fe77-44a0-bff6-5fd9e49ad306" providerId="ADAL" clId="{0DA5E98E-CEA0-4ED6-9C3A-97BDF695BA18}" dt="2024-08-26T16:28:01.077" v="4" actId="478"/>
          <ac:picMkLst>
            <pc:docMk/>
            <pc:sldMk cId="2532757462" sldId="399"/>
            <ac:picMk id="5" creationId="{D49BB761-882D-782C-9FAF-359472202DF4}"/>
          </ac:picMkLst>
        </pc:picChg>
        <pc:picChg chg="add del">
          <ac:chgData name="Jack Ruzekowicz" userId="d2d0bd53-fe77-44a0-bff6-5fd9e49ad306" providerId="ADAL" clId="{0DA5E98E-CEA0-4ED6-9C3A-97BDF695BA18}" dt="2024-08-26T16:27:59.405" v="3" actId="478"/>
          <ac:picMkLst>
            <pc:docMk/>
            <pc:sldMk cId="2532757462" sldId="399"/>
            <ac:picMk id="7" creationId="{0415ACEB-FF9E-2B46-7BD8-6F493EC9C70E}"/>
          </ac:picMkLst>
        </pc:picChg>
        <pc:picChg chg="add mod">
          <ac:chgData name="Jack Ruzekowicz" userId="d2d0bd53-fe77-44a0-bff6-5fd9e49ad306" providerId="ADAL" clId="{0DA5E98E-CEA0-4ED6-9C3A-97BDF695BA18}" dt="2024-08-26T16:29:31.344" v="8" actId="1076"/>
          <ac:picMkLst>
            <pc:docMk/>
            <pc:sldMk cId="2532757462" sldId="399"/>
            <ac:picMk id="8" creationId="{0CAD860C-41F2-FF04-B313-B196853F6200}"/>
          </ac:picMkLst>
        </pc:picChg>
        <pc:picChg chg="add mod">
          <ac:chgData name="Jack Ruzekowicz" userId="d2d0bd53-fe77-44a0-bff6-5fd9e49ad306" providerId="ADAL" clId="{0DA5E98E-CEA0-4ED6-9C3A-97BDF695BA18}" dt="2024-08-26T16:29:34.275" v="9" actId="1076"/>
          <ac:picMkLst>
            <pc:docMk/>
            <pc:sldMk cId="2532757462" sldId="399"/>
            <ac:picMk id="1026" creationId="{568E4793-5F98-E46B-94F2-F5B08CF4B92B}"/>
          </ac:picMkLst>
        </pc:picChg>
      </pc:sldChg>
      <pc:sldChg chg="addSp modSp new mod">
        <pc:chgData name="Jack Ruzekowicz" userId="d2d0bd53-fe77-44a0-bff6-5fd9e49ad306" providerId="ADAL" clId="{0DA5E98E-CEA0-4ED6-9C3A-97BDF695BA18}" dt="2024-08-26T16:30:41.181" v="16" actId="1076"/>
        <pc:sldMkLst>
          <pc:docMk/>
          <pc:sldMk cId="2329348410" sldId="400"/>
        </pc:sldMkLst>
        <pc:picChg chg="add mod">
          <ac:chgData name="Jack Ruzekowicz" userId="d2d0bd53-fe77-44a0-bff6-5fd9e49ad306" providerId="ADAL" clId="{0DA5E98E-CEA0-4ED6-9C3A-97BDF695BA18}" dt="2024-08-26T16:30:41.181" v="16" actId="1076"/>
          <ac:picMkLst>
            <pc:docMk/>
            <pc:sldMk cId="2329348410" sldId="400"/>
            <ac:picMk id="2" creationId="{7E6E0E77-DBAC-FDAA-046C-FFB0D009E88A}"/>
          </ac:picMkLst>
        </pc:picChg>
        <pc:picChg chg="add mod">
          <ac:chgData name="Jack Ruzekowicz" userId="d2d0bd53-fe77-44a0-bff6-5fd9e49ad306" providerId="ADAL" clId="{0DA5E98E-CEA0-4ED6-9C3A-97BDF695BA18}" dt="2024-08-26T16:30:38.244" v="15" actId="1076"/>
          <ac:picMkLst>
            <pc:docMk/>
            <pc:sldMk cId="2329348410" sldId="400"/>
            <ac:picMk id="3" creationId="{7D11EDDE-A0CB-4E5A-AFAA-4741C54205F6}"/>
          </ac:picMkLst>
        </pc:picChg>
      </pc:sldChg>
      <pc:sldChg chg="addSp modSp new mod">
        <pc:chgData name="Jack Ruzekowicz" userId="d2d0bd53-fe77-44a0-bff6-5fd9e49ad306" providerId="ADAL" clId="{0DA5E98E-CEA0-4ED6-9C3A-97BDF695BA18}" dt="2024-08-26T16:32:00.288" v="22" actId="1076"/>
        <pc:sldMkLst>
          <pc:docMk/>
          <pc:sldMk cId="2120561052" sldId="401"/>
        </pc:sldMkLst>
        <pc:picChg chg="add mod">
          <ac:chgData name="Jack Ruzekowicz" userId="d2d0bd53-fe77-44a0-bff6-5fd9e49ad306" providerId="ADAL" clId="{0DA5E98E-CEA0-4ED6-9C3A-97BDF695BA18}" dt="2024-08-26T16:32:00.288" v="22" actId="1076"/>
          <ac:picMkLst>
            <pc:docMk/>
            <pc:sldMk cId="2120561052" sldId="401"/>
            <ac:picMk id="2" creationId="{DFA2BFB6-D244-C74C-6D55-40D86AC59CB2}"/>
          </ac:picMkLst>
        </pc:picChg>
        <pc:picChg chg="add mod">
          <ac:chgData name="Jack Ruzekowicz" userId="d2d0bd53-fe77-44a0-bff6-5fd9e49ad306" providerId="ADAL" clId="{0DA5E98E-CEA0-4ED6-9C3A-97BDF695BA18}" dt="2024-08-26T16:31:57.496" v="21" actId="1076"/>
          <ac:picMkLst>
            <pc:docMk/>
            <pc:sldMk cId="2120561052" sldId="401"/>
            <ac:picMk id="3" creationId="{6F878277-762D-CB74-7F3C-574AF3AEDDC1}"/>
          </ac:picMkLst>
        </pc:picChg>
      </pc:sldChg>
      <pc:sldChg chg="addSp modSp new mod">
        <pc:chgData name="Jack Ruzekowicz" userId="d2d0bd53-fe77-44a0-bff6-5fd9e49ad306" providerId="ADAL" clId="{0DA5E98E-CEA0-4ED6-9C3A-97BDF695BA18}" dt="2024-08-26T16:32:46.432" v="27" actId="1076"/>
        <pc:sldMkLst>
          <pc:docMk/>
          <pc:sldMk cId="1638383254" sldId="402"/>
        </pc:sldMkLst>
        <pc:picChg chg="add mod">
          <ac:chgData name="Jack Ruzekowicz" userId="d2d0bd53-fe77-44a0-bff6-5fd9e49ad306" providerId="ADAL" clId="{0DA5E98E-CEA0-4ED6-9C3A-97BDF695BA18}" dt="2024-08-26T16:32:28.904" v="25" actId="1076"/>
          <ac:picMkLst>
            <pc:docMk/>
            <pc:sldMk cId="1638383254" sldId="402"/>
            <ac:picMk id="2" creationId="{E0578D65-9C0A-AB2E-FED2-4F0ACAC36290}"/>
          </ac:picMkLst>
        </pc:picChg>
        <pc:picChg chg="add mod">
          <ac:chgData name="Jack Ruzekowicz" userId="d2d0bd53-fe77-44a0-bff6-5fd9e49ad306" providerId="ADAL" clId="{0DA5E98E-CEA0-4ED6-9C3A-97BDF695BA18}" dt="2024-08-26T16:32:46.432" v="27" actId="1076"/>
          <ac:picMkLst>
            <pc:docMk/>
            <pc:sldMk cId="1638383254" sldId="402"/>
            <ac:picMk id="3" creationId="{93047647-4372-F51D-9C18-D1A183B3267E}"/>
          </ac:picMkLst>
        </pc:picChg>
      </pc:sldChg>
      <pc:sldChg chg="addSp modSp new mod">
        <pc:chgData name="Jack Ruzekowicz" userId="d2d0bd53-fe77-44a0-bff6-5fd9e49ad306" providerId="ADAL" clId="{0DA5E98E-CEA0-4ED6-9C3A-97BDF695BA18}" dt="2024-08-26T16:51:09.093" v="58" actId="1076"/>
        <pc:sldMkLst>
          <pc:docMk/>
          <pc:sldMk cId="713573717" sldId="403"/>
        </pc:sldMkLst>
        <pc:picChg chg="add mod">
          <ac:chgData name="Jack Ruzekowicz" userId="d2d0bd53-fe77-44a0-bff6-5fd9e49ad306" providerId="ADAL" clId="{0DA5E98E-CEA0-4ED6-9C3A-97BDF695BA18}" dt="2024-08-26T16:51:09.093" v="58" actId="1076"/>
          <ac:picMkLst>
            <pc:docMk/>
            <pc:sldMk cId="713573717" sldId="403"/>
            <ac:picMk id="2" creationId="{B6586367-9813-CDF1-D498-12FF1BB28B3C}"/>
          </ac:picMkLst>
        </pc:picChg>
        <pc:picChg chg="add mod">
          <ac:chgData name="Jack Ruzekowicz" userId="d2d0bd53-fe77-44a0-bff6-5fd9e49ad306" providerId="ADAL" clId="{0DA5E98E-CEA0-4ED6-9C3A-97BDF695BA18}" dt="2024-08-26T16:51:06.399" v="57" actId="1076"/>
          <ac:picMkLst>
            <pc:docMk/>
            <pc:sldMk cId="713573717" sldId="403"/>
            <ac:picMk id="3" creationId="{9C9499A1-BC14-A39F-4B4B-3701629152BC}"/>
          </ac:picMkLst>
        </pc:picChg>
      </pc:sldChg>
      <pc:sldChg chg="addSp modSp new mod">
        <pc:chgData name="Jack Ruzekowicz" userId="d2d0bd53-fe77-44a0-bff6-5fd9e49ad306" providerId="ADAL" clId="{0DA5E98E-CEA0-4ED6-9C3A-97BDF695BA18}" dt="2024-08-26T16:51:19.618" v="59" actId="1076"/>
        <pc:sldMkLst>
          <pc:docMk/>
          <pc:sldMk cId="3638153159" sldId="404"/>
        </pc:sldMkLst>
        <pc:picChg chg="add mod">
          <ac:chgData name="Jack Ruzekowicz" userId="d2d0bd53-fe77-44a0-bff6-5fd9e49ad306" providerId="ADAL" clId="{0DA5E98E-CEA0-4ED6-9C3A-97BDF695BA18}" dt="2024-08-26T16:33:33.407" v="34" actId="1076"/>
          <ac:picMkLst>
            <pc:docMk/>
            <pc:sldMk cId="3638153159" sldId="404"/>
            <ac:picMk id="2" creationId="{36E24FAA-EEF5-3689-E851-628F53A772C2}"/>
          </ac:picMkLst>
        </pc:picChg>
        <pc:picChg chg="add mod">
          <ac:chgData name="Jack Ruzekowicz" userId="d2d0bd53-fe77-44a0-bff6-5fd9e49ad306" providerId="ADAL" clId="{0DA5E98E-CEA0-4ED6-9C3A-97BDF695BA18}" dt="2024-08-26T16:51:19.618" v="59" actId="1076"/>
          <ac:picMkLst>
            <pc:docMk/>
            <pc:sldMk cId="3638153159" sldId="404"/>
            <ac:picMk id="3" creationId="{44A3B84B-627F-C7CB-D87D-068706E82F9A}"/>
          </ac:picMkLst>
        </pc:picChg>
      </pc:sldChg>
      <pc:sldChg chg="addSp modSp new mod">
        <pc:chgData name="Jack Ruzekowicz" userId="d2d0bd53-fe77-44a0-bff6-5fd9e49ad306" providerId="ADAL" clId="{0DA5E98E-CEA0-4ED6-9C3A-97BDF695BA18}" dt="2024-08-26T16:51:30.905" v="61" actId="1076"/>
        <pc:sldMkLst>
          <pc:docMk/>
          <pc:sldMk cId="2504327771" sldId="405"/>
        </pc:sldMkLst>
        <pc:picChg chg="add mod">
          <ac:chgData name="Jack Ruzekowicz" userId="d2d0bd53-fe77-44a0-bff6-5fd9e49ad306" providerId="ADAL" clId="{0DA5E98E-CEA0-4ED6-9C3A-97BDF695BA18}" dt="2024-08-26T16:51:30.905" v="61" actId="1076"/>
          <ac:picMkLst>
            <pc:docMk/>
            <pc:sldMk cId="2504327771" sldId="405"/>
            <ac:picMk id="2" creationId="{1DB0C96C-2CB7-A349-B3F3-147BFBEB55AA}"/>
          </ac:picMkLst>
        </pc:picChg>
        <pc:picChg chg="add mod">
          <ac:chgData name="Jack Ruzekowicz" userId="d2d0bd53-fe77-44a0-bff6-5fd9e49ad306" providerId="ADAL" clId="{0DA5E98E-CEA0-4ED6-9C3A-97BDF695BA18}" dt="2024-08-26T16:51:26.540" v="60" actId="1076"/>
          <ac:picMkLst>
            <pc:docMk/>
            <pc:sldMk cId="2504327771" sldId="405"/>
            <ac:picMk id="3" creationId="{77605C85-9013-5A7E-8B1B-B5604776B2C8}"/>
          </ac:picMkLst>
        </pc:picChg>
      </pc:sldChg>
      <pc:sldChg chg="addSp modSp new mod">
        <pc:chgData name="Jack Ruzekowicz" userId="d2d0bd53-fe77-44a0-bff6-5fd9e49ad306" providerId="ADAL" clId="{0DA5E98E-CEA0-4ED6-9C3A-97BDF695BA18}" dt="2024-08-26T16:57:23.094" v="65" actId="1076"/>
        <pc:sldMkLst>
          <pc:docMk/>
          <pc:sldMk cId="728547961" sldId="406"/>
        </pc:sldMkLst>
        <pc:picChg chg="add mod">
          <ac:chgData name="Jack Ruzekowicz" userId="d2d0bd53-fe77-44a0-bff6-5fd9e49ad306" providerId="ADAL" clId="{0DA5E98E-CEA0-4ED6-9C3A-97BDF695BA18}" dt="2024-08-26T16:57:20.328" v="64" actId="1076"/>
          <ac:picMkLst>
            <pc:docMk/>
            <pc:sldMk cId="728547961" sldId="406"/>
            <ac:picMk id="2" creationId="{59B7702F-D3AE-211F-B8D0-02642A919420}"/>
          </ac:picMkLst>
        </pc:picChg>
        <pc:picChg chg="add mod">
          <ac:chgData name="Jack Ruzekowicz" userId="d2d0bd53-fe77-44a0-bff6-5fd9e49ad306" providerId="ADAL" clId="{0DA5E98E-CEA0-4ED6-9C3A-97BDF695BA18}" dt="2024-08-26T16:57:23.094" v="65" actId="1076"/>
          <ac:picMkLst>
            <pc:docMk/>
            <pc:sldMk cId="728547961" sldId="406"/>
            <ac:picMk id="3" creationId="{C874EE36-A2ED-D596-2A81-4803E92F1D4E}"/>
          </ac:picMkLst>
        </pc:picChg>
      </pc:sldChg>
      <pc:sldChg chg="addSp modSp new mod">
        <pc:chgData name="Jack Ruzekowicz" userId="d2d0bd53-fe77-44a0-bff6-5fd9e49ad306" providerId="ADAL" clId="{0DA5E98E-CEA0-4ED6-9C3A-97BDF695BA18}" dt="2024-08-26T16:57:55.446" v="68" actId="1076"/>
        <pc:sldMkLst>
          <pc:docMk/>
          <pc:sldMk cId="4268036222" sldId="407"/>
        </pc:sldMkLst>
        <pc:picChg chg="add mod">
          <ac:chgData name="Jack Ruzekowicz" userId="d2d0bd53-fe77-44a0-bff6-5fd9e49ad306" providerId="ADAL" clId="{0DA5E98E-CEA0-4ED6-9C3A-97BDF695BA18}" dt="2024-08-26T16:57:47.692" v="67" actId="1076"/>
          <ac:picMkLst>
            <pc:docMk/>
            <pc:sldMk cId="4268036222" sldId="407"/>
            <ac:picMk id="2" creationId="{074ED847-0FC1-6180-B45E-D33960823D25}"/>
          </ac:picMkLst>
        </pc:picChg>
        <pc:picChg chg="add mod">
          <ac:chgData name="Jack Ruzekowicz" userId="d2d0bd53-fe77-44a0-bff6-5fd9e49ad306" providerId="ADAL" clId="{0DA5E98E-CEA0-4ED6-9C3A-97BDF695BA18}" dt="2024-08-26T16:57:55.446" v="68" actId="1076"/>
          <ac:picMkLst>
            <pc:docMk/>
            <pc:sldMk cId="4268036222" sldId="407"/>
            <ac:picMk id="3" creationId="{92FE9175-010A-36EE-FDD1-E1D497CF7CB7}"/>
          </ac:picMkLst>
        </pc:picChg>
      </pc:sldChg>
      <pc:sldChg chg="addSp modSp new mod">
        <pc:chgData name="Jack Ruzekowicz" userId="d2d0bd53-fe77-44a0-bff6-5fd9e49ad306" providerId="ADAL" clId="{0DA5E98E-CEA0-4ED6-9C3A-97BDF695BA18}" dt="2024-08-26T16:58:33.249" v="71" actId="1076"/>
        <pc:sldMkLst>
          <pc:docMk/>
          <pc:sldMk cId="378910861" sldId="408"/>
        </pc:sldMkLst>
        <pc:picChg chg="add mod">
          <ac:chgData name="Jack Ruzekowicz" userId="d2d0bd53-fe77-44a0-bff6-5fd9e49ad306" providerId="ADAL" clId="{0DA5E98E-CEA0-4ED6-9C3A-97BDF695BA18}" dt="2024-08-26T16:58:33.249" v="71" actId="1076"/>
          <ac:picMkLst>
            <pc:docMk/>
            <pc:sldMk cId="378910861" sldId="408"/>
            <ac:picMk id="2" creationId="{80F440F3-6625-2E3C-D191-A4DA0A989A6E}"/>
          </ac:picMkLst>
        </pc:picChg>
        <pc:picChg chg="add mod">
          <ac:chgData name="Jack Ruzekowicz" userId="d2d0bd53-fe77-44a0-bff6-5fd9e49ad306" providerId="ADAL" clId="{0DA5E98E-CEA0-4ED6-9C3A-97BDF695BA18}" dt="2024-08-26T16:58:19.795" v="70" actId="1076"/>
          <ac:picMkLst>
            <pc:docMk/>
            <pc:sldMk cId="378910861" sldId="408"/>
            <ac:picMk id="3" creationId="{0F07845D-03C0-A190-0E06-EE1985D80072}"/>
          </ac:picMkLst>
        </pc:picChg>
      </pc:sldChg>
      <pc:sldChg chg="addSp new">
        <pc:chgData name="Jack Ruzekowicz" userId="d2d0bd53-fe77-44a0-bff6-5fd9e49ad306" providerId="ADAL" clId="{0DA5E98E-CEA0-4ED6-9C3A-97BDF695BA18}" dt="2024-08-26T16:50:07.553" v="53"/>
        <pc:sldMkLst>
          <pc:docMk/>
          <pc:sldMk cId="3036538926" sldId="409"/>
        </pc:sldMkLst>
        <pc:picChg chg="add">
          <ac:chgData name="Jack Ruzekowicz" userId="d2d0bd53-fe77-44a0-bff6-5fd9e49ad306" providerId="ADAL" clId="{0DA5E98E-CEA0-4ED6-9C3A-97BDF695BA18}" dt="2024-08-26T16:50:07.553" v="53"/>
          <ac:picMkLst>
            <pc:docMk/>
            <pc:sldMk cId="3036538926" sldId="409"/>
            <ac:picMk id="2" creationId="{D18E7E9F-3DB9-D49C-A830-7B311EBBC8FD}"/>
          </ac:picMkLst>
        </pc:picChg>
      </pc:sldChg>
      <pc:sldChg chg="delSp modSp new del mod">
        <pc:chgData name="Jack Ruzekowicz" userId="d2d0bd53-fe77-44a0-bff6-5fd9e49ad306" providerId="ADAL" clId="{0DA5E98E-CEA0-4ED6-9C3A-97BDF695BA18}" dt="2024-08-26T17:02:17.156" v="78" actId="47"/>
        <pc:sldMkLst>
          <pc:docMk/>
          <pc:sldMk cId="727322350" sldId="410"/>
        </pc:sldMkLst>
        <pc:spChg chg="del mod">
          <ac:chgData name="Jack Ruzekowicz" userId="d2d0bd53-fe77-44a0-bff6-5fd9e49ad306" providerId="ADAL" clId="{0DA5E98E-CEA0-4ED6-9C3A-97BDF695BA18}" dt="2024-08-26T17:02:06.355" v="77" actId="478"/>
          <ac:spMkLst>
            <pc:docMk/>
            <pc:sldMk cId="727322350" sldId="410"/>
            <ac:spMk id="2" creationId="{BDB44524-5BF6-6A64-FEC4-6DDD2D8BE39E}"/>
          </ac:spMkLst>
        </pc:spChg>
      </pc:sldChg>
      <pc:sldChg chg="delSp new del mod">
        <pc:chgData name="Jack Ruzekowicz" userId="d2d0bd53-fe77-44a0-bff6-5fd9e49ad306" providerId="ADAL" clId="{0DA5E98E-CEA0-4ED6-9C3A-97BDF695BA18}" dt="2024-08-26T16:59:36.668" v="74" actId="47"/>
        <pc:sldMkLst>
          <pc:docMk/>
          <pc:sldMk cId="851402458" sldId="410"/>
        </pc:sldMkLst>
        <pc:spChg chg="del">
          <ac:chgData name="Jack Ruzekowicz" userId="d2d0bd53-fe77-44a0-bff6-5fd9e49ad306" providerId="ADAL" clId="{0DA5E98E-CEA0-4ED6-9C3A-97BDF695BA18}" dt="2024-08-26T16:59:31.998" v="73" actId="478"/>
          <ac:spMkLst>
            <pc:docMk/>
            <pc:sldMk cId="851402458" sldId="410"/>
            <ac:spMk id="2" creationId="{B53CB6A5-4711-7CC0-9912-B3430EA652AE}"/>
          </ac:spMkLst>
        </pc:spChg>
      </pc:sldChg>
      <pc:sldChg chg="addSp modSp new mod setBg">
        <pc:chgData name="Jack Ruzekowicz" userId="d2d0bd53-fe77-44a0-bff6-5fd9e49ad306" providerId="ADAL" clId="{0DA5E98E-CEA0-4ED6-9C3A-97BDF695BA18}" dt="2024-08-27T01:42:29.027" v="640" actId="1076"/>
        <pc:sldMkLst>
          <pc:docMk/>
          <pc:sldMk cId="1091884933" sldId="410"/>
        </pc:sldMkLst>
        <pc:spChg chg="add mod">
          <ac:chgData name="Jack Ruzekowicz" userId="d2d0bd53-fe77-44a0-bff6-5fd9e49ad306" providerId="ADAL" clId="{0DA5E98E-CEA0-4ED6-9C3A-97BDF695BA18}" dt="2024-08-27T01:42:29.027" v="640" actId="1076"/>
          <ac:spMkLst>
            <pc:docMk/>
            <pc:sldMk cId="1091884933" sldId="410"/>
            <ac:spMk id="2" creationId="{9B92BD52-C778-1B8A-FF58-85ADB6C0EAB1}"/>
          </ac:spMkLst>
        </pc:spChg>
      </pc:sldChg>
      <pc:sldChg chg="addSp modSp new mod">
        <pc:chgData name="Jack Ruzekowicz" userId="d2d0bd53-fe77-44a0-bff6-5fd9e49ad306" providerId="ADAL" clId="{0DA5E98E-CEA0-4ED6-9C3A-97BDF695BA18}" dt="2024-08-26T23:46:36.613" v="583" actId="122"/>
        <pc:sldMkLst>
          <pc:docMk/>
          <pc:sldMk cId="3308027752" sldId="411"/>
        </pc:sldMkLst>
        <pc:spChg chg="add mod">
          <ac:chgData name="Jack Ruzekowicz" userId="d2d0bd53-fe77-44a0-bff6-5fd9e49ad306" providerId="ADAL" clId="{0DA5E98E-CEA0-4ED6-9C3A-97BDF695BA18}" dt="2024-08-26T23:46:36.613" v="583" actId="122"/>
          <ac:spMkLst>
            <pc:docMk/>
            <pc:sldMk cId="3308027752" sldId="411"/>
            <ac:spMk id="2" creationId="{BC39DF0C-3F5D-8089-EE43-7B5F4782B1E2}"/>
          </ac:spMkLst>
        </pc:spChg>
        <pc:picChg chg="add mod">
          <ac:chgData name="Jack Ruzekowicz" userId="d2d0bd53-fe77-44a0-bff6-5fd9e49ad306" providerId="ADAL" clId="{0DA5E98E-CEA0-4ED6-9C3A-97BDF695BA18}" dt="2024-08-26T23:42:43.218" v="357" actId="1076"/>
          <ac:picMkLst>
            <pc:docMk/>
            <pc:sldMk cId="3308027752" sldId="411"/>
            <ac:picMk id="2050" creationId="{40BD2FFD-EBCE-15E8-129E-0A2B55762CCF}"/>
          </ac:picMkLst>
        </pc:picChg>
      </pc:sldChg>
      <pc:sldChg chg="addSp modSp new mod">
        <pc:chgData name="Jack Ruzekowicz" userId="d2d0bd53-fe77-44a0-bff6-5fd9e49ad306" providerId="ADAL" clId="{0DA5E98E-CEA0-4ED6-9C3A-97BDF695BA18}" dt="2024-08-26T23:48:11.019" v="618" actId="1038"/>
        <pc:sldMkLst>
          <pc:docMk/>
          <pc:sldMk cId="2002264308" sldId="412"/>
        </pc:sldMkLst>
        <pc:spChg chg="add mod">
          <ac:chgData name="Jack Ruzekowicz" userId="d2d0bd53-fe77-44a0-bff6-5fd9e49ad306" providerId="ADAL" clId="{0DA5E98E-CEA0-4ED6-9C3A-97BDF695BA18}" dt="2024-08-26T23:47:23.748" v="614" actId="1076"/>
          <ac:spMkLst>
            <pc:docMk/>
            <pc:sldMk cId="2002264308" sldId="412"/>
            <ac:spMk id="3" creationId="{F958B001-C038-DE34-5098-1C2796E94624}"/>
          </ac:spMkLst>
        </pc:spChg>
        <pc:picChg chg="add mod">
          <ac:chgData name="Jack Ruzekowicz" userId="d2d0bd53-fe77-44a0-bff6-5fd9e49ad306" providerId="ADAL" clId="{0DA5E98E-CEA0-4ED6-9C3A-97BDF695BA18}" dt="2024-08-26T23:48:11.019" v="618" actId="1038"/>
          <ac:picMkLst>
            <pc:docMk/>
            <pc:sldMk cId="2002264308" sldId="412"/>
            <ac:picMk id="2" creationId="{D747779B-79DB-16E8-D612-2934267B5EB2}"/>
          </ac:picMkLst>
        </pc:picChg>
      </pc:sldChg>
      <pc:sldChg chg="addSp delSp modSp new mod">
        <pc:chgData name="Jack Ruzekowicz" userId="d2d0bd53-fe77-44a0-bff6-5fd9e49ad306" providerId="ADAL" clId="{0DA5E98E-CEA0-4ED6-9C3A-97BDF695BA18}" dt="2024-08-27T00:02:27.634" v="625" actId="20577"/>
        <pc:sldMkLst>
          <pc:docMk/>
          <pc:sldMk cId="296057206" sldId="413"/>
        </pc:sldMkLst>
        <pc:spChg chg="add del mod">
          <ac:chgData name="Jack Ruzekowicz" userId="d2d0bd53-fe77-44a0-bff6-5fd9e49ad306" providerId="ADAL" clId="{0DA5E98E-CEA0-4ED6-9C3A-97BDF695BA18}" dt="2024-08-27T00:02:16.298" v="620" actId="478"/>
          <ac:spMkLst>
            <pc:docMk/>
            <pc:sldMk cId="296057206" sldId="413"/>
            <ac:spMk id="3" creationId="{33E3D1F4-4732-E1D0-D649-5680BA4EA873}"/>
          </ac:spMkLst>
        </pc:spChg>
        <pc:spChg chg="add mod">
          <ac:chgData name="Jack Ruzekowicz" userId="d2d0bd53-fe77-44a0-bff6-5fd9e49ad306" providerId="ADAL" clId="{0DA5E98E-CEA0-4ED6-9C3A-97BDF695BA18}" dt="2024-08-27T00:02:08.632" v="619"/>
          <ac:spMkLst>
            <pc:docMk/>
            <pc:sldMk cId="296057206" sldId="413"/>
            <ac:spMk id="4" creationId="{FADE5B20-17D6-81B4-2A07-557A93379154}"/>
          </ac:spMkLst>
        </pc:spChg>
        <pc:spChg chg="add mod">
          <ac:chgData name="Jack Ruzekowicz" userId="d2d0bd53-fe77-44a0-bff6-5fd9e49ad306" providerId="ADAL" clId="{0DA5E98E-CEA0-4ED6-9C3A-97BDF695BA18}" dt="2024-08-27T00:02:27.634" v="625" actId="20577"/>
          <ac:spMkLst>
            <pc:docMk/>
            <pc:sldMk cId="296057206" sldId="413"/>
            <ac:spMk id="5" creationId="{A2FEB93C-8DF4-E152-848A-6EC7CB797A66}"/>
          </ac:spMkLst>
        </pc:spChg>
        <pc:picChg chg="add">
          <ac:chgData name="Jack Ruzekowicz" userId="d2d0bd53-fe77-44a0-bff6-5fd9e49ad306" providerId="ADAL" clId="{0DA5E98E-CEA0-4ED6-9C3A-97BDF695BA18}" dt="2024-08-26T17:21:10.848" v="138"/>
          <ac:picMkLst>
            <pc:docMk/>
            <pc:sldMk cId="296057206" sldId="413"/>
            <ac:picMk id="2" creationId="{806C24D2-328C-0F1D-374E-402FF33E8D57}"/>
          </ac:picMkLst>
        </pc:picChg>
      </pc:sldChg>
      <pc:sldChg chg="addSp modSp new mod">
        <pc:chgData name="Jack Ruzekowicz" userId="d2d0bd53-fe77-44a0-bff6-5fd9e49ad306" providerId="ADAL" clId="{0DA5E98E-CEA0-4ED6-9C3A-97BDF695BA18}" dt="2024-08-26T18:40:26.780" v="150" actId="20577"/>
        <pc:sldMkLst>
          <pc:docMk/>
          <pc:sldMk cId="3499906704" sldId="414"/>
        </pc:sldMkLst>
        <pc:spChg chg="add mod">
          <ac:chgData name="Jack Ruzekowicz" userId="d2d0bd53-fe77-44a0-bff6-5fd9e49ad306" providerId="ADAL" clId="{0DA5E98E-CEA0-4ED6-9C3A-97BDF695BA18}" dt="2024-08-26T18:40:26.780" v="150" actId="20577"/>
          <ac:spMkLst>
            <pc:docMk/>
            <pc:sldMk cId="3499906704" sldId="414"/>
            <ac:spMk id="2" creationId="{282B1677-928F-38E4-EDCE-B877D305C869}"/>
          </ac:spMkLst>
        </pc:spChg>
      </pc:sldChg>
      <pc:sldChg chg="addSp delSp modSp new mod">
        <pc:chgData name="Jack Ruzekowicz" userId="d2d0bd53-fe77-44a0-bff6-5fd9e49ad306" providerId="ADAL" clId="{0DA5E98E-CEA0-4ED6-9C3A-97BDF695BA18}" dt="2024-08-26T19:10:43.490" v="201" actId="1076"/>
        <pc:sldMkLst>
          <pc:docMk/>
          <pc:sldMk cId="3413482869" sldId="415"/>
        </pc:sldMkLst>
        <pc:spChg chg="add mod">
          <ac:chgData name="Jack Ruzekowicz" userId="d2d0bd53-fe77-44a0-bff6-5fd9e49ad306" providerId="ADAL" clId="{0DA5E98E-CEA0-4ED6-9C3A-97BDF695BA18}" dt="2024-08-26T19:10:43.490" v="201" actId="1076"/>
          <ac:spMkLst>
            <pc:docMk/>
            <pc:sldMk cId="3413482869" sldId="415"/>
            <ac:spMk id="3" creationId="{4BAB5C5C-CADD-AFA2-FD76-3B107008A444}"/>
          </ac:spMkLst>
        </pc:spChg>
        <pc:picChg chg="add del">
          <ac:chgData name="Jack Ruzekowicz" userId="d2d0bd53-fe77-44a0-bff6-5fd9e49ad306" providerId="ADAL" clId="{0DA5E98E-CEA0-4ED6-9C3A-97BDF695BA18}" dt="2024-08-26T18:58:13.137" v="154" actId="478"/>
          <ac:picMkLst>
            <pc:docMk/>
            <pc:sldMk cId="3413482869" sldId="415"/>
            <ac:picMk id="2" creationId="{00BD73F9-ACC1-B259-186B-4AA8E39E9811}"/>
          </ac:picMkLst>
        </pc:picChg>
      </pc:sldChg>
      <pc:sldChg chg="addSp modSp new mod">
        <pc:chgData name="Jack Ruzekowicz" userId="d2d0bd53-fe77-44a0-bff6-5fd9e49ad306" providerId="ADAL" clId="{0DA5E98E-CEA0-4ED6-9C3A-97BDF695BA18}" dt="2024-08-27T01:49:00.720" v="723" actId="20577"/>
        <pc:sldMkLst>
          <pc:docMk/>
          <pc:sldMk cId="896129942" sldId="416"/>
        </pc:sldMkLst>
        <pc:spChg chg="add mod">
          <ac:chgData name="Jack Ruzekowicz" userId="d2d0bd53-fe77-44a0-bff6-5fd9e49ad306" providerId="ADAL" clId="{0DA5E98E-CEA0-4ED6-9C3A-97BDF695BA18}" dt="2024-08-27T01:49:00.720" v="723" actId="20577"/>
          <ac:spMkLst>
            <pc:docMk/>
            <pc:sldMk cId="896129942" sldId="416"/>
            <ac:spMk id="2" creationId="{B04394C9-E3AA-2ACC-FBDD-BDA4ECF954C9}"/>
          </ac:spMkLst>
        </pc:spChg>
      </pc:sldChg>
      <pc:sldChg chg="addSp modSp new mod">
        <pc:chgData name="Jack Ruzekowicz" userId="d2d0bd53-fe77-44a0-bff6-5fd9e49ad306" providerId="ADAL" clId="{0DA5E98E-CEA0-4ED6-9C3A-97BDF695BA18}" dt="2024-08-27T01:44:42.936" v="704" actId="20577"/>
        <pc:sldMkLst>
          <pc:docMk/>
          <pc:sldMk cId="2102227046" sldId="417"/>
        </pc:sldMkLst>
        <pc:spChg chg="add mod">
          <ac:chgData name="Jack Ruzekowicz" userId="d2d0bd53-fe77-44a0-bff6-5fd9e49ad306" providerId="ADAL" clId="{0DA5E98E-CEA0-4ED6-9C3A-97BDF695BA18}" dt="2024-08-27T01:44:42.936" v="704" actId="20577"/>
          <ac:spMkLst>
            <pc:docMk/>
            <pc:sldMk cId="2102227046" sldId="417"/>
            <ac:spMk id="3" creationId="{48DCFD48-67D9-6B80-4EA0-0555E8D5489D}"/>
          </ac:spMkLst>
        </pc:spChg>
        <pc:picChg chg="add">
          <ac:chgData name="Jack Ruzekowicz" userId="d2d0bd53-fe77-44a0-bff6-5fd9e49ad306" providerId="ADAL" clId="{0DA5E98E-CEA0-4ED6-9C3A-97BDF695BA18}" dt="2024-08-26T19:13:48.640" v="203"/>
          <ac:picMkLst>
            <pc:docMk/>
            <pc:sldMk cId="2102227046" sldId="417"/>
            <ac:picMk id="2" creationId="{156FF4DD-BA39-F4C7-98FB-042CD885F6C1}"/>
          </ac:picMkLst>
        </pc:picChg>
      </pc:sldChg>
      <pc:sldChg chg="addSp modSp new mod">
        <pc:chgData name="Jack Ruzekowicz" userId="d2d0bd53-fe77-44a0-bff6-5fd9e49ad306" providerId="ADAL" clId="{0DA5E98E-CEA0-4ED6-9C3A-97BDF695BA18}" dt="2024-08-27T01:44:11.100" v="690" actId="20577"/>
        <pc:sldMkLst>
          <pc:docMk/>
          <pc:sldMk cId="1820511277" sldId="418"/>
        </pc:sldMkLst>
        <pc:spChg chg="add mod">
          <ac:chgData name="Jack Ruzekowicz" userId="d2d0bd53-fe77-44a0-bff6-5fd9e49ad306" providerId="ADAL" clId="{0DA5E98E-CEA0-4ED6-9C3A-97BDF695BA18}" dt="2024-08-27T01:44:11.100" v="690" actId="20577"/>
          <ac:spMkLst>
            <pc:docMk/>
            <pc:sldMk cId="1820511277" sldId="418"/>
            <ac:spMk id="3" creationId="{3F0B3D5C-0DA3-5371-EC06-B59F7580B432}"/>
          </ac:spMkLst>
        </pc:spChg>
        <pc:picChg chg="add">
          <ac:chgData name="Jack Ruzekowicz" userId="d2d0bd53-fe77-44a0-bff6-5fd9e49ad306" providerId="ADAL" clId="{0DA5E98E-CEA0-4ED6-9C3A-97BDF695BA18}" dt="2024-08-26T19:14:18.026" v="205"/>
          <ac:picMkLst>
            <pc:docMk/>
            <pc:sldMk cId="1820511277" sldId="418"/>
            <ac:picMk id="2" creationId="{C216B790-6AA6-31E5-E5C1-7BE684B93665}"/>
          </ac:picMkLst>
        </pc:picChg>
      </pc:sldChg>
      <pc:sldChg chg="addSp modSp new mod">
        <pc:chgData name="Jack Ruzekowicz" userId="d2d0bd53-fe77-44a0-bff6-5fd9e49ad306" providerId="ADAL" clId="{0DA5E98E-CEA0-4ED6-9C3A-97BDF695BA18}" dt="2024-08-27T01:47:25.202" v="715" actId="20577"/>
        <pc:sldMkLst>
          <pc:docMk/>
          <pc:sldMk cId="3661765130" sldId="419"/>
        </pc:sldMkLst>
        <pc:spChg chg="add mod">
          <ac:chgData name="Jack Ruzekowicz" userId="d2d0bd53-fe77-44a0-bff6-5fd9e49ad306" providerId="ADAL" clId="{0DA5E98E-CEA0-4ED6-9C3A-97BDF695BA18}" dt="2024-08-27T01:47:25.202" v="715" actId="20577"/>
          <ac:spMkLst>
            <pc:docMk/>
            <pc:sldMk cId="3661765130" sldId="419"/>
            <ac:spMk id="3" creationId="{3F9BFEA8-806D-3CB8-42C7-D616CA2477C8}"/>
          </ac:spMkLst>
        </pc:spChg>
        <pc:picChg chg="add">
          <ac:chgData name="Jack Ruzekowicz" userId="d2d0bd53-fe77-44a0-bff6-5fd9e49ad306" providerId="ADAL" clId="{0DA5E98E-CEA0-4ED6-9C3A-97BDF695BA18}" dt="2024-08-26T19:15:46.382" v="207"/>
          <ac:picMkLst>
            <pc:docMk/>
            <pc:sldMk cId="3661765130" sldId="419"/>
            <ac:picMk id="2" creationId="{520F7099-6147-72B9-88C0-16F1D6A3DDFD}"/>
          </ac:picMkLst>
        </pc:picChg>
      </pc:sldChg>
      <pc:sldChg chg="addSp modSp new mod">
        <pc:chgData name="Jack Ruzekowicz" userId="d2d0bd53-fe77-44a0-bff6-5fd9e49ad306" providerId="ADAL" clId="{0DA5E98E-CEA0-4ED6-9C3A-97BDF695BA18}" dt="2024-08-27T01:49:58.633" v="732" actId="20577"/>
        <pc:sldMkLst>
          <pc:docMk/>
          <pc:sldMk cId="4001056247" sldId="420"/>
        </pc:sldMkLst>
        <pc:spChg chg="add mod">
          <ac:chgData name="Jack Ruzekowicz" userId="d2d0bd53-fe77-44a0-bff6-5fd9e49ad306" providerId="ADAL" clId="{0DA5E98E-CEA0-4ED6-9C3A-97BDF695BA18}" dt="2024-08-27T01:49:58.633" v="732" actId="20577"/>
          <ac:spMkLst>
            <pc:docMk/>
            <pc:sldMk cId="4001056247" sldId="420"/>
            <ac:spMk id="3" creationId="{E6E41DF4-BC5E-A9CE-400D-3C0E95E4880F}"/>
          </ac:spMkLst>
        </pc:spChg>
        <pc:picChg chg="add">
          <ac:chgData name="Jack Ruzekowicz" userId="d2d0bd53-fe77-44a0-bff6-5fd9e49ad306" providerId="ADAL" clId="{0DA5E98E-CEA0-4ED6-9C3A-97BDF695BA18}" dt="2024-08-26T19:16:23.941" v="209"/>
          <ac:picMkLst>
            <pc:docMk/>
            <pc:sldMk cId="4001056247" sldId="420"/>
            <ac:picMk id="2" creationId="{653B713E-4E7B-8888-7664-07644F541C67}"/>
          </ac:picMkLst>
        </pc:picChg>
      </pc:sldChg>
      <pc:sldChg chg="new del">
        <pc:chgData name="Jack Ruzekowicz" userId="d2d0bd53-fe77-44a0-bff6-5fd9e49ad306" providerId="ADAL" clId="{0DA5E98E-CEA0-4ED6-9C3A-97BDF695BA18}" dt="2024-08-26T19:22:55.262" v="215" actId="47"/>
        <pc:sldMkLst>
          <pc:docMk/>
          <pc:sldMk cId="316776463" sldId="421"/>
        </pc:sldMkLst>
      </pc:sldChg>
      <pc:sldMasterChg chg="del delSldLayout">
        <pc:chgData name="Jack Ruzekowicz" userId="d2d0bd53-fe77-44a0-bff6-5fd9e49ad306" providerId="ADAL" clId="{0DA5E98E-CEA0-4ED6-9C3A-97BDF695BA18}" dt="2024-08-26T19:28:15.808" v="252" actId="47"/>
        <pc:sldMasterMkLst>
          <pc:docMk/>
          <pc:sldMasterMk cId="2452893621" sldId="2147483696"/>
        </pc:sldMasterMkLst>
        <pc:sldLayoutChg chg="del">
          <pc:chgData name="Jack Ruzekowicz" userId="d2d0bd53-fe77-44a0-bff6-5fd9e49ad306" providerId="ADAL" clId="{0DA5E98E-CEA0-4ED6-9C3A-97BDF695BA18}" dt="2024-08-26T19:28:15.808" v="252" actId="47"/>
          <pc:sldLayoutMkLst>
            <pc:docMk/>
            <pc:sldMasterMk cId="2452893621" sldId="2147483696"/>
            <pc:sldLayoutMk cId="2037356760" sldId="2147483697"/>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2559438310" sldId="2147483698"/>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3724699300" sldId="2147483699"/>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609540487" sldId="2147483700"/>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803935259" sldId="2147483701"/>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315597111" sldId="2147483702"/>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1763714038" sldId="2147483703"/>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3620490978" sldId="2147483704"/>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888259926" sldId="2147483705"/>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1604023654" sldId="2147483706"/>
          </pc:sldLayoutMkLst>
        </pc:sldLayoutChg>
        <pc:sldLayoutChg chg="del">
          <pc:chgData name="Jack Ruzekowicz" userId="d2d0bd53-fe77-44a0-bff6-5fd9e49ad306" providerId="ADAL" clId="{0DA5E98E-CEA0-4ED6-9C3A-97BDF695BA18}" dt="2024-08-26T19:28:15.808" v="252" actId="47"/>
          <pc:sldLayoutMkLst>
            <pc:docMk/>
            <pc:sldMasterMk cId="2452893621" sldId="2147483696"/>
            <pc:sldLayoutMk cId="2354984609" sldId="2147483707"/>
          </pc:sldLayoutMkLst>
        </pc:sldLayoutChg>
      </pc:sldMasterChg>
      <pc:sldMasterChg chg="del delSldLayout">
        <pc:chgData name="Jack Ruzekowicz" userId="d2d0bd53-fe77-44a0-bff6-5fd9e49ad306" providerId="ADAL" clId="{0DA5E98E-CEA0-4ED6-9C3A-97BDF695BA18}" dt="2024-08-26T19:28:10.578" v="248" actId="47"/>
        <pc:sldMasterMkLst>
          <pc:docMk/>
          <pc:sldMasterMk cId="1608623322" sldId="2147483720"/>
        </pc:sldMasterMkLst>
        <pc:sldLayoutChg chg="del">
          <pc:chgData name="Jack Ruzekowicz" userId="d2d0bd53-fe77-44a0-bff6-5fd9e49ad306" providerId="ADAL" clId="{0DA5E98E-CEA0-4ED6-9C3A-97BDF695BA18}" dt="2024-08-26T19:28:10.578" v="248" actId="47"/>
          <pc:sldLayoutMkLst>
            <pc:docMk/>
            <pc:sldMasterMk cId="1608623322" sldId="2147483720"/>
            <pc:sldLayoutMk cId="2878815399" sldId="2147483721"/>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408689635" sldId="2147483722"/>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153392516" sldId="2147483723"/>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523711082" sldId="2147483724"/>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80769914" sldId="2147483725"/>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2615958682" sldId="2147483726"/>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3423567960" sldId="2147483727"/>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345124653" sldId="2147483728"/>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2630870545" sldId="2147483729"/>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276565124" sldId="2147483730"/>
          </pc:sldLayoutMkLst>
        </pc:sldLayoutChg>
        <pc:sldLayoutChg chg="del">
          <pc:chgData name="Jack Ruzekowicz" userId="d2d0bd53-fe77-44a0-bff6-5fd9e49ad306" providerId="ADAL" clId="{0DA5E98E-CEA0-4ED6-9C3A-97BDF695BA18}" dt="2024-08-26T19:28:10.578" v="248" actId="47"/>
          <pc:sldLayoutMkLst>
            <pc:docMk/>
            <pc:sldMasterMk cId="1608623322" sldId="2147483720"/>
            <pc:sldLayoutMk cId="2258833266" sldId="2147483731"/>
          </pc:sldLayoutMkLst>
        </pc:sldLayoutChg>
      </pc:sldMasterChg>
      <pc:sldMasterChg chg="del delSldLayout">
        <pc:chgData name="Jack Ruzekowicz" userId="d2d0bd53-fe77-44a0-bff6-5fd9e49ad306" providerId="ADAL" clId="{0DA5E98E-CEA0-4ED6-9C3A-97BDF695BA18}" dt="2024-08-26T19:28:18.883" v="256" actId="47"/>
        <pc:sldMasterMkLst>
          <pc:docMk/>
          <pc:sldMasterMk cId="1524459963" sldId="2147483733"/>
        </pc:sldMasterMkLst>
        <pc:sldLayoutChg chg="del">
          <pc:chgData name="Jack Ruzekowicz" userId="d2d0bd53-fe77-44a0-bff6-5fd9e49ad306" providerId="ADAL" clId="{0DA5E98E-CEA0-4ED6-9C3A-97BDF695BA18}" dt="2024-08-26T19:28:18.883" v="256" actId="47"/>
          <pc:sldLayoutMkLst>
            <pc:docMk/>
            <pc:sldMasterMk cId="1524459963" sldId="2147483733"/>
            <pc:sldLayoutMk cId="2246575489" sldId="2147483734"/>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1244522780" sldId="2147483735"/>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2536733974" sldId="2147483736"/>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2066417109" sldId="2147483737"/>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1878146816" sldId="2147483738"/>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4255230151" sldId="2147483739"/>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856607791" sldId="2147483740"/>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2880841503" sldId="2147483741"/>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984721287" sldId="2147483742"/>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3775864181" sldId="2147483743"/>
          </pc:sldLayoutMkLst>
        </pc:sldLayoutChg>
        <pc:sldLayoutChg chg="del">
          <pc:chgData name="Jack Ruzekowicz" userId="d2d0bd53-fe77-44a0-bff6-5fd9e49ad306" providerId="ADAL" clId="{0DA5E98E-CEA0-4ED6-9C3A-97BDF695BA18}" dt="2024-08-26T19:28:18.883" v="256" actId="47"/>
          <pc:sldLayoutMkLst>
            <pc:docMk/>
            <pc:sldMasterMk cId="1524459963" sldId="2147483733"/>
            <pc:sldLayoutMk cId="2801265112" sldId="2147483744"/>
          </pc:sldLayoutMkLst>
        </pc:sldLayoutChg>
      </pc:sldMasterChg>
      <pc:sldMasterChg chg="del delSldLayout">
        <pc:chgData name="Jack Ruzekowicz" userId="d2d0bd53-fe77-44a0-bff6-5fd9e49ad306" providerId="ADAL" clId="{0DA5E98E-CEA0-4ED6-9C3A-97BDF695BA18}" dt="2024-08-26T19:28:20.503" v="258" actId="47"/>
        <pc:sldMasterMkLst>
          <pc:docMk/>
          <pc:sldMasterMk cId="1606738756" sldId="2147483757"/>
        </pc:sldMasterMkLst>
        <pc:sldLayoutChg chg="del">
          <pc:chgData name="Jack Ruzekowicz" userId="d2d0bd53-fe77-44a0-bff6-5fd9e49ad306" providerId="ADAL" clId="{0DA5E98E-CEA0-4ED6-9C3A-97BDF695BA18}" dt="2024-08-26T19:28:20.503" v="258" actId="47"/>
          <pc:sldLayoutMkLst>
            <pc:docMk/>
            <pc:sldMasterMk cId="1606738756" sldId="2147483757"/>
            <pc:sldLayoutMk cId="1680376372" sldId="2147483758"/>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2103405640" sldId="2147483759"/>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2942707346" sldId="2147483760"/>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281648871" sldId="2147483761"/>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1919778195" sldId="2147483762"/>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3670282526" sldId="2147483763"/>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2566016088" sldId="2147483764"/>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4091844873" sldId="2147483765"/>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4223587528" sldId="2147483766"/>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1930130633" sldId="2147483767"/>
          </pc:sldLayoutMkLst>
        </pc:sldLayoutChg>
        <pc:sldLayoutChg chg="del">
          <pc:chgData name="Jack Ruzekowicz" userId="d2d0bd53-fe77-44a0-bff6-5fd9e49ad306" providerId="ADAL" clId="{0DA5E98E-CEA0-4ED6-9C3A-97BDF695BA18}" dt="2024-08-26T19:28:20.503" v="258" actId="47"/>
          <pc:sldLayoutMkLst>
            <pc:docMk/>
            <pc:sldMasterMk cId="1606738756" sldId="2147483757"/>
            <pc:sldLayoutMk cId="1187340151" sldId="2147483768"/>
          </pc:sldLayoutMkLst>
        </pc:sldLayoutChg>
      </pc:sldMasterChg>
      <pc:sldMasterChg chg="delSldLayout">
        <pc:chgData name="Jack Ruzekowicz" userId="d2d0bd53-fe77-44a0-bff6-5fd9e49ad306" providerId="ADAL" clId="{0DA5E98E-CEA0-4ED6-9C3A-97BDF695BA18}" dt="2024-08-26T19:28:04.162" v="241" actId="47"/>
        <pc:sldMasterMkLst>
          <pc:docMk/>
          <pc:sldMasterMk cId="488587566" sldId="2147483783"/>
        </pc:sldMasterMkLst>
        <pc:sldLayoutChg chg="del">
          <pc:chgData name="Jack Ruzekowicz" userId="d2d0bd53-fe77-44a0-bff6-5fd9e49ad306" providerId="ADAL" clId="{0DA5E98E-CEA0-4ED6-9C3A-97BDF695BA18}" dt="2024-08-26T19:28:04.162" v="241" actId="47"/>
          <pc:sldLayoutMkLst>
            <pc:docMk/>
            <pc:sldMasterMk cId="488587566" sldId="2147483783"/>
            <pc:sldLayoutMk cId="2240155518" sldId="21474837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E824E-63EA-43DF-86D0-F3E6FA1EF52D}" type="datetimeFigureOut">
              <a:rPr lang="en-US" smtClean="0"/>
              <a:t>8/26/2024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04D0F-F07C-450D-8DE4-E7F416492908}" type="slidenum">
              <a:rPr lang="en-US" smtClean="0"/>
              <a:t>‹#›</a:t>
            </a:fld>
            <a:endParaRPr lang="en-US"/>
          </a:p>
        </p:txBody>
      </p:sp>
    </p:spTree>
    <p:extLst>
      <p:ext uri="{BB962C8B-B14F-4D97-AF65-F5344CB8AC3E}">
        <p14:creationId xmlns:p14="http://schemas.microsoft.com/office/powerpoint/2010/main" val="334763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04D0F-F07C-450D-8DE4-E7F416492908}" type="slidenum">
              <a:rPr lang="en-US" smtClean="0"/>
              <a:t>1</a:t>
            </a:fld>
            <a:endParaRPr lang="en-US"/>
          </a:p>
        </p:txBody>
      </p:sp>
    </p:spTree>
    <p:extLst>
      <p:ext uri="{BB962C8B-B14F-4D97-AF65-F5344CB8AC3E}">
        <p14:creationId xmlns:p14="http://schemas.microsoft.com/office/powerpoint/2010/main" val="11689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a:t>
            </a:r>
            <a:r>
              <a:rPr lang="en-US" baseline="0" dirty="0"/>
              <a:t> UCS’s ten brand colors (not including black and shades of gray). </a:t>
            </a:r>
          </a:p>
          <a:p>
            <a:r>
              <a:rPr lang="en-US" baseline="0" dirty="0"/>
              <a:t>Do not use them for text (not as much contrast as white) except as an accent. </a:t>
            </a:r>
          </a:p>
          <a:p>
            <a:r>
              <a:rPr lang="en-US" baseline="0" dirty="0"/>
              <a:t>Do use them for graphics, accents, and other visual elements.</a:t>
            </a:r>
            <a:r>
              <a:rPr lang="en-US" dirty="0"/>
              <a:t> </a:t>
            </a:r>
          </a:p>
          <a:p>
            <a:endParaRPr lang="en-US" dirty="0"/>
          </a:p>
          <a:p>
            <a:r>
              <a:rPr lang="en-US" dirty="0"/>
              <a:t>Orange, dark green, indigo, medium blue, and cyan are used as accent colors for UCS publications. These colors are also provided as Microsoft Office palette files to get you partway to using UCS colors in your project. R/G/B values for additional UCS colors are provided in this slide.</a:t>
            </a:r>
            <a:endParaRPr lang="en-US" baseline="0" dirty="0"/>
          </a:p>
          <a:p>
            <a:endParaRPr lang="en-US" baseline="0" dirty="0"/>
          </a:p>
          <a:p>
            <a:r>
              <a:rPr lang="en-US" dirty="0"/>
              <a:t>To install the UCS color palettes onto your computer, save the files in the following folder</a:t>
            </a:r>
            <a:r>
              <a:rPr lang="en-US" baseline="0" dirty="0"/>
              <a:t> (note that you may need to enable seeing hidden folders the directories):</a:t>
            </a:r>
            <a:endParaRPr lang="en-US" dirty="0"/>
          </a:p>
          <a:p>
            <a:r>
              <a:rPr lang="en-US" b="1" dirty="0"/>
              <a:t>Windows - C:\Users\[your name]\</a:t>
            </a:r>
            <a:r>
              <a:rPr lang="en-US" b="1" dirty="0" err="1"/>
              <a:t>AppData</a:t>
            </a:r>
            <a:r>
              <a:rPr lang="en-US" b="1" dirty="0"/>
              <a:t>\Roaming\Microsoft\Templates\Document Themes\Theme Colors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Mac – Library\Group Containers\Office\User Content\Themes\Theme Colors</a:t>
            </a:r>
          </a:p>
          <a:p>
            <a:endParaRPr lang="en-US" dirty="0"/>
          </a:p>
          <a:p>
            <a:r>
              <a:rPr lang="en-US" dirty="0"/>
              <a:t>You may need to restart your Microsoft Office programs in order to begin seeing the new palettes. Contact Cynthia if you need assistance installing these files.</a:t>
            </a:r>
          </a:p>
          <a:p>
            <a:endParaRPr lang="en-US"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E104D0F-F07C-450D-8DE4-E7F416492908}" type="slidenum">
              <a:rPr lang="en-US" smtClean="0"/>
              <a:t>2</a:t>
            </a:fld>
            <a:endParaRPr lang="en-US"/>
          </a:p>
        </p:txBody>
      </p:sp>
    </p:spTree>
    <p:extLst>
      <p:ext uri="{BB962C8B-B14F-4D97-AF65-F5344CB8AC3E}">
        <p14:creationId xmlns:p14="http://schemas.microsoft.com/office/powerpoint/2010/main" val="368288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04D0F-F07C-450D-8DE4-E7F416492908}" type="slidenum">
              <a:rPr lang="en-US" smtClean="0"/>
              <a:t>13</a:t>
            </a:fld>
            <a:endParaRPr lang="en-US"/>
          </a:p>
        </p:txBody>
      </p:sp>
    </p:spTree>
    <p:extLst>
      <p:ext uri="{BB962C8B-B14F-4D97-AF65-F5344CB8AC3E}">
        <p14:creationId xmlns:p14="http://schemas.microsoft.com/office/powerpoint/2010/main" val="377765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04D0F-F07C-450D-8DE4-E7F416492908}" type="slidenum">
              <a:rPr lang="en-US" smtClean="0"/>
              <a:t>14</a:t>
            </a:fld>
            <a:endParaRPr lang="en-US"/>
          </a:p>
        </p:txBody>
      </p:sp>
    </p:spTree>
    <p:extLst>
      <p:ext uri="{BB962C8B-B14F-4D97-AF65-F5344CB8AC3E}">
        <p14:creationId xmlns:p14="http://schemas.microsoft.com/office/powerpoint/2010/main" val="25852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04D0F-F07C-450D-8DE4-E7F416492908}" type="slidenum">
              <a:rPr lang="en-US" smtClean="0"/>
              <a:t>20</a:t>
            </a:fld>
            <a:endParaRPr lang="en-US"/>
          </a:p>
        </p:txBody>
      </p:sp>
    </p:spTree>
    <p:extLst>
      <p:ext uri="{BB962C8B-B14F-4D97-AF65-F5344CB8AC3E}">
        <p14:creationId xmlns:p14="http://schemas.microsoft.com/office/powerpoint/2010/main" val="1474566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04D0F-F07C-450D-8DE4-E7F416492908}" type="slidenum">
              <a:rPr lang="en-US" smtClean="0"/>
              <a:t>21</a:t>
            </a:fld>
            <a:endParaRPr lang="en-US"/>
          </a:p>
        </p:txBody>
      </p:sp>
    </p:spTree>
    <p:extLst>
      <p:ext uri="{BB962C8B-B14F-4D97-AF65-F5344CB8AC3E}">
        <p14:creationId xmlns:p14="http://schemas.microsoft.com/office/powerpoint/2010/main" val="3723764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4157E-C63B-E742-A899-4B92F0EEB60D}"/>
              </a:ext>
            </a:extLst>
          </p:cNvPr>
          <p:cNvSpPr txBox="1"/>
          <p:nvPr userDrawn="1"/>
        </p:nvSpPr>
        <p:spPr>
          <a:xfrm>
            <a:off x="0" y="722645"/>
            <a:ext cx="5509846" cy="938719"/>
          </a:xfrm>
          <a:prstGeom prst="rect">
            <a:avLst/>
          </a:prstGeom>
          <a:solidFill>
            <a:schemeClr val="bg1">
              <a:alpha val="25000"/>
            </a:schemeClr>
          </a:solidFill>
        </p:spPr>
        <p:txBody>
          <a:bodyPr wrap="square" lIns="274320" tIns="182880" rIns="274320" bIns="274320" rtlCol="0" anchor="t" anchorCtr="0">
            <a:spAutoFit/>
          </a:bodyPr>
          <a:lstStyle/>
          <a:p>
            <a:pPr algn="ctr"/>
            <a:endParaRPr lang="en-US" sz="3100">
              <a:solidFill>
                <a:prstClr val="black"/>
              </a:solidFill>
            </a:endParaRPr>
          </a:p>
        </p:txBody>
      </p:sp>
      <p:sp>
        <p:nvSpPr>
          <p:cNvPr id="8" name="TextBox 7">
            <a:extLst>
              <a:ext uri="{FF2B5EF4-FFF2-40B4-BE49-F238E27FC236}">
                <a16:creationId xmlns:a16="http://schemas.microsoft.com/office/drawing/2014/main" id="{23774A46-108D-2D45-AAB7-6A04F3FD4C92}"/>
              </a:ext>
            </a:extLst>
          </p:cNvPr>
          <p:cNvSpPr txBox="1"/>
          <p:nvPr userDrawn="1"/>
        </p:nvSpPr>
        <p:spPr>
          <a:xfrm>
            <a:off x="563066" y="807024"/>
            <a:ext cx="3493127" cy="830997"/>
          </a:xfrm>
          <a:prstGeom prst="rect">
            <a:avLst/>
          </a:prstGeom>
          <a:noFill/>
        </p:spPr>
        <p:txBody>
          <a:bodyPr wrap="square" rtlCol="0" anchor="ctr">
            <a:spAutoFit/>
          </a:bodyPr>
          <a:lstStyle/>
          <a:p>
            <a:r>
              <a:rPr lang="en-US" sz="4800" b="1" dirty="0">
                <a:solidFill>
                  <a:prstClr val="white"/>
                </a:solidFill>
                <a:latin typeface="Gotham Office" panose="02000000000000000000" pitchFamily="2" charset="0"/>
              </a:rPr>
              <a:t>Title Slide</a:t>
            </a:r>
            <a:endParaRPr lang="en-US" sz="4800" b="1" baseline="30000" dirty="0">
              <a:solidFill>
                <a:prstClr val="white"/>
              </a:solidFill>
              <a:latin typeface="Gotham Office" panose="02000000000000000000" pitchFamily="2" charset="0"/>
            </a:endParaRPr>
          </a:p>
        </p:txBody>
      </p:sp>
      <p:pic>
        <p:nvPicPr>
          <p:cNvPr id="9" name="Picture 8" descr="bracket_white.gif">
            <a:extLst>
              <a:ext uri="{FF2B5EF4-FFF2-40B4-BE49-F238E27FC236}">
                <a16:creationId xmlns:a16="http://schemas.microsoft.com/office/drawing/2014/main" id="{A41BF4DC-9147-1D4F-BBBD-AF8C64BE68C2}"/>
              </a:ext>
            </a:extLst>
          </p:cNvPr>
          <p:cNvPicPr>
            <a:picLocks noChangeAspect="1"/>
          </p:cNvPicPr>
          <p:nvPr userDrawn="1"/>
        </p:nvPicPr>
        <p:blipFill>
          <a:blip r:embed="rId2">
            <a:alphaModFix amt="51000"/>
          </a:blip>
          <a:stretch>
            <a:fillRect/>
          </a:stretch>
        </p:blipFill>
        <p:spPr>
          <a:xfrm>
            <a:off x="182170" y="760125"/>
            <a:ext cx="362855" cy="853315"/>
          </a:xfrm>
          <a:prstGeom prst="rect">
            <a:avLst/>
          </a:prstGeom>
        </p:spPr>
      </p:pic>
      <p:sp>
        <p:nvSpPr>
          <p:cNvPr id="18" name="Picture Placeholder 17">
            <a:extLst>
              <a:ext uri="{FF2B5EF4-FFF2-40B4-BE49-F238E27FC236}">
                <a16:creationId xmlns:a16="http://schemas.microsoft.com/office/drawing/2014/main" id="{447218F0-6885-2F48-8E90-4D65972B52C7}"/>
              </a:ext>
            </a:extLst>
          </p:cNvPr>
          <p:cNvSpPr>
            <a:spLocks noGrp="1"/>
          </p:cNvSpPr>
          <p:nvPr>
            <p:ph type="pic" sz="quarter" idx="10"/>
          </p:nvPr>
        </p:nvSpPr>
        <p:spPr>
          <a:xfrm>
            <a:off x="365760" y="6217920"/>
            <a:ext cx="2542032" cy="35661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a:lstStyle/>
          <a:p>
            <a:endParaRPr lang="en-US" dirty="0"/>
          </a:p>
        </p:txBody>
      </p:sp>
      <p:sp>
        <p:nvSpPr>
          <p:cNvPr id="22" name="Picture Placeholder 21">
            <a:extLst>
              <a:ext uri="{FF2B5EF4-FFF2-40B4-BE49-F238E27FC236}">
                <a16:creationId xmlns:a16="http://schemas.microsoft.com/office/drawing/2014/main" id="{D2C4A69B-77FB-7644-BCC8-144D3CC6C19C}"/>
              </a:ext>
            </a:extLst>
          </p:cNvPr>
          <p:cNvSpPr>
            <a:spLocks noGrp="1"/>
          </p:cNvSpPr>
          <p:nvPr>
            <p:ph type="pic" sz="quarter" idx="11"/>
          </p:nvPr>
        </p:nvSpPr>
        <p:spPr>
          <a:xfrm>
            <a:off x="545025" y="2959100"/>
            <a:ext cx="5510213" cy="9398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69362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ED3E-1A65-2840-A149-B5AC137933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F4E0D4-F2FD-7542-B44B-F4111AA8C7F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3C331-09A3-D446-85EF-B85ED0B7E10D}"/>
              </a:ext>
            </a:extLst>
          </p:cNvPr>
          <p:cNvSpPr>
            <a:spLocks noGrp="1"/>
          </p:cNvSpPr>
          <p:nvPr>
            <p:ph type="dt" sz="half" idx="10"/>
          </p:nvPr>
        </p:nvSpPr>
        <p:spPr>
          <a:xfrm>
            <a:off x="838200" y="6356350"/>
            <a:ext cx="2743200" cy="365125"/>
          </a:xfrm>
          <a:prstGeom prst="rect">
            <a:avLst/>
          </a:prstGeom>
        </p:spPr>
        <p:txBody>
          <a:bodyPr/>
          <a:lstStyle/>
          <a:p>
            <a:fld id="{77B49959-1422-F54F-BD61-6C9CC9D1405D}" type="datetimeFigureOut">
              <a:rPr lang="en-US" smtClean="0"/>
              <a:t>8/26/2024</a:t>
            </a:fld>
            <a:endParaRPr lang="en-US"/>
          </a:p>
        </p:txBody>
      </p:sp>
      <p:sp>
        <p:nvSpPr>
          <p:cNvPr id="5" name="Footer Placeholder 4">
            <a:extLst>
              <a:ext uri="{FF2B5EF4-FFF2-40B4-BE49-F238E27FC236}">
                <a16:creationId xmlns:a16="http://schemas.microsoft.com/office/drawing/2014/main" id="{412A2898-42B4-6A45-ADA5-A33BB38A29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E19BB62-4FAA-DA46-88E7-AFB833752D0C}"/>
              </a:ext>
            </a:extLst>
          </p:cNvPr>
          <p:cNvSpPr>
            <a:spLocks noGrp="1"/>
          </p:cNvSpPr>
          <p:nvPr>
            <p:ph type="sldNum" sz="quarter" idx="12"/>
          </p:nvPr>
        </p:nvSpPr>
        <p:spPr>
          <a:xfrm>
            <a:off x="8610600" y="6356350"/>
            <a:ext cx="2743200" cy="365125"/>
          </a:xfrm>
          <a:prstGeom prst="rect">
            <a:avLst/>
          </a:prstGeom>
        </p:spPr>
        <p:txBody>
          <a:bodyPr/>
          <a:lstStyle/>
          <a:p>
            <a:fld id="{5D7D222A-150E-8F46-BB05-FEFE6EE31298}" type="slidenum">
              <a:rPr lang="en-US" smtClean="0"/>
              <a:t>‹#›</a:t>
            </a:fld>
            <a:endParaRPr lang="en-US"/>
          </a:p>
        </p:txBody>
      </p:sp>
    </p:spTree>
    <p:extLst>
      <p:ext uri="{BB962C8B-B14F-4D97-AF65-F5344CB8AC3E}">
        <p14:creationId xmlns:p14="http://schemas.microsoft.com/office/powerpoint/2010/main" val="356389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06930C-62BF-BE40-BCB3-B6EDA7F7D9F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C98B5D-7352-DE4A-A245-E29F8F36B49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DE448-30FF-E04F-8BC4-7EF01D6B8A03}"/>
              </a:ext>
            </a:extLst>
          </p:cNvPr>
          <p:cNvSpPr>
            <a:spLocks noGrp="1"/>
          </p:cNvSpPr>
          <p:nvPr>
            <p:ph type="dt" sz="half" idx="10"/>
          </p:nvPr>
        </p:nvSpPr>
        <p:spPr>
          <a:xfrm>
            <a:off x="838200" y="6356350"/>
            <a:ext cx="2743200" cy="365125"/>
          </a:xfrm>
          <a:prstGeom prst="rect">
            <a:avLst/>
          </a:prstGeom>
        </p:spPr>
        <p:txBody>
          <a:bodyPr/>
          <a:lstStyle/>
          <a:p>
            <a:fld id="{77B49959-1422-F54F-BD61-6C9CC9D1405D}" type="datetimeFigureOut">
              <a:rPr lang="en-US" smtClean="0"/>
              <a:t>8/26/2024</a:t>
            </a:fld>
            <a:endParaRPr lang="en-US"/>
          </a:p>
        </p:txBody>
      </p:sp>
      <p:sp>
        <p:nvSpPr>
          <p:cNvPr id="5" name="Footer Placeholder 4">
            <a:extLst>
              <a:ext uri="{FF2B5EF4-FFF2-40B4-BE49-F238E27FC236}">
                <a16:creationId xmlns:a16="http://schemas.microsoft.com/office/drawing/2014/main" id="{87070202-1A96-4547-8E9B-AC101852F25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5CFCD45-5A67-5042-926B-17299D2B5652}"/>
              </a:ext>
            </a:extLst>
          </p:cNvPr>
          <p:cNvSpPr>
            <a:spLocks noGrp="1"/>
          </p:cNvSpPr>
          <p:nvPr>
            <p:ph type="sldNum" sz="quarter" idx="12"/>
          </p:nvPr>
        </p:nvSpPr>
        <p:spPr>
          <a:xfrm>
            <a:off x="8610600" y="6356350"/>
            <a:ext cx="2743200" cy="365125"/>
          </a:xfrm>
          <a:prstGeom prst="rect">
            <a:avLst/>
          </a:prstGeom>
        </p:spPr>
        <p:txBody>
          <a:bodyPr/>
          <a:lstStyle/>
          <a:p>
            <a:fld id="{5D7D222A-150E-8F46-BB05-FEFE6EE31298}" type="slidenum">
              <a:rPr lang="en-US" smtClean="0"/>
              <a:t>‹#›</a:t>
            </a:fld>
            <a:endParaRPr lang="en-US"/>
          </a:p>
        </p:txBody>
      </p:sp>
    </p:spTree>
    <p:extLst>
      <p:ext uri="{BB962C8B-B14F-4D97-AF65-F5344CB8AC3E}">
        <p14:creationId xmlns:p14="http://schemas.microsoft.com/office/powerpoint/2010/main" val="292357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6" name="Picture 5" descr="logo-unstacked-no-tag-(white).gif"/>
          <p:cNvPicPr>
            <a:picLocks noChangeAspect="1"/>
          </p:cNvPicPr>
          <p:nvPr userDrawn="1"/>
        </p:nvPicPr>
        <p:blipFill>
          <a:blip r:embed="rId2"/>
          <a:stretch>
            <a:fillRect/>
          </a:stretch>
        </p:blipFill>
        <p:spPr>
          <a:xfrm>
            <a:off x="650240" y="5964936"/>
            <a:ext cx="3413760" cy="359664"/>
          </a:xfrm>
          <a:prstGeom prst="rect">
            <a:avLst/>
          </a:prstGeom>
        </p:spPr>
      </p:pic>
    </p:spTree>
    <p:extLst>
      <p:ext uri="{BB962C8B-B14F-4D97-AF65-F5344CB8AC3E}">
        <p14:creationId xmlns:p14="http://schemas.microsoft.com/office/powerpoint/2010/main" val="2739709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63"/>
            <a:ext cx="2844800" cy="365125"/>
          </a:xfrm>
          <a:prstGeom prst="rect">
            <a:avLst/>
          </a:prstGeom>
        </p:spPr>
        <p:txBody>
          <a:bodyPr/>
          <a:lstStyle/>
          <a:p>
            <a:fld id="{21541D22-3187-4631-9004-E80FC9F74123}" type="datetimeFigureOut">
              <a:rPr lang="en-US" smtClean="0">
                <a:solidFill>
                  <a:prstClr val="black">
                    <a:tint val="75000"/>
                  </a:prstClr>
                </a:solidFill>
              </a:rPr>
              <a:pPr/>
              <a:t>8/26/2024</a:t>
            </a:fld>
            <a:endParaRPr lang="en-US">
              <a:solidFill>
                <a:prstClr val="black">
                  <a:tint val="75000"/>
                </a:prstClr>
              </a:solidFill>
            </a:endParaRPr>
          </a:p>
        </p:txBody>
      </p:sp>
      <p:sp>
        <p:nvSpPr>
          <p:cNvPr id="3" name="Footer Placeholder 2"/>
          <p:cNvSpPr>
            <a:spLocks noGrp="1"/>
          </p:cNvSpPr>
          <p:nvPr>
            <p:ph type="ftr" sz="quarter" idx="11"/>
          </p:nvPr>
        </p:nvSpPr>
        <p:spPr>
          <a:xfrm>
            <a:off x="4165600" y="6356363"/>
            <a:ext cx="3860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737600" y="6356363"/>
            <a:ext cx="2844800" cy="365125"/>
          </a:xfrm>
          <a:prstGeom prst="rect">
            <a:avLst/>
          </a:prstGeom>
        </p:spPr>
        <p:txBody>
          <a:bodyPr/>
          <a:lstStyle/>
          <a:p>
            <a:fld id="{D017EEE9-A82D-4ABE-ADB4-66765D8493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076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FF6B-8395-1543-8853-BF2A971B8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4105FC-5FFE-E34C-B8A9-6623F476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325531-89B6-064B-ADF4-3EEE22FB15B0}"/>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5" name="Footer Placeholder 4">
            <a:extLst>
              <a:ext uri="{FF2B5EF4-FFF2-40B4-BE49-F238E27FC236}">
                <a16:creationId xmlns:a16="http://schemas.microsoft.com/office/drawing/2014/main" id="{F6A55767-F90B-4B48-B7E1-AAACDAF4E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4AF18-F222-7F4A-84B8-92281E04651A}"/>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297477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45B5-D9FF-A84F-80CB-414604A21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34EF1-F515-E04A-AACE-134A425E3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262D5-AE64-AD44-8B04-2B786CB521F0}"/>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5" name="Footer Placeholder 4">
            <a:extLst>
              <a:ext uri="{FF2B5EF4-FFF2-40B4-BE49-F238E27FC236}">
                <a16:creationId xmlns:a16="http://schemas.microsoft.com/office/drawing/2014/main" id="{ECA77BF2-D932-B247-8C78-536EF8BAD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625B5-F8BC-7545-B2D9-5065E4669576}"/>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2819921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E9F6-4204-874C-9C30-2679D7BEE6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CEDBC6-A914-6F4A-810F-93883BCE5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2EB15-BFB9-6442-8BED-F1499BF50404}"/>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5" name="Footer Placeholder 4">
            <a:extLst>
              <a:ext uri="{FF2B5EF4-FFF2-40B4-BE49-F238E27FC236}">
                <a16:creationId xmlns:a16="http://schemas.microsoft.com/office/drawing/2014/main" id="{AA65702A-7072-6A4E-A13D-1C0D2803F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0397F-2501-4840-8250-C8D2D2153E4A}"/>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2566500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F73F-C536-1E46-A474-D496D4F8C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84BAD-E3AE-3849-A93A-CC1DFF640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EA4AEC-2B13-9A41-8420-5DD0337D6C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F6F9BF-D572-8B4D-AB3C-3A78E714480D}"/>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6" name="Footer Placeholder 5">
            <a:extLst>
              <a:ext uri="{FF2B5EF4-FFF2-40B4-BE49-F238E27FC236}">
                <a16:creationId xmlns:a16="http://schemas.microsoft.com/office/drawing/2014/main" id="{020F02B4-023F-D947-A13F-C70A0806A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7DAB0-5FB7-5849-B9E0-EAD70ADBB87F}"/>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243035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F7E0-A61A-3F45-B2E8-D6AB8A54A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88D23-BB3C-4745-A20C-0D8008AA2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12A7B-0CAB-6549-92C5-E555B36A68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EF70F2-BC90-7D41-B38B-3995931A3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10126-2AC8-8A48-9785-2905EC162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92AFC5-EDDB-5342-A30B-0A4792889E4D}"/>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8" name="Footer Placeholder 7">
            <a:extLst>
              <a:ext uri="{FF2B5EF4-FFF2-40B4-BE49-F238E27FC236}">
                <a16:creationId xmlns:a16="http://schemas.microsoft.com/office/drawing/2014/main" id="{2F2C5E10-6B95-A44E-9825-FACB2F5264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A8E3E-3097-974D-8501-417D15D6B4A6}"/>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396657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B4FA-C092-8148-8742-9D97C6C0D6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8D825B-C59A-CE4C-AF69-7B2A51A2E195}"/>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4" name="Footer Placeholder 3">
            <a:extLst>
              <a:ext uri="{FF2B5EF4-FFF2-40B4-BE49-F238E27FC236}">
                <a16:creationId xmlns:a16="http://schemas.microsoft.com/office/drawing/2014/main" id="{190F5BB9-E059-C544-8B07-387CFE4E8F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980E46-AE01-CA49-9AF9-03202D3054E2}"/>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142442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293F98F1-DDAA-3A4A-A181-A7F2DF159DFB}"/>
              </a:ext>
            </a:extLst>
          </p:cNvPr>
          <p:cNvSpPr>
            <a:spLocks noGrp="1"/>
          </p:cNvSpPr>
          <p:nvPr>
            <p:ph type="pic" sz="quarter" idx="10"/>
          </p:nvPr>
        </p:nvSpPr>
        <p:spPr>
          <a:xfrm>
            <a:off x="0" y="0"/>
            <a:ext cx="12192000" cy="6858000"/>
          </a:xfrm>
          <a:prstGeom prst="rect">
            <a:avLst/>
          </a:prstGeom>
        </p:spPr>
        <p:txBody>
          <a:bodyPr/>
          <a:lstStyle/>
          <a:p>
            <a:endParaRPr lang="en-US" dirty="0"/>
          </a:p>
        </p:txBody>
      </p:sp>
      <p:sp>
        <p:nvSpPr>
          <p:cNvPr id="12" name="TextBox 11">
            <a:extLst>
              <a:ext uri="{FF2B5EF4-FFF2-40B4-BE49-F238E27FC236}">
                <a16:creationId xmlns:a16="http://schemas.microsoft.com/office/drawing/2014/main" id="{AFD3C24A-7591-3742-BA5E-0D03A6F06A29}"/>
              </a:ext>
            </a:extLst>
          </p:cNvPr>
          <p:cNvSpPr txBox="1"/>
          <p:nvPr userDrawn="1"/>
        </p:nvSpPr>
        <p:spPr>
          <a:xfrm>
            <a:off x="0" y="2679923"/>
            <a:ext cx="12192000" cy="1463040"/>
          </a:xfrm>
          <a:prstGeom prst="rect">
            <a:avLst/>
          </a:prstGeom>
          <a:solidFill>
            <a:schemeClr val="bg1">
              <a:alpha val="25000"/>
            </a:schemeClr>
          </a:solidFill>
        </p:spPr>
        <p:txBody>
          <a:bodyPr wrap="square" lIns="274320" tIns="182880" rIns="274320" bIns="274320" rtlCol="0" anchor="t" anchorCtr="0">
            <a:spAutoFit/>
          </a:bodyPr>
          <a:lstStyle/>
          <a:p>
            <a:pPr algn="ctr"/>
            <a:endParaRPr lang="en-US" sz="3100">
              <a:solidFill>
                <a:prstClr val="black"/>
              </a:solidFill>
            </a:endParaRPr>
          </a:p>
        </p:txBody>
      </p:sp>
      <p:grpSp>
        <p:nvGrpSpPr>
          <p:cNvPr id="13" name="Group 12">
            <a:extLst>
              <a:ext uri="{FF2B5EF4-FFF2-40B4-BE49-F238E27FC236}">
                <a16:creationId xmlns:a16="http://schemas.microsoft.com/office/drawing/2014/main" id="{605A0879-71CF-4A4E-A592-FF27CD205E82}"/>
              </a:ext>
            </a:extLst>
          </p:cNvPr>
          <p:cNvGrpSpPr/>
          <p:nvPr userDrawn="1"/>
        </p:nvGrpSpPr>
        <p:grpSpPr>
          <a:xfrm>
            <a:off x="2989432" y="2849943"/>
            <a:ext cx="6400800" cy="1158114"/>
            <a:chOff x="2989432" y="2667004"/>
            <a:chExt cx="6400800" cy="1158115"/>
          </a:xfrm>
        </p:grpSpPr>
        <p:sp>
          <p:nvSpPr>
            <p:cNvPr id="14" name="TextBox 13">
              <a:extLst>
                <a:ext uri="{FF2B5EF4-FFF2-40B4-BE49-F238E27FC236}">
                  <a16:creationId xmlns:a16="http://schemas.microsoft.com/office/drawing/2014/main" id="{747C31E1-172A-B148-8A83-39AB8D88FD13}"/>
                </a:ext>
              </a:extLst>
            </p:cNvPr>
            <p:cNvSpPr txBox="1"/>
            <p:nvPr/>
          </p:nvSpPr>
          <p:spPr>
            <a:xfrm>
              <a:off x="2989432" y="2846061"/>
              <a:ext cx="6400800" cy="830998"/>
            </a:xfrm>
            <a:prstGeom prst="rect">
              <a:avLst/>
            </a:prstGeom>
            <a:noFill/>
          </p:spPr>
          <p:txBody>
            <a:bodyPr wrap="square" rtlCol="0" anchor="t">
              <a:spAutoFit/>
            </a:bodyPr>
            <a:lstStyle/>
            <a:p>
              <a:pPr algn="ctr"/>
              <a:r>
                <a:rPr lang="en-US" sz="4800" b="1" dirty="0">
                  <a:solidFill>
                    <a:prstClr val="white"/>
                  </a:solidFill>
                  <a:latin typeface="Gotham Office" panose="02000000000000000000" pitchFamily="2" charset="0"/>
                </a:rPr>
                <a:t>Title Slide</a:t>
              </a:r>
              <a:endParaRPr lang="en-US" sz="4800" b="1" dirty="0">
                <a:solidFill>
                  <a:prstClr val="black"/>
                </a:solidFill>
                <a:latin typeface="Gotham Office" panose="02000000000000000000" pitchFamily="2" charset="0"/>
              </a:endParaRPr>
            </a:p>
          </p:txBody>
        </p:sp>
        <p:pic>
          <p:nvPicPr>
            <p:cNvPr id="15" name="Picture 14" descr="bracket_white.gif">
              <a:extLst>
                <a:ext uri="{FF2B5EF4-FFF2-40B4-BE49-F238E27FC236}">
                  <a16:creationId xmlns:a16="http://schemas.microsoft.com/office/drawing/2014/main" id="{3AF9742C-B3F4-5141-88AD-05EDE8297C6F}"/>
                </a:ext>
              </a:extLst>
            </p:cNvPr>
            <p:cNvPicPr>
              <a:picLocks noChangeAspect="1"/>
            </p:cNvPicPr>
            <p:nvPr/>
          </p:nvPicPr>
          <p:blipFill>
            <a:blip r:embed="rId2">
              <a:alphaModFix amt="51000"/>
            </a:blip>
            <a:stretch>
              <a:fillRect/>
            </a:stretch>
          </p:blipFill>
          <p:spPr>
            <a:xfrm>
              <a:off x="3336421" y="2667004"/>
              <a:ext cx="492465" cy="1158115"/>
            </a:xfrm>
            <a:prstGeom prst="rect">
              <a:avLst/>
            </a:prstGeom>
          </p:spPr>
        </p:pic>
        <p:pic>
          <p:nvPicPr>
            <p:cNvPr id="16" name="Picture 15" descr="bracket_white.gif">
              <a:extLst>
                <a:ext uri="{FF2B5EF4-FFF2-40B4-BE49-F238E27FC236}">
                  <a16:creationId xmlns:a16="http://schemas.microsoft.com/office/drawing/2014/main" id="{56F6E862-81FE-B249-A153-A7D5BF67E1C1}"/>
                </a:ext>
              </a:extLst>
            </p:cNvPr>
            <p:cNvPicPr>
              <a:picLocks noChangeAspect="1"/>
            </p:cNvPicPr>
            <p:nvPr/>
          </p:nvPicPr>
          <p:blipFill>
            <a:blip r:embed="rId2">
              <a:alphaModFix amt="51000"/>
            </a:blip>
            <a:stretch>
              <a:fillRect/>
            </a:stretch>
          </p:blipFill>
          <p:spPr>
            <a:xfrm flipH="1">
              <a:off x="8483116" y="2667004"/>
              <a:ext cx="457200" cy="1158115"/>
            </a:xfrm>
            <a:prstGeom prst="rect">
              <a:avLst/>
            </a:prstGeom>
          </p:spPr>
        </p:pic>
      </p:grpSp>
    </p:spTree>
    <p:extLst>
      <p:ext uri="{BB962C8B-B14F-4D97-AF65-F5344CB8AC3E}">
        <p14:creationId xmlns:p14="http://schemas.microsoft.com/office/powerpoint/2010/main" val="3260509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45BA9-2E34-1E47-A0DF-64B08F06533D}"/>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4BE16F01-72EC-3343-A9C5-ABF057707A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73789-2DE6-4741-809E-BB77A821BD22}"/>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1834575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27-896E-2845-83CE-83B921EA8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53E1BD-A228-2D40-B6EF-7CCDF76B8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E25B77-D352-EE44-BF58-C146FB1FD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3327A-3786-6948-BADE-0E013BA0A4A5}"/>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6" name="Footer Placeholder 5">
            <a:extLst>
              <a:ext uri="{FF2B5EF4-FFF2-40B4-BE49-F238E27FC236}">
                <a16:creationId xmlns:a16="http://schemas.microsoft.com/office/drawing/2014/main" id="{BC1D02A6-67C2-A141-9FAE-B60251BB0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815A0-47BB-8446-B27A-353A8820ACE8}"/>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1098820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70F8-4AB9-384A-AE85-5DE4BA7F2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80212-82BC-3844-BEC9-6396C8148B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54D64-988A-D54D-AD64-A25FB5396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1AB38-36A2-CE45-B7DD-AEAFE9DCAD45}"/>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6" name="Footer Placeholder 5">
            <a:extLst>
              <a:ext uri="{FF2B5EF4-FFF2-40B4-BE49-F238E27FC236}">
                <a16:creationId xmlns:a16="http://schemas.microsoft.com/office/drawing/2014/main" id="{8E28D5BB-F2F9-A040-99E3-D4D22EF80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1CA9F-3553-AD4C-BB24-CDABE062F9C1}"/>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1288272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581A-E927-F748-8B3E-28D466A449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FEB0DE-D2D0-7545-935C-8AF972AE45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E67D9-D37A-CA48-88FE-0E7F9C8E44F8}"/>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5" name="Footer Placeholder 4">
            <a:extLst>
              <a:ext uri="{FF2B5EF4-FFF2-40B4-BE49-F238E27FC236}">
                <a16:creationId xmlns:a16="http://schemas.microsoft.com/office/drawing/2014/main" id="{D430B430-89C8-F449-9331-E2EF55881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CDC7F-2F2E-A04C-9941-79E31229B9A6}"/>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27669633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1F920-AD83-F545-B081-54D963954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703733-EDFD-284A-A4BC-3F1C07E47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E9EDF-96E6-AC4F-AB1E-7FAC284D0E51}"/>
              </a:ext>
            </a:extLst>
          </p:cNvPr>
          <p:cNvSpPr>
            <a:spLocks noGrp="1"/>
          </p:cNvSpPr>
          <p:nvPr>
            <p:ph type="dt" sz="half" idx="10"/>
          </p:nvPr>
        </p:nvSpPr>
        <p:spPr/>
        <p:txBody>
          <a:bodyPr/>
          <a:lstStyle/>
          <a:p>
            <a:fld id="{A16EE57E-A625-EF4B-90CE-8C282D302AC1}" type="datetimeFigureOut">
              <a:rPr lang="en-US" smtClean="0"/>
              <a:t>8/26/2024</a:t>
            </a:fld>
            <a:endParaRPr lang="en-US"/>
          </a:p>
        </p:txBody>
      </p:sp>
      <p:sp>
        <p:nvSpPr>
          <p:cNvPr id="5" name="Footer Placeholder 4">
            <a:extLst>
              <a:ext uri="{FF2B5EF4-FFF2-40B4-BE49-F238E27FC236}">
                <a16:creationId xmlns:a16="http://schemas.microsoft.com/office/drawing/2014/main" id="{6FDD1FAA-60E4-964D-8192-50039EA7E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89B4B-4E05-5449-89AD-9D8FF5F11747}"/>
              </a:ext>
            </a:extLst>
          </p:cNvPr>
          <p:cNvSpPr>
            <a:spLocks noGrp="1"/>
          </p:cNvSpPr>
          <p:nvPr>
            <p:ph type="sldNum" sz="quarter" idx="12"/>
          </p:nvPr>
        </p:nvSpPr>
        <p:spPr/>
        <p:txBody>
          <a:bodyPr/>
          <a:lstStyle/>
          <a:p>
            <a:fld id="{30C4AAFC-75E1-BF49-871D-066A0B6B22B4}" type="slidenum">
              <a:rPr lang="en-US" smtClean="0"/>
              <a:t>‹#›</a:t>
            </a:fld>
            <a:endParaRPr lang="en-US"/>
          </a:p>
        </p:txBody>
      </p:sp>
    </p:spTree>
    <p:extLst>
      <p:ext uri="{BB962C8B-B14F-4D97-AF65-F5344CB8AC3E}">
        <p14:creationId xmlns:p14="http://schemas.microsoft.com/office/powerpoint/2010/main" val="94836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93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6350-805D-BC49-B893-30C29B9E72E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5DEE993-A528-4D4A-9F3A-5B70B0933520}"/>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A0D4B42-CE39-A542-9539-2A2DF23647D6}"/>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9CCF9-3DA2-5F40-BAFA-FC8431A475C1}"/>
              </a:ext>
            </a:extLst>
          </p:cNvPr>
          <p:cNvSpPr>
            <a:spLocks noGrp="1"/>
          </p:cNvSpPr>
          <p:nvPr>
            <p:ph type="dt" sz="half" idx="10"/>
          </p:nvPr>
        </p:nvSpPr>
        <p:spPr>
          <a:xfrm>
            <a:off x="838200" y="6356350"/>
            <a:ext cx="2743200" cy="365125"/>
          </a:xfrm>
          <a:prstGeom prst="rect">
            <a:avLst/>
          </a:prstGeom>
        </p:spPr>
        <p:txBody>
          <a:bodyPr/>
          <a:lstStyle/>
          <a:p>
            <a:fld id="{77B49959-1422-F54F-BD61-6C9CC9D1405D}" type="datetimeFigureOut">
              <a:rPr lang="en-US" smtClean="0"/>
              <a:t>8/26/2024</a:t>
            </a:fld>
            <a:endParaRPr lang="en-US"/>
          </a:p>
        </p:txBody>
      </p:sp>
      <p:sp>
        <p:nvSpPr>
          <p:cNvPr id="6" name="Footer Placeholder 5">
            <a:extLst>
              <a:ext uri="{FF2B5EF4-FFF2-40B4-BE49-F238E27FC236}">
                <a16:creationId xmlns:a16="http://schemas.microsoft.com/office/drawing/2014/main" id="{E2FA48B9-E3FD-774D-AB41-F15605AE7DB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0C8EEFF-5ECE-7C4E-BD9C-EB52AC9E7E43}"/>
              </a:ext>
            </a:extLst>
          </p:cNvPr>
          <p:cNvSpPr>
            <a:spLocks noGrp="1"/>
          </p:cNvSpPr>
          <p:nvPr>
            <p:ph type="sldNum" sz="quarter" idx="12"/>
          </p:nvPr>
        </p:nvSpPr>
        <p:spPr>
          <a:xfrm>
            <a:off x="8610600" y="6356350"/>
            <a:ext cx="2743200" cy="365125"/>
          </a:xfrm>
          <a:prstGeom prst="rect">
            <a:avLst/>
          </a:prstGeom>
        </p:spPr>
        <p:txBody>
          <a:bodyPr/>
          <a:lstStyle/>
          <a:p>
            <a:fld id="{5D7D222A-150E-8F46-BB05-FEFE6EE31298}" type="slidenum">
              <a:rPr lang="en-US" smtClean="0"/>
              <a:t>‹#›</a:t>
            </a:fld>
            <a:endParaRPr lang="en-US"/>
          </a:p>
        </p:txBody>
      </p:sp>
    </p:spTree>
    <p:extLst>
      <p:ext uri="{BB962C8B-B14F-4D97-AF65-F5344CB8AC3E}">
        <p14:creationId xmlns:p14="http://schemas.microsoft.com/office/powerpoint/2010/main" val="206995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FA31-A099-E84F-B859-B2228CAAFC9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7641081-E829-F84E-95C4-81F8040F925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4B602-6672-4345-9666-40A74B9C84F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14FB09-B993-4F4D-9931-83B39611F5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9EE62-8DAD-8A4B-98B5-C26CC41DB79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038F35-78A7-B749-B630-70D23BF38F7C}"/>
              </a:ext>
            </a:extLst>
          </p:cNvPr>
          <p:cNvSpPr>
            <a:spLocks noGrp="1"/>
          </p:cNvSpPr>
          <p:nvPr>
            <p:ph type="dt" sz="half" idx="10"/>
          </p:nvPr>
        </p:nvSpPr>
        <p:spPr>
          <a:xfrm>
            <a:off x="838200" y="6356350"/>
            <a:ext cx="2743200" cy="365125"/>
          </a:xfrm>
          <a:prstGeom prst="rect">
            <a:avLst/>
          </a:prstGeom>
        </p:spPr>
        <p:txBody>
          <a:bodyPr/>
          <a:lstStyle/>
          <a:p>
            <a:fld id="{77B49959-1422-F54F-BD61-6C9CC9D1405D}" type="datetimeFigureOut">
              <a:rPr lang="en-US" smtClean="0"/>
              <a:t>8/26/2024</a:t>
            </a:fld>
            <a:endParaRPr lang="en-US"/>
          </a:p>
        </p:txBody>
      </p:sp>
      <p:sp>
        <p:nvSpPr>
          <p:cNvPr id="8" name="Footer Placeholder 7">
            <a:extLst>
              <a:ext uri="{FF2B5EF4-FFF2-40B4-BE49-F238E27FC236}">
                <a16:creationId xmlns:a16="http://schemas.microsoft.com/office/drawing/2014/main" id="{3DBBC268-8966-184C-BAB6-D284BD0CE1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BE261AD-812D-2D4E-8F88-962BCD859086}"/>
              </a:ext>
            </a:extLst>
          </p:cNvPr>
          <p:cNvSpPr>
            <a:spLocks noGrp="1"/>
          </p:cNvSpPr>
          <p:nvPr>
            <p:ph type="sldNum" sz="quarter" idx="12"/>
          </p:nvPr>
        </p:nvSpPr>
        <p:spPr>
          <a:xfrm>
            <a:off x="8610600" y="6356350"/>
            <a:ext cx="2743200" cy="365125"/>
          </a:xfrm>
          <a:prstGeom prst="rect">
            <a:avLst/>
          </a:prstGeom>
        </p:spPr>
        <p:txBody>
          <a:bodyPr/>
          <a:lstStyle/>
          <a:p>
            <a:fld id="{5D7D222A-150E-8F46-BB05-FEFE6EE31298}" type="slidenum">
              <a:rPr lang="en-US" smtClean="0"/>
              <a:t>‹#›</a:t>
            </a:fld>
            <a:endParaRPr lang="en-US"/>
          </a:p>
        </p:txBody>
      </p:sp>
    </p:spTree>
    <p:extLst>
      <p:ext uri="{BB962C8B-B14F-4D97-AF65-F5344CB8AC3E}">
        <p14:creationId xmlns:p14="http://schemas.microsoft.com/office/powerpoint/2010/main" val="53174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494F-0C0D-3D4B-9637-3A22EBDAE3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1A83DF6F-E2B7-194E-9099-0B8AD0000C59}"/>
              </a:ext>
            </a:extLst>
          </p:cNvPr>
          <p:cNvSpPr>
            <a:spLocks noGrp="1"/>
          </p:cNvSpPr>
          <p:nvPr>
            <p:ph type="dt" sz="half" idx="10"/>
          </p:nvPr>
        </p:nvSpPr>
        <p:spPr>
          <a:xfrm>
            <a:off x="838200" y="6356350"/>
            <a:ext cx="2743200" cy="365125"/>
          </a:xfrm>
          <a:prstGeom prst="rect">
            <a:avLst/>
          </a:prstGeom>
        </p:spPr>
        <p:txBody>
          <a:bodyPr/>
          <a:lstStyle/>
          <a:p>
            <a:fld id="{77B49959-1422-F54F-BD61-6C9CC9D1405D}" type="datetimeFigureOut">
              <a:rPr lang="en-US" smtClean="0"/>
              <a:t>8/26/2024</a:t>
            </a:fld>
            <a:endParaRPr lang="en-US"/>
          </a:p>
        </p:txBody>
      </p:sp>
      <p:sp>
        <p:nvSpPr>
          <p:cNvPr id="4" name="Footer Placeholder 3">
            <a:extLst>
              <a:ext uri="{FF2B5EF4-FFF2-40B4-BE49-F238E27FC236}">
                <a16:creationId xmlns:a16="http://schemas.microsoft.com/office/drawing/2014/main" id="{B8646E85-AFDE-424F-917D-1394CE72E3A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F1A1016-D0F4-D44A-8D81-CADEC15C4662}"/>
              </a:ext>
            </a:extLst>
          </p:cNvPr>
          <p:cNvSpPr>
            <a:spLocks noGrp="1"/>
          </p:cNvSpPr>
          <p:nvPr>
            <p:ph type="sldNum" sz="quarter" idx="12"/>
          </p:nvPr>
        </p:nvSpPr>
        <p:spPr>
          <a:xfrm>
            <a:off x="8610600" y="6356350"/>
            <a:ext cx="2743200" cy="365125"/>
          </a:xfrm>
          <a:prstGeom prst="rect">
            <a:avLst/>
          </a:prstGeom>
        </p:spPr>
        <p:txBody>
          <a:bodyPr/>
          <a:lstStyle/>
          <a:p>
            <a:fld id="{5D7D222A-150E-8F46-BB05-FEFE6EE31298}" type="slidenum">
              <a:rPr lang="en-US" smtClean="0"/>
              <a:t>‹#›</a:t>
            </a:fld>
            <a:endParaRPr lang="en-US"/>
          </a:p>
        </p:txBody>
      </p:sp>
    </p:spTree>
    <p:extLst>
      <p:ext uri="{BB962C8B-B14F-4D97-AF65-F5344CB8AC3E}">
        <p14:creationId xmlns:p14="http://schemas.microsoft.com/office/powerpoint/2010/main" val="139881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05674-DCE9-8C47-8E8F-5CD52682640D}"/>
              </a:ext>
            </a:extLst>
          </p:cNvPr>
          <p:cNvSpPr>
            <a:spLocks noGrp="1"/>
          </p:cNvSpPr>
          <p:nvPr>
            <p:ph type="dt" sz="half" idx="10"/>
          </p:nvPr>
        </p:nvSpPr>
        <p:spPr>
          <a:xfrm>
            <a:off x="838200" y="6356350"/>
            <a:ext cx="2743200" cy="365125"/>
          </a:xfrm>
          <a:prstGeom prst="rect">
            <a:avLst/>
          </a:prstGeom>
        </p:spPr>
        <p:txBody>
          <a:bodyPr/>
          <a:lstStyle/>
          <a:p>
            <a:fld id="{77B49959-1422-F54F-BD61-6C9CC9D1405D}" type="datetimeFigureOut">
              <a:rPr lang="en-US" smtClean="0"/>
              <a:t>8/26/2024</a:t>
            </a:fld>
            <a:endParaRPr lang="en-US"/>
          </a:p>
        </p:txBody>
      </p:sp>
      <p:sp>
        <p:nvSpPr>
          <p:cNvPr id="3" name="Footer Placeholder 2">
            <a:extLst>
              <a:ext uri="{FF2B5EF4-FFF2-40B4-BE49-F238E27FC236}">
                <a16:creationId xmlns:a16="http://schemas.microsoft.com/office/drawing/2014/main" id="{2585FDED-0113-F949-B0C6-087F689500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CE787A8-5A10-4E42-9CC1-4B308F8F9764}"/>
              </a:ext>
            </a:extLst>
          </p:cNvPr>
          <p:cNvSpPr>
            <a:spLocks noGrp="1"/>
          </p:cNvSpPr>
          <p:nvPr>
            <p:ph type="sldNum" sz="quarter" idx="12"/>
          </p:nvPr>
        </p:nvSpPr>
        <p:spPr>
          <a:xfrm>
            <a:off x="8610600" y="6356350"/>
            <a:ext cx="2743200" cy="365125"/>
          </a:xfrm>
          <a:prstGeom prst="rect">
            <a:avLst/>
          </a:prstGeom>
        </p:spPr>
        <p:txBody>
          <a:bodyPr/>
          <a:lstStyle/>
          <a:p>
            <a:fld id="{5D7D222A-150E-8F46-BB05-FEFE6EE31298}" type="slidenum">
              <a:rPr lang="en-US" smtClean="0"/>
              <a:t>‹#›</a:t>
            </a:fld>
            <a:endParaRPr lang="en-US"/>
          </a:p>
        </p:txBody>
      </p:sp>
    </p:spTree>
    <p:extLst>
      <p:ext uri="{BB962C8B-B14F-4D97-AF65-F5344CB8AC3E}">
        <p14:creationId xmlns:p14="http://schemas.microsoft.com/office/powerpoint/2010/main" val="204170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EB02-0176-9542-83B0-61B964CE9A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64FABF-BE21-B446-AD5C-61F08E9DE9F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5F8515-D828-DC41-A692-EC4DC956D75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744CB-66C5-0F41-AC39-A27C559B4506}"/>
              </a:ext>
            </a:extLst>
          </p:cNvPr>
          <p:cNvSpPr>
            <a:spLocks noGrp="1"/>
          </p:cNvSpPr>
          <p:nvPr>
            <p:ph type="dt" sz="half" idx="10"/>
          </p:nvPr>
        </p:nvSpPr>
        <p:spPr>
          <a:xfrm>
            <a:off x="838200" y="6356350"/>
            <a:ext cx="2743200" cy="365125"/>
          </a:xfrm>
          <a:prstGeom prst="rect">
            <a:avLst/>
          </a:prstGeom>
        </p:spPr>
        <p:txBody>
          <a:bodyPr/>
          <a:lstStyle/>
          <a:p>
            <a:fld id="{77B49959-1422-F54F-BD61-6C9CC9D1405D}" type="datetimeFigureOut">
              <a:rPr lang="en-US" smtClean="0"/>
              <a:t>8/26/2024</a:t>
            </a:fld>
            <a:endParaRPr lang="en-US"/>
          </a:p>
        </p:txBody>
      </p:sp>
      <p:sp>
        <p:nvSpPr>
          <p:cNvPr id="6" name="Footer Placeholder 5">
            <a:extLst>
              <a:ext uri="{FF2B5EF4-FFF2-40B4-BE49-F238E27FC236}">
                <a16:creationId xmlns:a16="http://schemas.microsoft.com/office/drawing/2014/main" id="{CE2A5912-E9C1-1E4D-9C8C-346D034C1BB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7A0F195-6468-2842-98C1-15F7648B8227}"/>
              </a:ext>
            </a:extLst>
          </p:cNvPr>
          <p:cNvSpPr>
            <a:spLocks noGrp="1"/>
          </p:cNvSpPr>
          <p:nvPr>
            <p:ph type="sldNum" sz="quarter" idx="12"/>
          </p:nvPr>
        </p:nvSpPr>
        <p:spPr>
          <a:xfrm>
            <a:off x="8610600" y="6356350"/>
            <a:ext cx="2743200" cy="365125"/>
          </a:xfrm>
          <a:prstGeom prst="rect">
            <a:avLst/>
          </a:prstGeom>
        </p:spPr>
        <p:txBody>
          <a:bodyPr/>
          <a:lstStyle/>
          <a:p>
            <a:fld id="{5D7D222A-150E-8F46-BB05-FEFE6EE31298}" type="slidenum">
              <a:rPr lang="en-US" smtClean="0"/>
              <a:t>‹#›</a:t>
            </a:fld>
            <a:endParaRPr lang="en-US"/>
          </a:p>
        </p:txBody>
      </p:sp>
    </p:spTree>
    <p:extLst>
      <p:ext uri="{BB962C8B-B14F-4D97-AF65-F5344CB8AC3E}">
        <p14:creationId xmlns:p14="http://schemas.microsoft.com/office/powerpoint/2010/main" val="413070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8CA5-3DF7-C74F-811B-63ACB2A912B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C4092-E099-D34B-B30B-5836263BDB1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CA4A90-9E83-854D-B899-C42AFB89452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A9416-794C-094E-89AD-87596659E835}"/>
              </a:ext>
            </a:extLst>
          </p:cNvPr>
          <p:cNvSpPr>
            <a:spLocks noGrp="1"/>
          </p:cNvSpPr>
          <p:nvPr>
            <p:ph type="dt" sz="half" idx="10"/>
          </p:nvPr>
        </p:nvSpPr>
        <p:spPr>
          <a:xfrm>
            <a:off x="838200" y="6356350"/>
            <a:ext cx="2743200" cy="365125"/>
          </a:xfrm>
          <a:prstGeom prst="rect">
            <a:avLst/>
          </a:prstGeom>
        </p:spPr>
        <p:txBody>
          <a:bodyPr/>
          <a:lstStyle/>
          <a:p>
            <a:fld id="{77B49959-1422-F54F-BD61-6C9CC9D1405D}" type="datetimeFigureOut">
              <a:rPr lang="en-US" smtClean="0"/>
              <a:t>8/26/2024</a:t>
            </a:fld>
            <a:endParaRPr lang="en-US"/>
          </a:p>
        </p:txBody>
      </p:sp>
      <p:sp>
        <p:nvSpPr>
          <p:cNvPr id="6" name="Footer Placeholder 5">
            <a:extLst>
              <a:ext uri="{FF2B5EF4-FFF2-40B4-BE49-F238E27FC236}">
                <a16:creationId xmlns:a16="http://schemas.microsoft.com/office/drawing/2014/main" id="{63BA38E9-0186-D542-AE86-32BD26AC2CB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C8C7B6B-8E4E-0B47-A8F7-9EF2239EC929}"/>
              </a:ext>
            </a:extLst>
          </p:cNvPr>
          <p:cNvSpPr>
            <a:spLocks noGrp="1"/>
          </p:cNvSpPr>
          <p:nvPr>
            <p:ph type="sldNum" sz="quarter" idx="12"/>
          </p:nvPr>
        </p:nvSpPr>
        <p:spPr>
          <a:xfrm>
            <a:off x="8610600" y="6356350"/>
            <a:ext cx="2743200" cy="365125"/>
          </a:xfrm>
          <a:prstGeom prst="rect">
            <a:avLst/>
          </a:prstGeom>
        </p:spPr>
        <p:txBody>
          <a:bodyPr/>
          <a:lstStyle/>
          <a:p>
            <a:fld id="{5D7D222A-150E-8F46-BB05-FEFE6EE31298}" type="slidenum">
              <a:rPr lang="en-US" smtClean="0"/>
              <a:t>‹#›</a:t>
            </a:fld>
            <a:endParaRPr lang="en-US"/>
          </a:p>
        </p:txBody>
      </p:sp>
    </p:spTree>
    <p:extLst>
      <p:ext uri="{BB962C8B-B14F-4D97-AF65-F5344CB8AC3E}">
        <p14:creationId xmlns:p14="http://schemas.microsoft.com/office/powerpoint/2010/main" val="107207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58756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6" r:id="rId12"/>
    <p:sldLayoutId id="214748367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83B77-C85F-DF45-BAEA-DB08BE297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63C96-BF62-D846-9AD5-BA86E67A2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C2F11-52CB-2243-A295-1617DAC6B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EE57E-A625-EF4B-90CE-8C282D302AC1}" type="datetimeFigureOut">
              <a:rPr lang="en-US" smtClean="0"/>
              <a:t>8/26/2024</a:t>
            </a:fld>
            <a:endParaRPr lang="en-US"/>
          </a:p>
        </p:txBody>
      </p:sp>
      <p:sp>
        <p:nvSpPr>
          <p:cNvPr id="5" name="Footer Placeholder 4">
            <a:extLst>
              <a:ext uri="{FF2B5EF4-FFF2-40B4-BE49-F238E27FC236}">
                <a16:creationId xmlns:a16="http://schemas.microsoft.com/office/drawing/2014/main" id="{92B10E7D-0173-C744-83A2-A80F6889A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1D0308-F1D9-D146-A204-A7DAC767F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4AAFC-75E1-BF49-871D-066A0B6B22B4}" type="slidenum">
              <a:rPr lang="en-US" smtClean="0"/>
              <a:t>‹#›</a:t>
            </a:fld>
            <a:endParaRPr lang="en-US"/>
          </a:p>
        </p:txBody>
      </p:sp>
    </p:spTree>
    <p:extLst>
      <p:ext uri="{BB962C8B-B14F-4D97-AF65-F5344CB8AC3E}">
        <p14:creationId xmlns:p14="http://schemas.microsoft.com/office/powerpoint/2010/main" val="278511846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212871"/>
            <a:ext cx="9144000" cy="1846659"/>
          </a:xfrm>
          <a:prstGeom prst="rect">
            <a:avLst/>
          </a:prstGeom>
        </p:spPr>
        <p:txBody>
          <a:bodyPr wrap="square" anchor="t">
            <a:spAutoFit/>
          </a:bodyPr>
          <a:lstStyle/>
          <a:p>
            <a:pPr algn="ctr"/>
            <a:r>
              <a:rPr lang="en-US" sz="6600" b="1" dirty="0">
                <a:solidFill>
                  <a:schemeClr val="bg1"/>
                </a:solidFill>
                <a:latin typeface="Gotham Office" panose="02000000000000000000" pitchFamily="2" charset="0"/>
                <a:cs typeface="Calibri"/>
              </a:rPr>
              <a:t>ISONE OSW Analysis</a:t>
            </a:r>
          </a:p>
          <a:p>
            <a:pPr algn="ctr"/>
            <a:r>
              <a:rPr lang="en-US" sz="2400" dirty="0">
                <a:solidFill>
                  <a:schemeClr val="bg1"/>
                </a:solidFill>
                <a:latin typeface="Mercury Office" panose="02000000000000000000" pitchFamily="2" charset="0"/>
                <a:cs typeface="Calibri"/>
              </a:rPr>
              <a:t>Last updated: 8/26/2023 by Jack Ruzekowicz</a:t>
            </a:r>
          </a:p>
          <a:p>
            <a:pPr algn="ctr"/>
            <a:endParaRPr lang="en-US" sz="2400" dirty="0">
              <a:solidFill>
                <a:schemeClr val="bg1"/>
              </a:solidFill>
              <a:latin typeface="Mercury Office" panose="02000000000000000000" pitchFamily="2" charset="0"/>
              <a:cs typeface="Calibri"/>
            </a:endParaRPr>
          </a:p>
        </p:txBody>
      </p:sp>
    </p:spTree>
    <p:extLst>
      <p:ext uri="{BB962C8B-B14F-4D97-AF65-F5344CB8AC3E}">
        <p14:creationId xmlns:p14="http://schemas.microsoft.com/office/powerpoint/2010/main" val="247409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009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394C9-E3AA-2ACC-FBDD-BDA4ECF954C9}"/>
              </a:ext>
            </a:extLst>
          </p:cNvPr>
          <p:cNvSpPr txBox="1"/>
          <p:nvPr/>
        </p:nvSpPr>
        <p:spPr>
          <a:xfrm>
            <a:off x="1524000" y="2028616"/>
            <a:ext cx="9144000" cy="2308324"/>
          </a:xfrm>
          <a:prstGeom prst="rect">
            <a:avLst/>
          </a:prstGeom>
          <a:noFill/>
        </p:spPr>
        <p:txBody>
          <a:bodyPr wrap="square" rtlCol="0">
            <a:spAutoFit/>
          </a:bodyPr>
          <a:lstStyle/>
          <a:p>
            <a:pPr algn="ctr"/>
            <a:r>
              <a:rPr lang="en-US" sz="7200" b="1" dirty="0">
                <a:solidFill>
                  <a:prstClr val="white"/>
                </a:solidFill>
                <a:latin typeface="Gotham Office" panose="02000000000000000000" pitchFamily="2" charset="0"/>
                <a:cs typeface="Arial" panose="020B0604020202020204" pitchFamily="34" charset="0"/>
              </a:rPr>
              <a:t>Notebook 3: Winter OSW + Solar Analysis</a:t>
            </a:r>
          </a:p>
        </p:txBody>
      </p:sp>
    </p:spTree>
    <p:extLst>
      <p:ext uri="{BB962C8B-B14F-4D97-AF65-F5344CB8AC3E}">
        <p14:creationId xmlns:p14="http://schemas.microsoft.com/office/powerpoint/2010/main" val="89612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0F7099-6147-72B9-88C0-16F1D6A3DDFD}"/>
              </a:ext>
            </a:extLst>
          </p:cNvPr>
          <p:cNvPicPr>
            <a:picLocks noChangeAspect="1"/>
          </p:cNvPicPr>
          <p:nvPr/>
        </p:nvPicPr>
        <p:blipFill>
          <a:blip r:embed="rId2"/>
          <a:stretch>
            <a:fillRect/>
          </a:stretch>
        </p:blipFill>
        <p:spPr>
          <a:xfrm>
            <a:off x="1966912" y="1076325"/>
            <a:ext cx="8258175" cy="4705350"/>
          </a:xfrm>
          <a:prstGeom prst="rect">
            <a:avLst/>
          </a:prstGeom>
        </p:spPr>
      </p:pic>
      <p:sp>
        <p:nvSpPr>
          <p:cNvPr id="3" name="TextBox 2">
            <a:extLst>
              <a:ext uri="{FF2B5EF4-FFF2-40B4-BE49-F238E27FC236}">
                <a16:creationId xmlns:a16="http://schemas.microsoft.com/office/drawing/2014/main" id="{3F9BFEA8-806D-3CB8-42C7-D616CA2477C8}"/>
              </a:ext>
            </a:extLst>
          </p:cNvPr>
          <p:cNvSpPr txBox="1"/>
          <p:nvPr/>
        </p:nvSpPr>
        <p:spPr>
          <a:xfrm>
            <a:off x="277114" y="56242"/>
            <a:ext cx="11637771" cy="954107"/>
          </a:xfrm>
          <a:prstGeom prst="rect">
            <a:avLst/>
          </a:prstGeom>
          <a:noFill/>
        </p:spPr>
        <p:txBody>
          <a:bodyPr wrap="square" rtlCol="0" anchor="ctr">
            <a:spAutoFit/>
          </a:bodyPr>
          <a:lstStyle/>
          <a:p>
            <a:pPr algn="ctr"/>
            <a:r>
              <a:rPr lang="en-US" sz="2800" b="1" dirty="0">
                <a:solidFill>
                  <a:prstClr val="white"/>
                </a:solidFill>
                <a:latin typeface="Gotham Office" panose="02000000000000000000" pitchFamily="2" charset="0"/>
              </a:rPr>
              <a:t>Winter 2021-2022 Load and Loads after Theoretical OSW and Solar Installations</a:t>
            </a:r>
            <a:endParaRPr lang="en-US" sz="2800" b="1" baseline="30000" dirty="0">
              <a:solidFill>
                <a:prstClr val="white"/>
              </a:solidFill>
              <a:latin typeface="Gotham Office" panose="02000000000000000000" pitchFamily="2" charset="0"/>
            </a:endParaRPr>
          </a:p>
        </p:txBody>
      </p:sp>
    </p:spTree>
    <p:extLst>
      <p:ext uri="{BB962C8B-B14F-4D97-AF65-F5344CB8AC3E}">
        <p14:creationId xmlns:p14="http://schemas.microsoft.com/office/powerpoint/2010/main" val="366176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3B713E-4E7B-8888-7664-07644F541C67}"/>
              </a:ext>
            </a:extLst>
          </p:cNvPr>
          <p:cNvPicPr>
            <a:picLocks noChangeAspect="1"/>
          </p:cNvPicPr>
          <p:nvPr/>
        </p:nvPicPr>
        <p:blipFill>
          <a:blip r:embed="rId2"/>
          <a:stretch>
            <a:fillRect/>
          </a:stretch>
        </p:blipFill>
        <p:spPr>
          <a:xfrm>
            <a:off x="0" y="1402458"/>
            <a:ext cx="12192000" cy="4053083"/>
          </a:xfrm>
          <a:prstGeom prst="rect">
            <a:avLst/>
          </a:prstGeom>
        </p:spPr>
      </p:pic>
      <p:sp>
        <p:nvSpPr>
          <p:cNvPr id="3" name="TextBox 2">
            <a:extLst>
              <a:ext uri="{FF2B5EF4-FFF2-40B4-BE49-F238E27FC236}">
                <a16:creationId xmlns:a16="http://schemas.microsoft.com/office/drawing/2014/main" id="{E6E41DF4-BC5E-A9CE-400D-3C0E95E4880F}"/>
              </a:ext>
            </a:extLst>
          </p:cNvPr>
          <p:cNvSpPr txBox="1"/>
          <p:nvPr/>
        </p:nvSpPr>
        <p:spPr>
          <a:xfrm>
            <a:off x="24142" y="135756"/>
            <a:ext cx="12167858" cy="954107"/>
          </a:xfrm>
          <a:prstGeom prst="rect">
            <a:avLst/>
          </a:prstGeom>
          <a:noFill/>
        </p:spPr>
        <p:txBody>
          <a:bodyPr wrap="square" rtlCol="0" anchor="ctr">
            <a:spAutoFit/>
          </a:bodyPr>
          <a:lstStyle/>
          <a:p>
            <a:pPr algn="ctr"/>
            <a:r>
              <a:rPr lang="en-US" sz="2800" b="1" dirty="0">
                <a:solidFill>
                  <a:prstClr val="white"/>
                </a:solidFill>
                <a:latin typeface="Gotham Office" panose="02000000000000000000" pitchFamily="2" charset="0"/>
              </a:rPr>
              <a:t>Days of Elevated Risk with Varying Levels of OSW Capacity + Solar for Winters 2000 to 2022</a:t>
            </a:r>
            <a:endParaRPr lang="en-US" sz="2800" b="1" baseline="30000" dirty="0">
              <a:solidFill>
                <a:prstClr val="white"/>
              </a:solidFill>
              <a:latin typeface="Gotham Office" panose="02000000000000000000" pitchFamily="2" charset="0"/>
            </a:endParaRPr>
          </a:p>
        </p:txBody>
      </p:sp>
    </p:spTree>
    <p:extLst>
      <p:ext uri="{BB962C8B-B14F-4D97-AF65-F5344CB8AC3E}">
        <p14:creationId xmlns:p14="http://schemas.microsoft.com/office/powerpoint/2010/main" val="400105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52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92BD52-C778-1B8A-FF58-85ADB6C0EAB1}"/>
              </a:ext>
            </a:extLst>
          </p:cNvPr>
          <p:cNvSpPr txBox="1"/>
          <p:nvPr/>
        </p:nvSpPr>
        <p:spPr>
          <a:xfrm>
            <a:off x="1524000" y="1720840"/>
            <a:ext cx="9144000" cy="3416320"/>
          </a:xfrm>
          <a:prstGeom prst="rect">
            <a:avLst/>
          </a:prstGeom>
          <a:noFill/>
        </p:spPr>
        <p:txBody>
          <a:bodyPr wrap="square" rtlCol="0">
            <a:spAutoFit/>
          </a:bodyPr>
          <a:lstStyle/>
          <a:p>
            <a:pPr algn="ctr"/>
            <a:r>
              <a:rPr lang="en-US" sz="7200" b="1" dirty="0">
                <a:solidFill>
                  <a:prstClr val="white"/>
                </a:solidFill>
                <a:latin typeface="Gotham Office" panose="02000000000000000000" pitchFamily="2" charset="0"/>
                <a:cs typeface="Arial" panose="020B0604020202020204" pitchFamily="34" charset="0"/>
              </a:rPr>
              <a:t>Notebook 4: Winter OSW + Solar Heatmaps by Year</a:t>
            </a:r>
          </a:p>
        </p:txBody>
      </p:sp>
    </p:spTree>
    <p:extLst>
      <p:ext uri="{BB962C8B-B14F-4D97-AF65-F5344CB8AC3E}">
        <p14:creationId xmlns:p14="http://schemas.microsoft.com/office/powerpoint/2010/main" val="109188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68E4793-5F98-E46B-94F2-F5B08CF4B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11" y="864496"/>
            <a:ext cx="504825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CAD860C-41F2-FF04-B313-B196853F6200}"/>
              </a:ext>
            </a:extLst>
          </p:cNvPr>
          <p:cNvPicPr>
            <a:picLocks noChangeAspect="1"/>
          </p:cNvPicPr>
          <p:nvPr/>
        </p:nvPicPr>
        <p:blipFill>
          <a:blip r:embed="rId4"/>
          <a:stretch>
            <a:fillRect/>
          </a:stretch>
        </p:blipFill>
        <p:spPr>
          <a:xfrm>
            <a:off x="6407840" y="864497"/>
            <a:ext cx="5048250" cy="4333875"/>
          </a:xfrm>
          <a:prstGeom prst="rect">
            <a:avLst/>
          </a:prstGeom>
        </p:spPr>
      </p:pic>
    </p:spTree>
    <p:extLst>
      <p:ext uri="{BB962C8B-B14F-4D97-AF65-F5344CB8AC3E}">
        <p14:creationId xmlns:p14="http://schemas.microsoft.com/office/powerpoint/2010/main" val="253275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E0E77-DBAC-FDAA-046C-FFB0D009E88A}"/>
              </a:ext>
            </a:extLst>
          </p:cNvPr>
          <p:cNvPicPr>
            <a:picLocks noChangeAspect="1"/>
          </p:cNvPicPr>
          <p:nvPr/>
        </p:nvPicPr>
        <p:blipFill>
          <a:blip r:embed="rId2"/>
          <a:stretch>
            <a:fillRect/>
          </a:stretch>
        </p:blipFill>
        <p:spPr>
          <a:xfrm>
            <a:off x="722658" y="970514"/>
            <a:ext cx="5048250" cy="4333875"/>
          </a:xfrm>
          <a:prstGeom prst="rect">
            <a:avLst/>
          </a:prstGeom>
        </p:spPr>
      </p:pic>
      <p:pic>
        <p:nvPicPr>
          <p:cNvPr id="3" name="Picture 2">
            <a:extLst>
              <a:ext uri="{FF2B5EF4-FFF2-40B4-BE49-F238E27FC236}">
                <a16:creationId xmlns:a16="http://schemas.microsoft.com/office/drawing/2014/main" id="{7D11EDDE-A0CB-4E5A-AFAA-4741C54205F6}"/>
              </a:ext>
            </a:extLst>
          </p:cNvPr>
          <p:cNvPicPr>
            <a:picLocks noChangeAspect="1"/>
          </p:cNvPicPr>
          <p:nvPr/>
        </p:nvPicPr>
        <p:blipFill>
          <a:blip r:embed="rId3"/>
          <a:stretch>
            <a:fillRect/>
          </a:stretch>
        </p:blipFill>
        <p:spPr>
          <a:xfrm>
            <a:off x="6421093" y="970514"/>
            <a:ext cx="5048250" cy="4333875"/>
          </a:xfrm>
          <a:prstGeom prst="rect">
            <a:avLst/>
          </a:prstGeom>
        </p:spPr>
      </p:pic>
    </p:spTree>
    <p:extLst>
      <p:ext uri="{BB962C8B-B14F-4D97-AF65-F5344CB8AC3E}">
        <p14:creationId xmlns:p14="http://schemas.microsoft.com/office/powerpoint/2010/main" val="232934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A2BFB6-D244-C74C-6D55-40D86AC59CB2}"/>
              </a:ext>
            </a:extLst>
          </p:cNvPr>
          <p:cNvPicPr>
            <a:picLocks noChangeAspect="1"/>
          </p:cNvPicPr>
          <p:nvPr/>
        </p:nvPicPr>
        <p:blipFill>
          <a:blip r:embed="rId2"/>
          <a:stretch>
            <a:fillRect/>
          </a:stretch>
        </p:blipFill>
        <p:spPr>
          <a:xfrm>
            <a:off x="709405" y="917504"/>
            <a:ext cx="5048250" cy="4333875"/>
          </a:xfrm>
          <a:prstGeom prst="rect">
            <a:avLst/>
          </a:prstGeom>
        </p:spPr>
      </p:pic>
      <p:pic>
        <p:nvPicPr>
          <p:cNvPr id="3" name="Picture 2">
            <a:extLst>
              <a:ext uri="{FF2B5EF4-FFF2-40B4-BE49-F238E27FC236}">
                <a16:creationId xmlns:a16="http://schemas.microsoft.com/office/drawing/2014/main" id="{6F878277-762D-CB74-7F3C-574AF3AEDDC1}"/>
              </a:ext>
            </a:extLst>
          </p:cNvPr>
          <p:cNvPicPr>
            <a:picLocks noChangeAspect="1"/>
          </p:cNvPicPr>
          <p:nvPr/>
        </p:nvPicPr>
        <p:blipFill>
          <a:blip r:embed="rId3"/>
          <a:stretch>
            <a:fillRect/>
          </a:stretch>
        </p:blipFill>
        <p:spPr>
          <a:xfrm>
            <a:off x="6434345" y="917504"/>
            <a:ext cx="5048250" cy="4333875"/>
          </a:xfrm>
          <a:prstGeom prst="rect">
            <a:avLst/>
          </a:prstGeom>
        </p:spPr>
      </p:pic>
    </p:spTree>
    <p:extLst>
      <p:ext uri="{BB962C8B-B14F-4D97-AF65-F5344CB8AC3E}">
        <p14:creationId xmlns:p14="http://schemas.microsoft.com/office/powerpoint/2010/main" val="212056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578D65-9C0A-AB2E-FED2-4F0ACAC36290}"/>
              </a:ext>
            </a:extLst>
          </p:cNvPr>
          <p:cNvPicPr>
            <a:picLocks noChangeAspect="1"/>
          </p:cNvPicPr>
          <p:nvPr/>
        </p:nvPicPr>
        <p:blipFill>
          <a:blip r:embed="rId2"/>
          <a:stretch>
            <a:fillRect/>
          </a:stretch>
        </p:blipFill>
        <p:spPr>
          <a:xfrm>
            <a:off x="669649" y="1050027"/>
            <a:ext cx="5048250" cy="4333875"/>
          </a:xfrm>
          <a:prstGeom prst="rect">
            <a:avLst/>
          </a:prstGeom>
        </p:spPr>
      </p:pic>
      <p:pic>
        <p:nvPicPr>
          <p:cNvPr id="3" name="Picture 2">
            <a:extLst>
              <a:ext uri="{FF2B5EF4-FFF2-40B4-BE49-F238E27FC236}">
                <a16:creationId xmlns:a16="http://schemas.microsoft.com/office/drawing/2014/main" id="{93047647-4372-F51D-9C18-D1A183B3267E}"/>
              </a:ext>
            </a:extLst>
          </p:cNvPr>
          <p:cNvPicPr>
            <a:picLocks noChangeAspect="1"/>
          </p:cNvPicPr>
          <p:nvPr/>
        </p:nvPicPr>
        <p:blipFill>
          <a:blip r:embed="rId3"/>
          <a:stretch>
            <a:fillRect/>
          </a:stretch>
        </p:blipFill>
        <p:spPr>
          <a:xfrm>
            <a:off x="6474101" y="1050026"/>
            <a:ext cx="5048250" cy="4333875"/>
          </a:xfrm>
          <a:prstGeom prst="rect">
            <a:avLst/>
          </a:prstGeom>
        </p:spPr>
      </p:pic>
    </p:spTree>
    <p:extLst>
      <p:ext uri="{BB962C8B-B14F-4D97-AF65-F5344CB8AC3E}">
        <p14:creationId xmlns:p14="http://schemas.microsoft.com/office/powerpoint/2010/main" val="163838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586367-9813-CDF1-D498-12FF1BB28B3C}"/>
              </a:ext>
            </a:extLst>
          </p:cNvPr>
          <p:cNvPicPr>
            <a:picLocks noChangeAspect="1"/>
          </p:cNvPicPr>
          <p:nvPr/>
        </p:nvPicPr>
        <p:blipFill>
          <a:blip r:embed="rId2"/>
          <a:stretch>
            <a:fillRect/>
          </a:stretch>
        </p:blipFill>
        <p:spPr>
          <a:xfrm>
            <a:off x="722655" y="890999"/>
            <a:ext cx="5048250" cy="4333875"/>
          </a:xfrm>
          <a:prstGeom prst="rect">
            <a:avLst/>
          </a:prstGeom>
        </p:spPr>
      </p:pic>
      <p:pic>
        <p:nvPicPr>
          <p:cNvPr id="3" name="Picture 2">
            <a:extLst>
              <a:ext uri="{FF2B5EF4-FFF2-40B4-BE49-F238E27FC236}">
                <a16:creationId xmlns:a16="http://schemas.microsoft.com/office/drawing/2014/main" id="{9C9499A1-BC14-A39F-4B4B-3701629152BC}"/>
              </a:ext>
            </a:extLst>
          </p:cNvPr>
          <p:cNvPicPr>
            <a:picLocks noChangeAspect="1"/>
          </p:cNvPicPr>
          <p:nvPr/>
        </p:nvPicPr>
        <p:blipFill>
          <a:blip r:embed="rId3"/>
          <a:stretch>
            <a:fillRect/>
          </a:stretch>
        </p:blipFill>
        <p:spPr>
          <a:xfrm>
            <a:off x="6421095" y="890999"/>
            <a:ext cx="5048250" cy="4333875"/>
          </a:xfrm>
          <a:prstGeom prst="rect">
            <a:avLst/>
          </a:prstGeom>
        </p:spPr>
      </p:pic>
    </p:spTree>
    <p:extLst>
      <p:ext uri="{BB962C8B-B14F-4D97-AF65-F5344CB8AC3E}">
        <p14:creationId xmlns:p14="http://schemas.microsoft.com/office/powerpoint/2010/main" val="71357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E24FAA-EEF5-3689-E851-628F53A772C2}"/>
              </a:ext>
            </a:extLst>
          </p:cNvPr>
          <p:cNvPicPr>
            <a:picLocks noChangeAspect="1"/>
          </p:cNvPicPr>
          <p:nvPr/>
        </p:nvPicPr>
        <p:blipFill>
          <a:blip r:embed="rId2"/>
          <a:stretch>
            <a:fillRect/>
          </a:stretch>
        </p:blipFill>
        <p:spPr>
          <a:xfrm>
            <a:off x="722658" y="904253"/>
            <a:ext cx="5048250" cy="4333875"/>
          </a:xfrm>
          <a:prstGeom prst="rect">
            <a:avLst/>
          </a:prstGeom>
        </p:spPr>
      </p:pic>
      <p:pic>
        <p:nvPicPr>
          <p:cNvPr id="3" name="Picture 2">
            <a:extLst>
              <a:ext uri="{FF2B5EF4-FFF2-40B4-BE49-F238E27FC236}">
                <a16:creationId xmlns:a16="http://schemas.microsoft.com/office/drawing/2014/main" id="{44A3B84B-627F-C7CB-D87D-068706E82F9A}"/>
              </a:ext>
            </a:extLst>
          </p:cNvPr>
          <p:cNvPicPr>
            <a:picLocks noChangeAspect="1"/>
          </p:cNvPicPr>
          <p:nvPr/>
        </p:nvPicPr>
        <p:blipFill>
          <a:blip r:embed="rId3"/>
          <a:stretch>
            <a:fillRect/>
          </a:stretch>
        </p:blipFill>
        <p:spPr>
          <a:xfrm>
            <a:off x="6421094" y="904253"/>
            <a:ext cx="5048250" cy="4333875"/>
          </a:xfrm>
          <a:prstGeom prst="rect">
            <a:avLst/>
          </a:prstGeom>
        </p:spPr>
      </p:pic>
    </p:spTree>
    <p:extLst>
      <p:ext uri="{BB962C8B-B14F-4D97-AF65-F5344CB8AC3E}">
        <p14:creationId xmlns:p14="http://schemas.microsoft.com/office/powerpoint/2010/main" val="363815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33809" y="371420"/>
            <a:ext cx="9144000" cy="1446550"/>
          </a:xfrm>
          <a:prstGeom prst="rect">
            <a:avLst/>
          </a:prstGeom>
        </p:spPr>
        <p:txBody>
          <a:bodyPr wrap="square">
            <a:spAutoFit/>
          </a:bodyPr>
          <a:lstStyle/>
          <a:p>
            <a:pPr algn="ctr"/>
            <a:r>
              <a:rPr lang="en-US" sz="4400" dirty="0">
                <a:solidFill>
                  <a:schemeClr val="bg1"/>
                </a:solidFill>
                <a:latin typeface="Gotham Office" panose="02000000000000000000" pitchFamily="2" charset="0"/>
                <a:cs typeface="Calibri"/>
              </a:rPr>
              <a:t>UCS brand colors </a:t>
            </a:r>
            <a:r>
              <a:rPr lang="en-US" sz="4400" dirty="0">
                <a:solidFill>
                  <a:schemeClr val="bg2"/>
                </a:solidFill>
                <a:latin typeface="Gotham Office" panose="02000000000000000000" pitchFamily="2" charset="0"/>
                <a:cs typeface="Calibri"/>
              </a:rPr>
              <a:t>for</a:t>
            </a:r>
            <a:r>
              <a:rPr lang="en-US" sz="4400" dirty="0">
                <a:solidFill>
                  <a:schemeClr val="bg1"/>
                </a:solidFill>
                <a:latin typeface="Gotham Office" panose="02000000000000000000" pitchFamily="2" charset="0"/>
                <a:cs typeface="Calibri"/>
              </a:rPr>
              <a:t> graphics/charts</a:t>
            </a:r>
          </a:p>
        </p:txBody>
      </p:sp>
      <p:sp>
        <p:nvSpPr>
          <p:cNvPr id="12" name="TextBox 11">
            <a:extLst>
              <a:ext uri="{FF2B5EF4-FFF2-40B4-BE49-F238E27FC236}">
                <a16:creationId xmlns:a16="http://schemas.microsoft.com/office/drawing/2014/main" id="{B408FA74-4ACC-4448-9BF5-09649D59BBED}"/>
              </a:ext>
            </a:extLst>
          </p:cNvPr>
          <p:cNvSpPr txBox="1"/>
          <p:nvPr/>
        </p:nvSpPr>
        <p:spPr>
          <a:xfrm>
            <a:off x="4384438" y="1994028"/>
            <a:ext cx="3751385" cy="646331"/>
          </a:xfrm>
          <a:prstGeom prst="rect">
            <a:avLst/>
          </a:prstGeom>
          <a:noFill/>
        </p:spPr>
        <p:txBody>
          <a:bodyPr wrap="square" rtlCol="0">
            <a:spAutoFit/>
          </a:bodyPr>
          <a:lstStyle/>
          <a:p>
            <a:r>
              <a:rPr lang="en-US" dirty="0">
                <a:solidFill>
                  <a:schemeClr val="bg1"/>
                </a:solidFill>
                <a:latin typeface="Mercury Office" panose="02000000000000000000" pitchFamily="2" charset="0"/>
                <a:cs typeface="Calibri"/>
              </a:rPr>
              <a:t>Additional info in notes section</a:t>
            </a:r>
          </a:p>
          <a:p>
            <a:endParaRPr lang="en-US" dirty="0"/>
          </a:p>
        </p:txBody>
      </p:sp>
      <p:grpSp>
        <p:nvGrpSpPr>
          <p:cNvPr id="3" name="Group 2">
            <a:extLst>
              <a:ext uri="{FF2B5EF4-FFF2-40B4-BE49-F238E27FC236}">
                <a16:creationId xmlns:a16="http://schemas.microsoft.com/office/drawing/2014/main" id="{961371C7-37FB-5144-8A75-716E6430CCD8}"/>
              </a:ext>
            </a:extLst>
          </p:cNvPr>
          <p:cNvGrpSpPr/>
          <p:nvPr/>
        </p:nvGrpSpPr>
        <p:grpSpPr>
          <a:xfrm>
            <a:off x="1319519" y="2653214"/>
            <a:ext cx="9552962" cy="3458048"/>
            <a:chOff x="1124847" y="2653214"/>
            <a:chExt cx="9552962" cy="3458048"/>
          </a:xfrm>
        </p:grpSpPr>
        <p:sp>
          <p:nvSpPr>
            <p:cNvPr id="13" name="Oval 12">
              <a:extLst>
                <a:ext uri="{FF2B5EF4-FFF2-40B4-BE49-F238E27FC236}">
                  <a16:creationId xmlns:a16="http://schemas.microsoft.com/office/drawing/2014/main" id="{677501B3-3F07-FA44-B8DB-4551E6653994}"/>
                </a:ext>
              </a:extLst>
            </p:cNvPr>
            <p:cNvSpPr/>
            <p:nvPr/>
          </p:nvSpPr>
          <p:spPr>
            <a:xfrm>
              <a:off x="1172325" y="2666070"/>
              <a:ext cx="1602994" cy="16029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F8AB6CD-A2AB-2C4A-9088-C43290D37069}"/>
                </a:ext>
              </a:extLst>
            </p:cNvPr>
            <p:cNvSpPr/>
            <p:nvPr/>
          </p:nvSpPr>
          <p:spPr>
            <a:xfrm>
              <a:off x="3085388" y="2699536"/>
              <a:ext cx="1602994" cy="1602994"/>
            </a:xfrm>
            <a:prstGeom prst="ellipse">
              <a:avLst/>
            </a:prstGeom>
            <a:solidFill>
              <a:srgbClr val="FF5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332CE5D-BD53-B940-A0B8-111D1FBCEBE7}"/>
                </a:ext>
              </a:extLst>
            </p:cNvPr>
            <p:cNvSpPr/>
            <p:nvPr/>
          </p:nvSpPr>
          <p:spPr>
            <a:xfrm>
              <a:off x="5095207" y="2666070"/>
              <a:ext cx="1602994" cy="1602994"/>
            </a:xfrm>
            <a:prstGeom prst="ellipse">
              <a:avLst/>
            </a:prstGeom>
            <a:solidFill>
              <a:srgbClr val="F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CBD5EA1E-22DF-9D41-A067-78509DF7EC79}"/>
                </a:ext>
              </a:extLst>
            </p:cNvPr>
            <p:cNvSpPr/>
            <p:nvPr/>
          </p:nvSpPr>
          <p:spPr>
            <a:xfrm>
              <a:off x="7085011" y="2666070"/>
              <a:ext cx="1602994" cy="1602994"/>
            </a:xfrm>
            <a:prstGeom prst="ellipse">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502AEDA-9B72-1A41-BA6A-46BA04367402}"/>
                </a:ext>
              </a:extLst>
            </p:cNvPr>
            <p:cNvSpPr/>
            <p:nvPr/>
          </p:nvSpPr>
          <p:spPr>
            <a:xfrm>
              <a:off x="9074815" y="2653214"/>
              <a:ext cx="1602994" cy="1602994"/>
            </a:xfrm>
            <a:prstGeom prst="ellipse">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2C1F09C3-70BC-7748-B0A6-551C8821C51F}"/>
                </a:ext>
              </a:extLst>
            </p:cNvPr>
            <p:cNvSpPr/>
            <p:nvPr/>
          </p:nvSpPr>
          <p:spPr>
            <a:xfrm>
              <a:off x="1124847" y="4508268"/>
              <a:ext cx="1602994" cy="1602994"/>
            </a:xfrm>
            <a:prstGeom prst="ellipse">
              <a:avLst/>
            </a:prstGeom>
            <a:solidFill>
              <a:srgbClr val="6E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DC653A9-9DB3-9E41-842E-7EB5A5DC0B69}"/>
                </a:ext>
              </a:extLst>
            </p:cNvPr>
            <p:cNvSpPr/>
            <p:nvPr/>
          </p:nvSpPr>
          <p:spPr>
            <a:xfrm>
              <a:off x="3112339" y="4508268"/>
              <a:ext cx="1602994" cy="1602994"/>
            </a:xfrm>
            <a:prstGeom prst="ellipse">
              <a:avLst/>
            </a:prstGeom>
            <a:solidFill>
              <a:srgbClr val="BB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FBA56DD2-FF30-2240-B895-279AB1DB15B6}"/>
                </a:ext>
              </a:extLst>
            </p:cNvPr>
            <p:cNvSpPr/>
            <p:nvPr/>
          </p:nvSpPr>
          <p:spPr>
            <a:xfrm>
              <a:off x="5099831" y="4508268"/>
              <a:ext cx="1602994" cy="1602994"/>
            </a:xfrm>
            <a:prstGeom prst="ellipse">
              <a:avLst/>
            </a:prstGeom>
            <a:solidFill>
              <a:srgbClr val="304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5B23B901-EF94-F242-87BE-8703AC3C8EA9}"/>
                </a:ext>
              </a:extLst>
            </p:cNvPr>
            <p:cNvSpPr/>
            <p:nvPr/>
          </p:nvSpPr>
          <p:spPr>
            <a:xfrm>
              <a:off x="7087323" y="4508268"/>
              <a:ext cx="1602994" cy="1602994"/>
            </a:xfrm>
            <a:prstGeom prst="ellipse">
              <a:avLst/>
            </a:prstGeom>
            <a:solidFill>
              <a:srgbClr val="007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1E0B383-BD24-9C45-B98B-FCC7A09D491F}"/>
                </a:ext>
              </a:extLst>
            </p:cNvPr>
            <p:cNvSpPr/>
            <p:nvPr/>
          </p:nvSpPr>
          <p:spPr>
            <a:xfrm>
              <a:off x="9074815" y="4508268"/>
              <a:ext cx="1602994" cy="1602994"/>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708D197-643B-D848-9529-8D551AE6AA96}"/>
                </a:ext>
              </a:extLst>
            </p:cNvPr>
            <p:cNvSpPr txBox="1"/>
            <p:nvPr/>
          </p:nvSpPr>
          <p:spPr>
            <a:xfrm>
              <a:off x="1489565" y="3160018"/>
              <a:ext cx="972977" cy="738664"/>
            </a:xfrm>
            <a:prstGeom prst="rect">
              <a:avLst/>
            </a:prstGeom>
            <a:noFill/>
          </p:spPr>
          <p:txBody>
            <a:bodyPr wrap="square" rtlCol="0">
              <a:spAutoFit/>
            </a:bodyPr>
            <a:lstStyle/>
            <a:p>
              <a:r>
                <a:rPr lang="en-US" sz="1400" dirty="0">
                  <a:latin typeface="Gotham Office" panose="02000000000000000000" pitchFamily="2" charset="0"/>
                </a:rPr>
                <a:t>R: 203</a:t>
              </a:r>
            </a:p>
            <a:p>
              <a:r>
                <a:rPr lang="en-US" sz="1400" dirty="0">
                  <a:latin typeface="Gotham Office" panose="02000000000000000000" pitchFamily="2" charset="0"/>
                </a:rPr>
                <a:t>B:  44</a:t>
              </a:r>
            </a:p>
            <a:p>
              <a:r>
                <a:rPr lang="en-US" sz="1400" dirty="0">
                  <a:latin typeface="Gotham Office" panose="02000000000000000000" pitchFamily="2" charset="0"/>
                </a:rPr>
                <a:t>G:  48</a:t>
              </a:r>
            </a:p>
          </p:txBody>
        </p:sp>
        <p:sp>
          <p:nvSpPr>
            <p:cNvPr id="25" name="TextBox 24">
              <a:extLst>
                <a:ext uri="{FF2B5EF4-FFF2-40B4-BE49-F238E27FC236}">
                  <a16:creationId xmlns:a16="http://schemas.microsoft.com/office/drawing/2014/main" id="{B43CD4D7-4047-0249-A200-1A6AAE3E5E37}"/>
                </a:ext>
              </a:extLst>
            </p:cNvPr>
            <p:cNvSpPr txBox="1"/>
            <p:nvPr/>
          </p:nvSpPr>
          <p:spPr>
            <a:xfrm>
              <a:off x="3511429" y="3171893"/>
              <a:ext cx="805722" cy="738664"/>
            </a:xfrm>
            <a:prstGeom prst="rect">
              <a:avLst/>
            </a:prstGeom>
            <a:noFill/>
          </p:spPr>
          <p:txBody>
            <a:bodyPr wrap="square" rtlCol="0">
              <a:spAutoFit/>
            </a:bodyPr>
            <a:lstStyle/>
            <a:p>
              <a:r>
                <a:rPr lang="en-US" sz="1400" dirty="0">
                  <a:latin typeface="Gotham Office" panose="02000000000000000000" pitchFamily="2" charset="0"/>
                </a:rPr>
                <a:t>R: 255</a:t>
              </a:r>
            </a:p>
            <a:p>
              <a:r>
                <a:rPr lang="en-US" sz="1400" dirty="0">
                  <a:latin typeface="Gotham Office" panose="02000000000000000000" pitchFamily="2" charset="0"/>
                </a:rPr>
                <a:t>B: 82</a:t>
              </a:r>
            </a:p>
            <a:p>
              <a:r>
                <a:rPr lang="en-US" sz="1400" dirty="0">
                  <a:latin typeface="Gotham Office" panose="02000000000000000000" pitchFamily="2" charset="0"/>
                </a:rPr>
                <a:t>G: 43</a:t>
              </a:r>
            </a:p>
          </p:txBody>
        </p:sp>
        <p:sp>
          <p:nvSpPr>
            <p:cNvPr id="26" name="TextBox 25">
              <a:extLst>
                <a:ext uri="{FF2B5EF4-FFF2-40B4-BE49-F238E27FC236}">
                  <a16:creationId xmlns:a16="http://schemas.microsoft.com/office/drawing/2014/main" id="{75952D01-6DE7-C94A-B40C-15647F10067D}"/>
                </a:ext>
              </a:extLst>
            </p:cNvPr>
            <p:cNvSpPr txBox="1"/>
            <p:nvPr/>
          </p:nvSpPr>
          <p:spPr>
            <a:xfrm>
              <a:off x="5498770" y="3160018"/>
              <a:ext cx="805722" cy="738664"/>
            </a:xfrm>
            <a:prstGeom prst="rect">
              <a:avLst/>
            </a:prstGeom>
            <a:noFill/>
          </p:spPr>
          <p:txBody>
            <a:bodyPr wrap="square" rtlCol="0">
              <a:spAutoFit/>
            </a:bodyPr>
            <a:lstStyle/>
            <a:p>
              <a:r>
                <a:rPr lang="en-US" sz="1400" dirty="0">
                  <a:latin typeface="Gotham Office" panose="02000000000000000000" pitchFamily="2" charset="0"/>
                </a:rPr>
                <a:t>R: 255</a:t>
              </a:r>
            </a:p>
            <a:p>
              <a:r>
                <a:rPr lang="en-US" sz="1400" dirty="0">
                  <a:latin typeface="Gotham Office" panose="02000000000000000000" pitchFamily="2" charset="0"/>
                </a:rPr>
                <a:t>B: 0</a:t>
              </a:r>
            </a:p>
            <a:p>
              <a:r>
                <a:rPr lang="en-US" sz="1400" dirty="0">
                  <a:latin typeface="Gotham Office" panose="02000000000000000000" pitchFamily="2" charset="0"/>
                </a:rPr>
                <a:t>G: 147</a:t>
              </a:r>
            </a:p>
          </p:txBody>
        </p:sp>
        <p:sp>
          <p:nvSpPr>
            <p:cNvPr id="27" name="TextBox 26">
              <a:extLst>
                <a:ext uri="{FF2B5EF4-FFF2-40B4-BE49-F238E27FC236}">
                  <a16:creationId xmlns:a16="http://schemas.microsoft.com/office/drawing/2014/main" id="{86B61CF1-B564-DC48-969C-6A3DEDC0999F}"/>
                </a:ext>
              </a:extLst>
            </p:cNvPr>
            <p:cNvSpPr txBox="1"/>
            <p:nvPr/>
          </p:nvSpPr>
          <p:spPr>
            <a:xfrm>
              <a:off x="7530355" y="3160018"/>
              <a:ext cx="805722" cy="738664"/>
            </a:xfrm>
            <a:prstGeom prst="rect">
              <a:avLst/>
            </a:prstGeom>
            <a:noFill/>
          </p:spPr>
          <p:txBody>
            <a:bodyPr wrap="square" rtlCol="0">
              <a:spAutoFit/>
            </a:bodyPr>
            <a:lstStyle/>
            <a:p>
              <a:r>
                <a:rPr lang="en-US" sz="1400" dirty="0">
                  <a:latin typeface="Gotham Office" panose="02000000000000000000" pitchFamily="2" charset="0"/>
                </a:rPr>
                <a:t>R: 255</a:t>
              </a:r>
            </a:p>
            <a:p>
              <a:r>
                <a:rPr lang="en-US" sz="1400" dirty="0">
                  <a:latin typeface="Gotham Office" panose="02000000000000000000" pitchFamily="2" charset="0"/>
                </a:rPr>
                <a:t>B: 198</a:t>
              </a:r>
            </a:p>
            <a:p>
              <a:r>
                <a:rPr lang="en-US" sz="1400" dirty="0">
                  <a:latin typeface="Gotham Office" panose="02000000000000000000" pitchFamily="2" charset="0"/>
                </a:rPr>
                <a:t>G: 0</a:t>
              </a:r>
            </a:p>
          </p:txBody>
        </p:sp>
        <p:sp>
          <p:nvSpPr>
            <p:cNvPr id="28" name="TextBox 27">
              <a:extLst>
                <a:ext uri="{FF2B5EF4-FFF2-40B4-BE49-F238E27FC236}">
                  <a16:creationId xmlns:a16="http://schemas.microsoft.com/office/drawing/2014/main" id="{E44BDDA5-249B-E94E-95C0-D6B1C69D2DA4}"/>
                </a:ext>
              </a:extLst>
            </p:cNvPr>
            <p:cNvSpPr txBox="1"/>
            <p:nvPr/>
          </p:nvSpPr>
          <p:spPr>
            <a:xfrm>
              <a:off x="9473451" y="3160018"/>
              <a:ext cx="805722" cy="738664"/>
            </a:xfrm>
            <a:prstGeom prst="rect">
              <a:avLst/>
            </a:prstGeom>
            <a:noFill/>
          </p:spPr>
          <p:txBody>
            <a:bodyPr wrap="square" rtlCol="0">
              <a:spAutoFit/>
            </a:bodyPr>
            <a:lstStyle/>
            <a:p>
              <a:r>
                <a:rPr lang="en-US" sz="1400" dirty="0">
                  <a:latin typeface="Gotham Office" panose="02000000000000000000" pitchFamily="2" charset="0"/>
                </a:rPr>
                <a:t>R: 255</a:t>
              </a:r>
            </a:p>
            <a:p>
              <a:r>
                <a:rPr lang="en-US" sz="1400" dirty="0">
                  <a:latin typeface="Gotham Office" panose="02000000000000000000" pitchFamily="2" charset="0"/>
                </a:rPr>
                <a:t>B: 233</a:t>
              </a:r>
            </a:p>
            <a:p>
              <a:r>
                <a:rPr lang="en-US" sz="1400" dirty="0">
                  <a:latin typeface="Gotham Office" panose="02000000000000000000" pitchFamily="2" charset="0"/>
                </a:rPr>
                <a:t>G: 0</a:t>
              </a:r>
            </a:p>
          </p:txBody>
        </p:sp>
        <p:sp>
          <p:nvSpPr>
            <p:cNvPr id="29" name="TextBox 28">
              <a:extLst>
                <a:ext uri="{FF2B5EF4-FFF2-40B4-BE49-F238E27FC236}">
                  <a16:creationId xmlns:a16="http://schemas.microsoft.com/office/drawing/2014/main" id="{D2CB1041-7A72-A94E-A4B3-5C708B1CF369}"/>
                </a:ext>
              </a:extLst>
            </p:cNvPr>
            <p:cNvSpPr txBox="1"/>
            <p:nvPr/>
          </p:nvSpPr>
          <p:spPr>
            <a:xfrm>
              <a:off x="1489565" y="4961325"/>
              <a:ext cx="972977" cy="738664"/>
            </a:xfrm>
            <a:prstGeom prst="rect">
              <a:avLst/>
            </a:prstGeom>
            <a:noFill/>
          </p:spPr>
          <p:txBody>
            <a:bodyPr wrap="square" rtlCol="0">
              <a:spAutoFit/>
            </a:bodyPr>
            <a:lstStyle/>
            <a:p>
              <a:r>
                <a:rPr lang="en-US" sz="1400" dirty="0">
                  <a:latin typeface="Gotham Office" panose="02000000000000000000" pitchFamily="2" charset="0"/>
                </a:rPr>
                <a:t>R: 110</a:t>
              </a:r>
            </a:p>
            <a:p>
              <a:r>
                <a:rPr lang="en-US" sz="1400" dirty="0">
                  <a:latin typeface="Gotham Office" panose="02000000000000000000" pitchFamily="2" charset="0"/>
                </a:rPr>
                <a:t>B:  200</a:t>
              </a:r>
            </a:p>
            <a:p>
              <a:r>
                <a:rPr lang="en-US" sz="1400" dirty="0">
                  <a:latin typeface="Gotham Office" panose="02000000000000000000" pitchFamily="2" charset="0"/>
                </a:rPr>
                <a:t>G:  41</a:t>
              </a:r>
            </a:p>
          </p:txBody>
        </p:sp>
        <p:sp>
          <p:nvSpPr>
            <p:cNvPr id="30" name="TextBox 29">
              <a:extLst>
                <a:ext uri="{FF2B5EF4-FFF2-40B4-BE49-F238E27FC236}">
                  <a16:creationId xmlns:a16="http://schemas.microsoft.com/office/drawing/2014/main" id="{0C044239-CFEA-B54C-88C3-7636E1F79D29}"/>
                </a:ext>
              </a:extLst>
            </p:cNvPr>
            <p:cNvSpPr txBox="1"/>
            <p:nvPr/>
          </p:nvSpPr>
          <p:spPr>
            <a:xfrm>
              <a:off x="3511429" y="4961325"/>
              <a:ext cx="805722" cy="738664"/>
            </a:xfrm>
            <a:prstGeom prst="rect">
              <a:avLst/>
            </a:prstGeom>
            <a:noFill/>
          </p:spPr>
          <p:txBody>
            <a:bodyPr wrap="square" rtlCol="0">
              <a:spAutoFit/>
            </a:bodyPr>
            <a:lstStyle/>
            <a:p>
              <a:r>
                <a:rPr lang="en-US" sz="1400" dirty="0">
                  <a:latin typeface="Gotham Office" panose="02000000000000000000" pitchFamily="2" charset="0"/>
                </a:rPr>
                <a:t>R: 187</a:t>
              </a:r>
            </a:p>
            <a:p>
              <a:r>
                <a:rPr lang="en-US" sz="1400" dirty="0">
                  <a:latin typeface="Gotham Office" panose="02000000000000000000" pitchFamily="2" charset="0"/>
                </a:rPr>
                <a:t>B: 220</a:t>
              </a:r>
            </a:p>
            <a:p>
              <a:r>
                <a:rPr lang="en-US" sz="1400" dirty="0">
                  <a:latin typeface="Gotham Office" panose="02000000000000000000" pitchFamily="2" charset="0"/>
                </a:rPr>
                <a:t>G: 0</a:t>
              </a:r>
            </a:p>
          </p:txBody>
        </p:sp>
        <p:sp>
          <p:nvSpPr>
            <p:cNvPr id="31" name="TextBox 30">
              <a:extLst>
                <a:ext uri="{FF2B5EF4-FFF2-40B4-BE49-F238E27FC236}">
                  <a16:creationId xmlns:a16="http://schemas.microsoft.com/office/drawing/2014/main" id="{D81E4642-69AA-D440-8C18-E8EAB9C19C0F}"/>
                </a:ext>
              </a:extLst>
            </p:cNvPr>
            <p:cNvSpPr txBox="1"/>
            <p:nvPr/>
          </p:nvSpPr>
          <p:spPr>
            <a:xfrm>
              <a:off x="5498770" y="4961325"/>
              <a:ext cx="805722" cy="954107"/>
            </a:xfrm>
            <a:prstGeom prst="rect">
              <a:avLst/>
            </a:prstGeom>
            <a:noFill/>
          </p:spPr>
          <p:txBody>
            <a:bodyPr wrap="square" rtlCol="0">
              <a:spAutoFit/>
            </a:bodyPr>
            <a:lstStyle/>
            <a:p>
              <a:r>
                <a:rPr lang="en-US" sz="1400" dirty="0">
                  <a:solidFill>
                    <a:schemeClr val="bg1"/>
                  </a:solidFill>
                  <a:latin typeface="Gotham Office" panose="02000000000000000000" pitchFamily="2" charset="0"/>
                </a:rPr>
                <a:t>R: 48</a:t>
              </a:r>
            </a:p>
            <a:p>
              <a:r>
                <a:rPr lang="en-US" sz="1400" dirty="0">
                  <a:solidFill>
                    <a:schemeClr val="bg1"/>
                  </a:solidFill>
                  <a:latin typeface="Gotham Office" panose="02000000000000000000" pitchFamily="2" charset="0"/>
                </a:rPr>
                <a:t>B: 68</a:t>
              </a:r>
            </a:p>
            <a:p>
              <a:r>
                <a:rPr lang="en-US" sz="1400" dirty="0">
                  <a:solidFill>
                    <a:schemeClr val="bg1"/>
                  </a:solidFill>
                  <a:latin typeface="Gotham Office" panose="02000000000000000000" pitchFamily="2" charset="0"/>
                </a:rPr>
                <a:t>G: 181</a:t>
              </a:r>
            </a:p>
            <a:p>
              <a:r>
                <a:rPr lang="en-US" sz="1400" dirty="0">
                  <a:latin typeface="Gotham Office" panose="02000000000000000000" pitchFamily="2" charset="0"/>
                </a:rPr>
                <a:t>     </a:t>
              </a:r>
              <a:endParaRPr lang="en-US" sz="1400" dirty="0">
                <a:solidFill>
                  <a:schemeClr val="bg1"/>
                </a:solidFill>
                <a:latin typeface="Gotham Office" panose="02000000000000000000" pitchFamily="2" charset="0"/>
              </a:endParaRPr>
            </a:p>
          </p:txBody>
        </p:sp>
        <p:sp>
          <p:nvSpPr>
            <p:cNvPr id="32" name="TextBox 31">
              <a:extLst>
                <a:ext uri="{FF2B5EF4-FFF2-40B4-BE49-F238E27FC236}">
                  <a16:creationId xmlns:a16="http://schemas.microsoft.com/office/drawing/2014/main" id="{3A754B76-2146-4949-A250-06229CAB408B}"/>
                </a:ext>
              </a:extLst>
            </p:cNvPr>
            <p:cNvSpPr txBox="1"/>
            <p:nvPr/>
          </p:nvSpPr>
          <p:spPr>
            <a:xfrm>
              <a:off x="7530355" y="4961325"/>
              <a:ext cx="805722" cy="738664"/>
            </a:xfrm>
            <a:prstGeom prst="rect">
              <a:avLst/>
            </a:prstGeom>
            <a:noFill/>
          </p:spPr>
          <p:txBody>
            <a:bodyPr wrap="square" rtlCol="0">
              <a:spAutoFit/>
            </a:bodyPr>
            <a:lstStyle/>
            <a:p>
              <a:r>
                <a:rPr lang="en-US" sz="1400" dirty="0">
                  <a:latin typeface="Gotham Office" panose="02000000000000000000" pitchFamily="2" charset="0"/>
                </a:rPr>
                <a:t>R: 0</a:t>
              </a:r>
            </a:p>
            <a:p>
              <a:r>
                <a:rPr lang="en-US" sz="1400" dirty="0">
                  <a:latin typeface="Gotham Office" panose="02000000000000000000" pitchFamily="2" charset="0"/>
                </a:rPr>
                <a:t>B: 122</a:t>
              </a:r>
            </a:p>
            <a:p>
              <a:r>
                <a:rPr lang="en-US" sz="1400" dirty="0">
                  <a:latin typeface="Gotham Office" panose="02000000000000000000" pitchFamily="2" charset="0"/>
                </a:rPr>
                <a:t>G: 165</a:t>
              </a:r>
            </a:p>
          </p:txBody>
        </p:sp>
        <p:sp>
          <p:nvSpPr>
            <p:cNvPr id="33" name="TextBox 32">
              <a:extLst>
                <a:ext uri="{FF2B5EF4-FFF2-40B4-BE49-F238E27FC236}">
                  <a16:creationId xmlns:a16="http://schemas.microsoft.com/office/drawing/2014/main" id="{98DBEB3D-96C8-0946-887D-7554D25E64C1}"/>
                </a:ext>
              </a:extLst>
            </p:cNvPr>
            <p:cNvSpPr txBox="1"/>
            <p:nvPr/>
          </p:nvSpPr>
          <p:spPr>
            <a:xfrm>
              <a:off x="9473451" y="4961325"/>
              <a:ext cx="805722" cy="738664"/>
            </a:xfrm>
            <a:prstGeom prst="rect">
              <a:avLst/>
            </a:prstGeom>
            <a:noFill/>
          </p:spPr>
          <p:txBody>
            <a:bodyPr wrap="square" rtlCol="0">
              <a:spAutoFit/>
            </a:bodyPr>
            <a:lstStyle/>
            <a:p>
              <a:r>
                <a:rPr lang="en-US" sz="1400" dirty="0">
                  <a:latin typeface="Gotham Office" panose="02000000000000000000" pitchFamily="2" charset="0"/>
                </a:rPr>
                <a:t>R: 0</a:t>
              </a:r>
            </a:p>
            <a:p>
              <a:r>
                <a:rPr lang="en-US" sz="1400" dirty="0">
                  <a:latin typeface="Gotham Office" panose="02000000000000000000" pitchFamily="2" charset="0"/>
                </a:rPr>
                <a:t>B: 174</a:t>
              </a:r>
            </a:p>
            <a:p>
              <a:r>
                <a:rPr lang="en-US" sz="1400" dirty="0">
                  <a:latin typeface="Gotham Office" panose="02000000000000000000" pitchFamily="2" charset="0"/>
                </a:rPr>
                <a:t>G: 239</a:t>
              </a:r>
            </a:p>
          </p:txBody>
        </p:sp>
        <p:sp>
          <p:nvSpPr>
            <p:cNvPr id="36" name="TextBox 35">
              <a:extLst>
                <a:ext uri="{FF2B5EF4-FFF2-40B4-BE49-F238E27FC236}">
                  <a16:creationId xmlns:a16="http://schemas.microsoft.com/office/drawing/2014/main" id="{BA93D272-2A14-6E49-97F7-B4870FD2351C}"/>
                </a:ext>
              </a:extLst>
            </p:cNvPr>
            <p:cNvSpPr txBox="1"/>
            <p:nvPr/>
          </p:nvSpPr>
          <p:spPr>
            <a:xfrm>
              <a:off x="3372250" y="3881848"/>
              <a:ext cx="1334622" cy="261610"/>
            </a:xfrm>
            <a:prstGeom prst="rect">
              <a:avLst/>
            </a:prstGeom>
            <a:noFill/>
          </p:spPr>
          <p:txBody>
            <a:bodyPr wrap="square" rtlCol="0">
              <a:spAutoFit/>
            </a:bodyPr>
            <a:lstStyle/>
            <a:p>
              <a:r>
                <a:rPr lang="en-US" sz="1050" i="1" dirty="0">
                  <a:latin typeface="Gotham Office" panose="02000000000000000000" pitchFamily="2" charset="0"/>
                </a:rPr>
                <a:t>theme color</a:t>
              </a:r>
            </a:p>
          </p:txBody>
        </p:sp>
        <p:sp>
          <p:nvSpPr>
            <p:cNvPr id="37" name="TextBox 36">
              <a:extLst>
                <a:ext uri="{FF2B5EF4-FFF2-40B4-BE49-F238E27FC236}">
                  <a16:creationId xmlns:a16="http://schemas.microsoft.com/office/drawing/2014/main" id="{A78A459E-D0FC-2248-811E-BF88AC339B68}"/>
                </a:ext>
              </a:extLst>
            </p:cNvPr>
            <p:cNvSpPr txBox="1"/>
            <p:nvPr/>
          </p:nvSpPr>
          <p:spPr>
            <a:xfrm>
              <a:off x="1423477" y="5688252"/>
              <a:ext cx="1334622" cy="261610"/>
            </a:xfrm>
            <a:prstGeom prst="rect">
              <a:avLst/>
            </a:prstGeom>
            <a:noFill/>
          </p:spPr>
          <p:txBody>
            <a:bodyPr wrap="square" rtlCol="0">
              <a:spAutoFit/>
            </a:bodyPr>
            <a:lstStyle/>
            <a:p>
              <a:r>
                <a:rPr lang="en-US" sz="1050" i="1" dirty="0">
                  <a:latin typeface="Gotham Office" panose="02000000000000000000" pitchFamily="2" charset="0"/>
                </a:rPr>
                <a:t>theme color</a:t>
              </a:r>
            </a:p>
          </p:txBody>
        </p:sp>
        <p:sp>
          <p:nvSpPr>
            <p:cNvPr id="38" name="TextBox 37">
              <a:extLst>
                <a:ext uri="{FF2B5EF4-FFF2-40B4-BE49-F238E27FC236}">
                  <a16:creationId xmlns:a16="http://schemas.microsoft.com/office/drawing/2014/main" id="{4E3555B1-E86E-F146-9919-7138AA8CB6A1}"/>
                </a:ext>
              </a:extLst>
            </p:cNvPr>
            <p:cNvSpPr txBox="1"/>
            <p:nvPr/>
          </p:nvSpPr>
          <p:spPr>
            <a:xfrm>
              <a:off x="7406386" y="5667426"/>
              <a:ext cx="1334622" cy="261610"/>
            </a:xfrm>
            <a:prstGeom prst="rect">
              <a:avLst/>
            </a:prstGeom>
            <a:noFill/>
          </p:spPr>
          <p:txBody>
            <a:bodyPr wrap="square" rtlCol="0">
              <a:spAutoFit/>
            </a:bodyPr>
            <a:lstStyle/>
            <a:p>
              <a:r>
                <a:rPr lang="en-US" sz="1050" i="1" dirty="0">
                  <a:latin typeface="Gotham Office" panose="02000000000000000000" pitchFamily="2" charset="0"/>
                </a:rPr>
                <a:t>theme color</a:t>
              </a:r>
            </a:p>
          </p:txBody>
        </p:sp>
        <p:sp>
          <p:nvSpPr>
            <p:cNvPr id="39" name="TextBox 38">
              <a:extLst>
                <a:ext uri="{FF2B5EF4-FFF2-40B4-BE49-F238E27FC236}">
                  <a16:creationId xmlns:a16="http://schemas.microsoft.com/office/drawing/2014/main" id="{1FD91ECE-A49D-2040-AD5D-C75CD17F8CCF}"/>
                </a:ext>
              </a:extLst>
            </p:cNvPr>
            <p:cNvSpPr txBox="1"/>
            <p:nvPr/>
          </p:nvSpPr>
          <p:spPr>
            <a:xfrm>
              <a:off x="5354065" y="5677572"/>
              <a:ext cx="1334622" cy="261610"/>
            </a:xfrm>
            <a:prstGeom prst="rect">
              <a:avLst/>
            </a:prstGeom>
            <a:noFill/>
          </p:spPr>
          <p:txBody>
            <a:bodyPr wrap="square" rtlCol="0">
              <a:spAutoFit/>
            </a:bodyPr>
            <a:lstStyle/>
            <a:p>
              <a:r>
                <a:rPr lang="en-US" sz="1050" i="1" dirty="0">
                  <a:solidFill>
                    <a:schemeClr val="bg1"/>
                  </a:solidFill>
                  <a:latin typeface="Gotham Office" panose="02000000000000000000" pitchFamily="2" charset="0"/>
                </a:rPr>
                <a:t>theme color</a:t>
              </a:r>
            </a:p>
          </p:txBody>
        </p:sp>
        <p:sp>
          <p:nvSpPr>
            <p:cNvPr id="40" name="TextBox 39">
              <a:extLst>
                <a:ext uri="{FF2B5EF4-FFF2-40B4-BE49-F238E27FC236}">
                  <a16:creationId xmlns:a16="http://schemas.microsoft.com/office/drawing/2014/main" id="{ADAB61C4-86FD-BB4D-AE75-178A89178AE2}"/>
                </a:ext>
              </a:extLst>
            </p:cNvPr>
            <p:cNvSpPr txBox="1"/>
            <p:nvPr/>
          </p:nvSpPr>
          <p:spPr>
            <a:xfrm>
              <a:off x="9343187" y="5664651"/>
              <a:ext cx="1334622" cy="261610"/>
            </a:xfrm>
            <a:prstGeom prst="rect">
              <a:avLst/>
            </a:prstGeom>
            <a:noFill/>
          </p:spPr>
          <p:txBody>
            <a:bodyPr wrap="square" rtlCol="0">
              <a:spAutoFit/>
            </a:bodyPr>
            <a:lstStyle/>
            <a:p>
              <a:r>
                <a:rPr lang="en-US" sz="1050" i="1" dirty="0">
                  <a:latin typeface="Gotham Office" panose="02000000000000000000" pitchFamily="2" charset="0"/>
                </a:rPr>
                <a:t>theme color</a:t>
              </a:r>
            </a:p>
          </p:txBody>
        </p:sp>
      </p:grpSp>
    </p:spTree>
    <p:extLst>
      <p:ext uri="{BB962C8B-B14F-4D97-AF65-F5344CB8AC3E}">
        <p14:creationId xmlns:p14="http://schemas.microsoft.com/office/powerpoint/2010/main" val="65253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B0C96C-2CB7-A349-B3F3-147BFBEB55AA}"/>
              </a:ext>
            </a:extLst>
          </p:cNvPr>
          <p:cNvPicPr>
            <a:picLocks noChangeAspect="1"/>
          </p:cNvPicPr>
          <p:nvPr/>
        </p:nvPicPr>
        <p:blipFill>
          <a:blip r:embed="rId3"/>
          <a:stretch>
            <a:fillRect/>
          </a:stretch>
        </p:blipFill>
        <p:spPr>
          <a:xfrm>
            <a:off x="749162" y="784984"/>
            <a:ext cx="5048250" cy="4333875"/>
          </a:xfrm>
          <a:prstGeom prst="rect">
            <a:avLst/>
          </a:prstGeom>
        </p:spPr>
      </p:pic>
      <p:pic>
        <p:nvPicPr>
          <p:cNvPr id="3" name="Picture 2">
            <a:extLst>
              <a:ext uri="{FF2B5EF4-FFF2-40B4-BE49-F238E27FC236}">
                <a16:creationId xmlns:a16="http://schemas.microsoft.com/office/drawing/2014/main" id="{77605C85-9013-5A7E-8B1B-B5604776B2C8}"/>
              </a:ext>
            </a:extLst>
          </p:cNvPr>
          <p:cNvPicPr>
            <a:picLocks noChangeAspect="1"/>
          </p:cNvPicPr>
          <p:nvPr/>
        </p:nvPicPr>
        <p:blipFill>
          <a:blip r:embed="rId4"/>
          <a:stretch>
            <a:fillRect/>
          </a:stretch>
        </p:blipFill>
        <p:spPr>
          <a:xfrm>
            <a:off x="6394588" y="784984"/>
            <a:ext cx="5048250" cy="4333875"/>
          </a:xfrm>
          <a:prstGeom prst="rect">
            <a:avLst/>
          </a:prstGeom>
        </p:spPr>
      </p:pic>
    </p:spTree>
    <p:extLst>
      <p:ext uri="{BB962C8B-B14F-4D97-AF65-F5344CB8AC3E}">
        <p14:creationId xmlns:p14="http://schemas.microsoft.com/office/powerpoint/2010/main" val="250432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B7702F-D3AE-211F-B8D0-02642A919420}"/>
              </a:ext>
            </a:extLst>
          </p:cNvPr>
          <p:cNvPicPr>
            <a:picLocks noChangeAspect="1"/>
          </p:cNvPicPr>
          <p:nvPr/>
        </p:nvPicPr>
        <p:blipFill>
          <a:blip r:embed="rId3"/>
          <a:stretch>
            <a:fillRect/>
          </a:stretch>
        </p:blipFill>
        <p:spPr>
          <a:xfrm>
            <a:off x="709406" y="1262059"/>
            <a:ext cx="5048250" cy="4333875"/>
          </a:xfrm>
          <a:prstGeom prst="rect">
            <a:avLst/>
          </a:prstGeom>
        </p:spPr>
      </p:pic>
      <p:pic>
        <p:nvPicPr>
          <p:cNvPr id="3" name="Picture 2">
            <a:extLst>
              <a:ext uri="{FF2B5EF4-FFF2-40B4-BE49-F238E27FC236}">
                <a16:creationId xmlns:a16="http://schemas.microsoft.com/office/drawing/2014/main" id="{C874EE36-A2ED-D596-2A81-4803E92F1D4E}"/>
              </a:ext>
            </a:extLst>
          </p:cNvPr>
          <p:cNvPicPr>
            <a:picLocks noChangeAspect="1"/>
          </p:cNvPicPr>
          <p:nvPr/>
        </p:nvPicPr>
        <p:blipFill>
          <a:blip r:embed="rId4"/>
          <a:stretch>
            <a:fillRect/>
          </a:stretch>
        </p:blipFill>
        <p:spPr>
          <a:xfrm>
            <a:off x="6434344" y="1262059"/>
            <a:ext cx="5048250" cy="4333875"/>
          </a:xfrm>
          <a:prstGeom prst="rect">
            <a:avLst/>
          </a:prstGeom>
        </p:spPr>
      </p:pic>
    </p:spTree>
    <p:extLst>
      <p:ext uri="{BB962C8B-B14F-4D97-AF65-F5344CB8AC3E}">
        <p14:creationId xmlns:p14="http://schemas.microsoft.com/office/powerpoint/2010/main" val="72854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4ED847-0FC1-6180-B45E-D33960823D25}"/>
              </a:ext>
            </a:extLst>
          </p:cNvPr>
          <p:cNvPicPr>
            <a:picLocks noChangeAspect="1"/>
          </p:cNvPicPr>
          <p:nvPr/>
        </p:nvPicPr>
        <p:blipFill>
          <a:blip r:embed="rId2"/>
          <a:stretch>
            <a:fillRect/>
          </a:stretch>
        </p:blipFill>
        <p:spPr>
          <a:xfrm>
            <a:off x="709406" y="1156045"/>
            <a:ext cx="5048250" cy="4333875"/>
          </a:xfrm>
          <a:prstGeom prst="rect">
            <a:avLst/>
          </a:prstGeom>
        </p:spPr>
      </p:pic>
      <p:pic>
        <p:nvPicPr>
          <p:cNvPr id="3" name="Picture 2">
            <a:extLst>
              <a:ext uri="{FF2B5EF4-FFF2-40B4-BE49-F238E27FC236}">
                <a16:creationId xmlns:a16="http://schemas.microsoft.com/office/drawing/2014/main" id="{92FE9175-010A-36EE-FDD1-E1D497CF7CB7}"/>
              </a:ext>
            </a:extLst>
          </p:cNvPr>
          <p:cNvPicPr>
            <a:picLocks noChangeAspect="1"/>
          </p:cNvPicPr>
          <p:nvPr/>
        </p:nvPicPr>
        <p:blipFill>
          <a:blip r:embed="rId3"/>
          <a:stretch>
            <a:fillRect/>
          </a:stretch>
        </p:blipFill>
        <p:spPr>
          <a:xfrm>
            <a:off x="6434344" y="1156045"/>
            <a:ext cx="5048250" cy="4333875"/>
          </a:xfrm>
          <a:prstGeom prst="rect">
            <a:avLst/>
          </a:prstGeom>
        </p:spPr>
      </p:pic>
    </p:spTree>
    <p:extLst>
      <p:ext uri="{BB962C8B-B14F-4D97-AF65-F5344CB8AC3E}">
        <p14:creationId xmlns:p14="http://schemas.microsoft.com/office/powerpoint/2010/main" val="4268036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F440F3-6625-2E3C-D191-A4DA0A989A6E}"/>
              </a:ext>
            </a:extLst>
          </p:cNvPr>
          <p:cNvPicPr>
            <a:picLocks noChangeAspect="1"/>
          </p:cNvPicPr>
          <p:nvPr/>
        </p:nvPicPr>
        <p:blipFill>
          <a:blip r:embed="rId2"/>
          <a:stretch>
            <a:fillRect/>
          </a:stretch>
        </p:blipFill>
        <p:spPr>
          <a:xfrm>
            <a:off x="669649" y="1142791"/>
            <a:ext cx="5048250" cy="4333875"/>
          </a:xfrm>
          <a:prstGeom prst="rect">
            <a:avLst/>
          </a:prstGeom>
        </p:spPr>
      </p:pic>
      <p:pic>
        <p:nvPicPr>
          <p:cNvPr id="3" name="Picture 2">
            <a:extLst>
              <a:ext uri="{FF2B5EF4-FFF2-40B4-BE49-F238E27FC236}">
                <a16:creationId xmlns:a16="http://schemas.microsoft.com/office/drawing/2014/main" id="{0F07845D-03C0-A190-0E06-EE1985D80072}"/>
              </a:ext>
            </a:extLst>
          </p:cNvPr>
          <p:cNvPicPr>
            <a:picLocks noChangeAspect="1"/>
          </p:cNvPicPr>
          <p:nvPr/>
        </p:nvPicPr>
        <p:blipFill>
          <a:blip r:embed="rId3"/>
          <a:stretch>
            <a:fillRect/>
          </a:stretch>
        </p:blipFill>
        <p:spPr>
          <a:xfrm>
            <a:off x="6350276" y="1142792"/>
            <a:ext cx="5172075" cy="4333875"/>
          </a:xfrm>
          <a:prstGeom prst="rect">
            <a:avLst/>
          </a:prstGeom>
        </p:spPr>
      </p:pic>
    </p:spTree>
    <p:extLst>
      <p:ext uri="{BB962C8B-B14F-4D97-AF65-F5344CB8AC3E}">
        <p14:creationId xmlns:p14="http://schemas.microsoft.com/office/powerpoint/2010/main" val="378910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8E7E9F-3DB9-D49C-A830-7B311EBBC8FD}"/>
              </a:ext>
            </a:extLst>
          </p:cNvPr>
          <p:cNvPicPr>
            <a:picLocks noChangeAspect="1"/>
          </p:cNvPicPr>
          <p:nvPr/>
        </p:nvPicPr>
        <p:blipFill>
          <a:blip r:embed="rId2"/>
          <a:stretch>
            <a:fillRect/>
          </a:stretch>
        </p:blipFill>
        <p:spPr>
          <a:xfrm>
            <a:off x="3571875" y="1262062"/>
            <a:ext cx="5048250" cy="4333875"/>
          </a:xfrm>
          <a:prstGeom prst="rect">
            <a:avLst/>
          </a:prstGeom>
        </p:spPr>
      </p:pic>
    </p:spTree>
    <p:extLst>
      <p:ext uri="{BB962C8B-B14F-4D97-AF65-F5344CB8AC3E}">
        <p14:creationId xmlns:p14="http://schemas.microsoft.com/office/powerpoint/2010/main" val="303653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044B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2B1677-928F-38E4-EDCE-B877D305C869}"/>
              </a:ext>
            </a:extLst>
          </p:cNvPr>
          <p:cNvSpPr txBox="1"/>
          <p:nvPr/>
        </p:nvSpPr>
        <p:spPr>
          <a:xfrm>
            <a:off x="1524000" y="2028616"/>
            <a:ext cx="9144000" cy="2308324"/>
          </a:xfrm>
          <a:prstGeom prst="rect">
            <a:avLst/>
          </a:prstGeom>
          <a:noFill/>
        </p:spPr>
        <p:txBody>
          <a:bodyPr wrap="square" rtlCol="0">
            <a:spAutoFit/>
          </a:bodyPr>
          <a:lstStyle/>
          <a:p>
            <a:pPr algn="ctr"/>
            <a:r>
              <a:rPr lang="en-US" sz="7200" b="1" dirty="0">
                <a:solidFill>
                  <a:prstClr val="white"/>
                </a:solidFill>
                <a:latin typeface="Gotham Office" panose="02000000000000000000" pitchFamily="2" charset="0"/>
                <a:cs typeface="Arial" panose="020B0604020202020204" pitchFamily="34" charset="0"/>
              </a:rPr>
              <a:t>Notebook 1: Winter OSW Analysis</a:t>
            </a:r>
          </a:p>
        </p:txBody>
      </p:sp>
    </p:spTree>
    <p:extLst>
      <p:ext uri="{BB962C8B-B14F-4D97-AF65-F5344CB8AC3E}">
        <p14:creationId xmlns:p14="http://schemas.microsoft.com/office/powerpoint/2010/main" val="349990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0BD2FFD-EBCE-15E8-129E-0A2B5576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957056"/>
            <a:ext cx="7791450" cy="4705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39DF0C-3F5D-8089-EE43-7B5F4782B1E2}"/>
              </a:ext>
            </a:extLst>
          </p:cNvPr>
          <p:cNvSpPr txBox="1"/>
          <p:nvPr/>
        </p:nvSpPr>
        <p:spPr>
          <a:xfrm>
            <a:off x="277114" y="271685"/>
            <a:ext cx="11637771" cy="523220"/>
          </a:xfrm>
          <a:prstGeom prst="rect">
            <a:avLst/>
          </a:prstGeom>
          <a:noFill/>
        </p:spPr>
        <p:txBody>
          <a:bodyPr wrap="square" rtlCol="0" anchor="ctr">
            <a:spAutoFit/>
          </a:bodyPr>
          <a:lstStyle/>
          <a:p>
            <a:pPr algn="ctr"/>
            <a:r>
              <a:rPr lang="en-US" sz="2800" b="1" dirty="0">
                <a:solidFill>
                  <a:prstClr val="white"/>
                </a:solidFill>
                <a:latin typeface="Gotham Office" panose="02000000000000000000" pitchFamily="2" charset="0"/>
              </a:rPr>
              <a:t>Winter 2021-2022 Load and Loads after Theoretical OSW Installations</a:t>
            </a:r>
            <a:endParaRPr lang="en-US" sz="2800" b="1" baseline="30000" dirty="0">
              <a:solidFill>
                <a:prstClr val="white"/>
              </a:solidFill>
              <a:latin typeface="Gotham Office" panose="02000000000000000000" pitchFamily="2" charset="0"/>
            </a:endParaRPr>
          </a:p>
        </p:txBody>
      </p:sp>
    </p:spTree>
    <p:extLst>
      <p:ext uri="{BB962C8B-B14F-4D97-AF65-F5344CB8AC3E}">
        <p14:creationId xmlns:p14="http://schemas.microsoft.com/office/powerpoint/2010/main" val="330802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7779B-79DB-16E8-D612-2934267B5EB2}"/>
              </a:ext>
            </a:extLst>
          </p:cNvPr>
          <p:cNvPicPr>
            <a:picLocks noChangeAspect="1"/>
          </p:cNvPicPr>
          <p:nvPr/>
        </p:nvPicPr>
        <p:blipFill>
          <a:blip r:embed="rId2"/>
          <a:stretch>
            <a:fillRect/>
          </a:stretch>
        </p:blipFill>
        <p:spPr>
          <a:xfrm>
            <a:off x="13252" y="1406471"/>
            <a:ext cx="12167858" cy="4045058"/>
          </a:xfrm>
          <a:prstGeom prst="rect">
            <a:avLst/>
          </a:prstGeom>
        </p:spPr>
      </p:pic>
      <p:sp>
        <p:nvSpPr>
          <p:cNvPr id="3" name="TextBox 2">
            <a:extLst>
              <a:ext uri="{FF2B5EF4-FFF2-40B4-BE49-F238E27FC236}">
                <a16:creationId xmlns:a16="http://schemas.microsoft.com/office/drawing/2014/main" id="{F958B001-C038-DE34-5098-1C2796E94624}"/>
              </a:ext>
            </a:extLst>
          </p:cNvPr>
          <p:cNvSpPr txBox="1"/>
          <p:nvPr/>
        </p:nvSpPr>
        <p:spPr>
          <a:xfrm>
            <a:off x="24142" y="135756"/>
            <a:ext cx="12167858" cy="954107"/>
          </a:xfrm>
          <a:prstGeom prst="rect">
            <a:avLst/>
          </a:prstGeom>
          <a:noFill/>
        </p:spPr>
        <p:txBody>
          <a:bodyPr wrap="square" rtlCol="0" anchor="ctr">
            <a:spAutoFit/>
          </a:bodyPr>
          <a:lstStyle/>
          <a:p>
            <a:pPr algn="ctr"/>
            <a:r>
              <a:rPr lang="en-US" sz="2800" b="1" dirty="0">
                <a:solidFill>
                  <a:prstClr val="white"/>
                </a:solidFill>
                <a:latin typeface="Gotham Office" panose="02000000000000000000" pitchFamily="2" charset="0"/>
              </a:rPr>
              <a:t>Days of Elevated Risk with Varying Levels of OSW Capacity for Winters 2000 to 2022</a:t>
            </a:r>
            <a:endParaRPr lang="en-US" sz="2800" b="1" baseline="30000" dirty="0">
              <a:solidFill>
                <a:prstClr val="white"/>
              </a:solidFill>
              <a:latin typeface="Gotham Office" panose="02000000000000000000" pitchFamily="2" charset="0"/>
            </a:endParaRPr>
          </a:p>
        </p:txBody>
      </p:sp>
    </p:spTree>
    <p:extLst>
      <p:ext uri="{BB962C8B-B14F-4D97-AF65-F5344CB8AC3E}">
        <p14:creationId xmlns:p14="http://schemas.microsoft.com/office/powerpoint/2010/main" val="200226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6C24D2-328C-0F1D-374E-402FF33E8D57}"/>
              </a:ext>
            </a:extLst>
          </p:cNvPr>
          <p:cNvPicPr>
            <a:picLocks noChangeAspect="1"/>
          </p:cNvPicPr>
          <p:nvPr/>
        </p:nvPicPr>
        <p:blipFill>
          <a:blip r:embed="rId2"/>
          <a:stretch>
            <a:fillRect/>
          </a:stretch>
        </p:blipFill>
        <p:spPr>
          <a:xfrm>
            <a:off x="0" y="1402458"/>
            <a:ext cx="12192000" cy="4053083"/>
          </a:xfrm>
          <a:prstGeom prst="rect">
            <a:avLst/>
          </a:prstGeom>
        </p:spPr>
      </p:pic>
      <p:sp>
        <p:nvSpPr>
          <p:cNvPr id="5" name="TextBox 4">
            <a:extLst>
              <a:ext uri="{FF2B5EF4-FFF2-40B4-BE49-F238E27FC236}">
                <a16:creationId xmlns:a16="http://schemas.microsoft.com/office/drawing/2014/main" id="{A2FEB93C-8DF4-E152-848A-6EC7CB797A66}"/>
              </a:ext>
            </a:extLst>
          </p:cNvPr>
          <p:cNvSpPr txBox="1"/>
          <p:nvPr/>
        </p:nvSpPr>
        <p:spPr>
          <a:xfrm>
            <a:off x="24142" y="351199"/>
            <a:ext cx="12167858" cy="523220"/>
          </a:xfrm>
          <a:prstGeom prst="rect">
            <a:avLst/>
          </a:prstGeom>
          <a:noFill/>
        </p:spPr>
        <p:txBody>
          <a:bodyPr wrap="square" rtlCol="0" anchor="ctr">
            <a:spAutoFit/>
          </a:bodyPr>
          <a:lstStyle/>
          <a:p>
            <a:pPr algn="ctr"/>
            <a:r>
              <a:rPr lang="en-US" sz="2800" b="1" dirty="0">
                <a:solidFill>
                  <a:prstClr val="white"/>
                </a:solidFill>
                <a:latin typeface="Gotham Office" panose="02000000000000000000" pitchFamily="2" charset="0"/>
              </a:rPr>
              <a:t>Days of High Risk with Varying Levels of OSW Capacity for Winters 2000 to 2022</a:t>
            </a:r>
            <a:endParaRPr lang="en-US" sz="2800" b="1" baseline="30000" dirty="0">
              <a:solidFill>
                <a:prstClr val="white"/>
              </a:solidFill>
              <a:latin typeface="Gotham Office" panose="02000000000000000000" pitchFamily="2" charset="0"/>
            </a:endParaRPr>
          </a:p>
        </p:txBody>
      </p:sp>
    </p:spTree>
    <p:extLst>
      <p:ext uri="{BB962C8B-B14F-4D97-AF65-F5344CB8AC3E}">
        <p14:creationId xmlns:p14="http://schemas.microsoft.com/office/powerpoint/2010/main" val="29605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AA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AB5C5C-CADD-AFA2-FD76-3B107008A444}"/>
              </a:ext>
            </a:extLst>
          </p:cNvPr>
          <p:cNvSpPr txBox="1"/>
          <p:nvPr/>
        </p:nvSpPr>
        <p:spPr>
          <a:xfrm>
            <a:off x="1524000" y="1720840"/>
            <a:ext cx="9144000" cy="3416320"/>
          </a:xfrm>
          <a:prstGeom prst="rect">
            <a:avLst/>
          </a:prstGeom>
          <a:noFill/>
        </p:spPr>
        <p:txBody>
          <a:bodyPr wrap="square" rtlCol="0">
            <a:spAutoFit/>
          </a:bodyPr>
          <a:lstStyle/>
          <a:p>
            <a:pPr algn="ctr"/>
            <a:r>
              <a:rPr lang="en-US" sz="7200" b="1" dirty="0">
                <a:solidFill>
                  <a:prstClr val="white"/>
                </a:solidFill>
                <a:latin typeface="Gotham Office" panose="02000000000000000000" pitchFamily="2" charset="0"/>
                <a:cs typeface="Arial" panose="020B0604020202020204" pitchFamily="34" charset="0"/>
              </a:rPr>
              <a:t>Notebook 2: </a:t>
            </a:r>
          </a:p>
          <a:p>
            <a:pPr algn="ctr"/>
            <a:r>
              <a:rPr lang="en-US" sz="7200" b="1" dirty="0">
                <a:solidFill>
                  <a:prstClr val="white"/>
                </a:solidFill>
                <a:latin typeface="Gotham Office" panose="02000000000000000000" pitchFamily="2" charset="0"/>
                <a:cs typeface="Arial" panose="020B0604020202020204" pitchFamily="34" charset="0"/>
              </a:rPr>
              <a:t>Non-winter OSW Analysis</a:t>
            </a:r>
          </a:p>
        </p:txBody>
      </p:sp>
    </p:spTree>
    <p:extLst>
      <p:ext uri="{BB962C8B-B14F-4D97-AF65-F5344CB8AC3E}">
        <p14:creationId xmlns:p14="http://schemas.microsoft.com/office/powerpoint/2010/main" val="341348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6FF4DD-BA39-F4C7-98FB-042CD885F6C1}"/>
              </a:ext>
            </a:extLst>
          </p:cNvPr>
          <p:cNvPicPr>
            <a:picLocks noChangeAspect="1"/>
          </p:cNvPicPr>
          <p:nvPr/>
        </p:nvPicPr>
        <p:blipFill>
          <a:blip r:embed="rId2"/>
          <a:stretch>
            <a:fillRect/>
          </a:stretch>
        </p:blipFill>
        <p:spPr>
          <a:xfrm>
            <a:off x="2200275" y="1076325"/>
            <a:ext cx="7791450" cy="4705350"/>
          </a:xfrm>
          <a:prstGeom prst="rect">
            <a:avLst/>
          </a:prstGeom>
        </p:spPr>
      </p:pic>
      <p:sp>
        <p:nvSpPr>
          <p:cNvPr id="3" name="TextBox 2">
            <a:extLst>
              <a:ext uri="{FF2B5EF4-FFF2-40B4-BE49-F238E27FC236}">
                <a16:creationId xmlns:a16="http://schemas.microsoft.com/office/drawing/2014/main" id="{48DCFD48-67D9-6B80-4EA0-0555E8D5489D}"/>
              </a:ext>
            </a:extLst>
          </p:cNvPr>
          <p:cNvSpPr txBox="1"/>
          <p:nvPr/>
        </p:nvSpPr>
        <p:spPr>
          <a:xfrm>
            <a:off x="277114" y="271685"/>
            <a:ext cx="11637771" cy="523220"/>
          </a:xfrm>
          <a:prstGeom prst="rect">
            <a:avLst/>
          </a:prstGeom>
          <a:noFill/>
        </p:spPr>
        <p:txBody>
          <a:bodyPr wrap="square" rtlCol="0" anchor="ctr">
            <a:spAutoFit/>
          </a:bodyPr>
          <a:lstStyle/>
          <a:p>
            <a:pPr algn="ctr"/>
            <a:r>
              <a:rPr lang="en-US" sz="2800" b="1" dirty="0">
                <a:solidFill>
                  <a:prstClr val="white"/>
                </a:solidFill>
                <a:latin typeface="Gotham Office" panose="02000000000000000000" pitchFamily="2" charset="0"/>
              </a:rPr>
              <a:t>Spring 2020 Load and Loads after Theoretical OSW Installations</a:t>
            </a:r>
            <a:endParaRPr lang="en-US" sz="2800" b="1" baseline="30000" dirty="0">
              <a:solidFill>
                <a:prstClr val="white"/>
              </a:solidFill>
              <a:latin typeface="Gotham Office" panose="02000000000000000000" pitchFamily="2" charset="0"/>
            </a:endParaRPr>
          </a:p>
        </p:txBody>
      </p:sp>
    </p:spTree>
    <p:extLst>
      <p:ext uri="{BB962C8B-B14F-4D97-AF65-F5344CB8AC3E}">
        <p14:creationId xmlns:p14="http://schemas.microsoft.com/office/powerpoint/2010/main" val="210222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16B790-6AA6-31E5-E5C1-7BE684B93665}"/>
              </a:ext>
            </a:extLst>
          </p:cNvPr>
          <p:cNvPicPr>
            <a:picLocks noChangeAspect="1"/>
          </p:cNvPicPr>
          <p:nvPr/>
        </p:nvPicPr>
        <p:blipFill>
          <a:blip r:embed="rId2"/>
          <a:stretch>
            <a:fillRect/>
          </a:stretch>
        </p:blipFill>
        <p:spPr>
          <a:xfrm>
            <a:off x="0" y="1402458"/>
            <a:ext cx="12192000" cy="4053083"/>
          </a:xfrm>
          <a:prstGeom prst="rect">
            <a:avLst/>
          </a:prstGeom>
        </p:spPr>
      </p:pic>
      <p:sp>
        <p:nvSpPr>
          <p:cNvPr id="3" name="TextBox 2">
            <a:extLst>
              <a:ext uri="{FF2B5EF4-FFF2-40B4-BE49-F238E27FC236}">
                <a16:creationId xmlns:a16="http://schemas.microsoft.com/office/drawing/2014/main" id="{3F0B3D5C-0DA3-5371-EC06-B59F7580B432}"/>
              </a:ext>
            </a:extLst>
          </p:cNvPr>
          <p:cNvSpPr txBox="1"/>
          <p:nvPr/>
        </p:nvSpPr>
        <p:spPr>
          <a:xfrm>
            <a:off x="24142" y="135756"/>
            <a:ext cx="12167858" cy="954107"/>
          </a:xfrm>
          <a:prstGeom prst="rect">
            <a:avLst/>
          </a:prstGeom>
          <a:noFill/>
        </p:spPr>
        <p:txBody>
          <a:bodyPr wrap="square" rtlCol="0" anchor="ctr">
            <a:spAutoFit/>
          </a:bodyPr>
          <a:lstStyle/>
          <a:p>
            <a:pPr algn="ctr"/>
            <a:r>
              <a:rPr lang="en-US" sz="2800" b="1" dirty="0">
                <a:solidFill>
                  <a:prstClr val="white"/>
                </a:solidFill>
                <a:latin typeface="Gotham Office" panose="02000000000000000000" pitchFamily="2" charset="0"/>
              </a:rPr>
              <a:t>Days of Elevated Risk with Varying Levels of OSW Capacity for Select Non-winter Months 2000 to 2022</a:t>
            </a:r>
            <a:endParaRPr lang="en-US" sz="2800" b="1" baseline="30000" dirty="0">
              <a:solidFill>
                <a:prstClr val="white"/>
              </a:solidFill>
              <a:latin typeface="Gotham Office" panose="02000000000000000000" pitchFamily="2" charset="0"/>
            </a:endParaRPr>
          </a:p>
        </p:txBody>
      </p:sp>
    </p:spTree>
    <p:extLst>
      <p:ext uri="{BB962C8B-B14F-4D97-AF65-F5344CB8AC3E}">
        <p14:creationId xmlns:p14="http://schemas.microsoft.com/office/powerpoint/2010/main" val="1820511277"/>
      </p:ext>
    </p:extLst>
  </p:cSld>
  <p:clrMapOvr>
    <a:masterClrMapping/>
  </p:clrMapOvr>
</p:sld>
</file>

<file path=ppt/theme/theme1.xml><?xml version="1.0" encoding="utf-8"?>
<a:theme xmlns:a="http://schemas.openxmlformats.org/drawingml/2006/main" name="UCS Master Slides">
  <a:themeElements>
    <a:clrScheme name="UCS cyan">
      <a:dk1>
        <a:sysClr val="windowText" lastClr="000000"/>
      </a:dk1>
      <a:lt1>
        <a:sysClr val="window" lastClr="FFFFFF"/>
      </a:lt1>
      <a:dk2>
        <a:srgbClr val="44546A"/>
      </a:dk2>
      <a:lt2>
        <a:srgbClr val="E7E6E6"/>
      </a:lt2>
      <a:accent1>
        <a:srgbClr val="00AEEF"/>
      </a:accent1>
      <a:accent2>
        <a:srgbClr val="3044B5"/>
      </a:accent2>
      <a:accent3>
        <a:srgbClr val="007AA5"/>
      </a:accent3>
      <a:accent4>
        <a:srgbClr val="00AEEF"/>
      </a:accent4>
      <a:accent5>
        <a:srgbClr val="6EC829"/>
      </a:accent5>
      <a:accent6>
        <a:srgbClr val="FF522B"/>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1672BF0CB54741AFC5C35B6D86198B" ma:contentTypeVersion="5" ma:contentTypeDescription="Create a new document." ma:contentTypeScope="" ma:versionID="1e3231bde591b7b3755b5c1dfe2cefb3">
  <xsd:schema xmlns:xsd="http://www.w3.org/2001/XMLSchema" xmlns:xs="http://www.w3.org/2001/XMLSchema" xmlns:p="http://schemas.microsoft.com/office/2006/metadata/properties" xmlns:ns2="3cc3407d-6f52-438c-99b5-d64c1f186337" targetNamespace="http://schemas.microsoft.com/office/2006/metadata/properties" ma:root="true" ma:fieldsID="cf0e4784e7e91fe3f924110e3d359cbf" ns2:_="">
    <xsd:import namespace="3cc3407d-6f52-438c-99b5-d64c1f18633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c3407d-6f52-438c-99b5-d64c1f18633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B5338E-F024-4071-ABFE-EBBC1533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c3407d-6f52-438c-99b5-d64c1f1863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3011B9-BBB0-414C-AC7F-55F934C0EC20}">
  <ds:schemaRefs>
    <ds:schemaRef ds:uri="http://schemas.microsoft.com/sharepoint/v3/contenttype/forms"/>
  </ds:schemaRefs>
</ds:datastoreItem>
</file>

<file path=customXml/itemProps3.xml><?xml version="1.0" encoding="utf-8"?>
<ds:datastoreItem xmlns:ds="http://schemas.openxmlformats.org/officeDocument/2006/customXml" ds:itemID="{CB3166FC-626E-4C7B-B7C0-7645CD087922}">
  <ds:schemaRefs>
    <ds:schemaRef ds:uri="3cc3407d-6f52-438c-99b5-d64c1f186337"/>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7565</TotalTime>
  <Words>455</Words>
  <Application>Microsoft Office PowerPoint</Application>
  <PresentationFormat>Widescreen</PresentationFormat>
  <Paragraphs>72</Paragraphs>
  <Slides>24</Slides>
  <Notes>6</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Calibri Light</vt:lpstr>
      <vt:lpstr>Gotham Office</vt:lpstr>
      <vt:lpstr>Arial</vt:lpstr>
      <vt:lpstr>Calibri</vt:lpstr>
      <vt:lpstr>Mercury Office</vt:lpstr>
      <vt:lpstr>UCS Master Slides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Cynthia DeRocco</dc:creator>
  <cp:lastModifiedBy>Jack Ruzekowicz</cp:lastModifiedBy>
  <cp:revision>177</cp:revision>
  <dcterms:modified xsi:type="dcterms:W3CDTF">2024-08-27T01:51:48Z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0x010100071672BF0CB54741AFC5C35B6D86198B</vt:lpwstr>
  </property>
  <property fmtid="{D5CDD505-2E9C-101B-9397-08002B2CF9AE}" pid="3" name="_dlc_DocIdItemGuid">
    <vt:lpwstr>93f14a1f-ebed-489b-a3d5-b44ad6d86b29</vt:lpwstr>
  </property>
  <property fmtid="{D5CDD505-2E9C-101B-9397-08002B2CF9AE}" pid="4" name="MediaServiceImageTags">
    <vt:lpwstr/>
  </property>
</Properties>
</file>