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3" r:id="rId4"/>
    <p:sldMasterId id="2147483797" r:id="rId5"/>
  </p:sldMasterIdLst>
  <p:notesMasterIdLst>
    <p:notesMasterId r:id="rId28"/>
  </p:notesMasterIdLst>
  <p:sldIdLst>
    <p:sldId id="257" r:id="rId6"/>
    <p:sldId id="414" r:id="rId7"/>
    <p:sldId id="411" r:id="rId8"/>
    <p:sldId id="412" r:id="rId9"/>
    <p:sldId id="415" r:id="rId10"/>
    <p:sldId id="417" r:id="rId11"/>
    <p:sldId id="418" r:id="rId12"/>
    <p:sldId id="416" r:id="rId13"/>
    <p:sldId id="419" r:id="rId14"/>
    <p:sldId id="420" r:id="rId15"/>
    <p:sldId id="410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</p:sldIdLst>
  <p:sldSz cx="12192000" cy="6858000"/>
  <p:notesSz cx="6858000" cy="9144000"/>
  <p:embeddedFontLst>
    <p:embeddedFont>
      <p:font typeface="Gotham Office" panose="02000000000000000000" pitchFamily="2" charset="0"/>
      <p:regular r:id="rId29"/>
      <p:bold r:id="rId30"/>
      <p:italic r:id="rId31"/>
      <p:boldItalic r:id="rId32"/>
    </p:embeddedFont>
    <p:embeddedFont>
      <p:font typeface="Mercury Office" panose="02000000000000000000" pitchFamily="2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3"/>
    <a:srgbClr val="007AA5"/>
    <a:srgbClr val="3044B5"/>
    <a:srgbClr val="FF522B"/>
    <a:srgbClr val="FF0000"/>
    <a:srgbClr val="00AEEF"/>
    <a:srgbClr val="BBDC00"/>
    <a:srgbClr val="FF0095"/>
    <a:srgbClr val="6698CD"/>
    <a:srgbClr val="A5B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5E98E-CEA0-4ED6-9C3A-97BDF695BA18}" v="135" dt="2024-09-06T21:56:3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7"/>
    <p:restoredTop sz="75236" autoAdjust="0"/>
  </p:normalViewPr>
  <p:slideViewPr>
    <p:cSldViewPr snapToGrid="0">
      <p:cViewPr varScale="1">
        <p:scale>
          <a:sx n="48" d="100"/>
          <a:sy n="48" d="100"/>
        </p:scale>
        <p:origin x="102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Ruzekowicz" userId="d2d0bd53-fe77-44a0-bff6-5fd9e49ad306" providerId="ADAL" clId="{0DA5E98E-CEA0-4ED6-9C3A-97BDF695BA18}"/>
    <pc:docChg chg="undo custSel addSld delSld modSld sldOrd delMainMaster">
      <pc:chgData name="Jack Ruzekowicz" userId="d2d0bd53-fe77-44a0-bff6-5fd9e49ad306" providerId="ADAL" clId="{0DA5E98E-CEA0-4ED6-9C3A-97BDF695BA18}" dt="2024-09-06T21:56:38.932" v="980" actId="1076"/>
      <pc:docMkLst>
        <pc:docMk/>
      </pc:docMkLst>
      <pc:sldChg chg="delSp modSp mod">
        <pc:chgData name="Jack Ruzekowicz" userId="d2d0bd53-fe77-44a0-bff6-5fd9e49ad306" providerId="ADAL" clId="{0DA5E98E-CEA0-4ED6-9C3A-97BDF695BA18}" dt="2024-09-06T21:02:43.115" v="801" actId="20577"/>
        <pc:sldMkLst>
          <pc:docMk/>
          <pc:sldMk cId="2474097633" sldId="257"/>
        </pc:sldMkLst>
        <pc:spChg chg="mod">
          <ac:chgData name="Jack Ruzekowicz" userId="d2d0bd53-fe77-44a0-bff6-5fd9e49ad306" providerId="ADAL" clId="{0DA5E98E-CEA0-4ED6-9C3A-97BDF695BA18}" dt="2024-09-06T21:02:43.115" v="801" actId="20577"/>
          <ac:spMkLst>
            <pc:docMk/>
            <pc:sldMk cId="2474097633" sldId="257"/>
            <ac:spMk id="2" creationId="{00000000-0000-0000-0000-000000000000}"/>
          </ac:spMkLst>
        </pc:spChg>
        <pc:spChg chg="del mod">
          <ac:chgData name="Jack Ruzekowicz" userId="d2d0bd53-fe77-44a0-bff6-5fd9e49ad306" providerId="ADAL" clId="{0DA5E98E-CEA0-4ED6-9C3A-97BDF695BA18}" dt="2024-08-26T19:29:04.901" v="276" actId="478"/>
          <ac:spMkLst>
            <pc:docMk/>
            <pc:sldMk cId="2474097633" sldId="257"/>
            <ac:spMk id="3" creationId="{DD6A7F20-B3E4-514B-B4A5-FBD583A7FEDB}"/>
          </ac:spMkLst>
        </pc:spChg>
      </pc:sldChg>
      <pc:sldChg chg="del">
        <pc:chgData name="Jack Ruzekowicz" userId="d2d0bd53-fe77-44a0-bff6-5fd9e49ad306" providerId="ADAL" clId="{0DA5E98E-CEA0-4ED6-9C3A-97BDF695BA18}" dt="2024-08-26T19:19:39.095" v="210" actId="47"/>
        <pc:sldMkLst>
          <pc:docMk/>
          <pc:sldMk cId="556622523" sldId="259"/>
        </pc:sldMkLst>
      </pc:sldChg>
      <pc:sldChg chg="del">
        <pc:chgData name="Jack Ruzekowicz" userId="d2d0bd53-fe77-44a0-bff6-5fd9e49ad306" providerId="ADAL" clId="{0DA5E98E-CEA0-4ED6-9C3A-97BDF695BA18}" dt="2024-08-26T19:28:19.786" v="257" actId="47"/>
        <pc:sldMkLst>
          <pc:docMk/>
          <pc:sldMk cId="3146019729" sldId="260"/>
        </pc:sldMkLst>
      </pc:sldChg>
      <pc:sldChg chg="del">
        <pc:chgData name="Jack Ruzekowicz" userId="d2d0bd53-fe77-44a0-bff6-5fd9e49ad306" providerId="ADAL" clId="{0DA5E98E-CEA0-4ED6-9C3A-97BDF695BA18}" dt="2024-08-26T19:27:36.758" v="231" actId="47"/>
        <pc:sldMkLst>
          <pc:docMk/>
          <pc:sldMk cId="440067163" sldId="265"/>
        </pc:sldMkLst>
      </pc:sldChg>
      <pc:sldChg chg="del mod modShow">
        <pc:chgData name="Jack Ruzekowicz" userId="d2d0bd53-fe77-44a0-bff6-5fd9e49ad306" providerId="ADAL" clId="{0DA5E98E-CEA0-4ED6-9C3A-97BDF695BA18}" dt="2024-09-06T21:02:46.085" v="802" actId="47"/>
        <pc:sldMkLst>
          <pc:docMk/>
          <pc:sldMk cId="65253530" sldId="266"/>
        </pc:sldMkLst>
      </pc:sldChg>
      <pc:sldChg chg="del">
        <pc:chgData name="Jack Ruzekowicz" userId="d2d0bd53-fe77-44a0-bff6-5fd9e49ad306" providerId="ADAL" clId="{0DA5E98E-CEA0-4ED6-9C3A-97BDF695BA18}" dt="2024-08-26T19:19:40.436" v="212" actId="47"/>
        <pc:sldMkLst>
          <pc:docMk/>
          <pc:sldMk cId="377559689" sldId="267"/>
        </pc:sldMkLst>
      </pc:sldChg>
      <pc:sldChg chg="del">
        <pc:chgData name="Jack Ruzekowicz" userId="d2d0bd53-fe77-44a0-bff6-5fd9e49ad306" providerId="ADAL" clId="{0DA5E98E-CEA0-4ED6-9C3A-97BDF695BA18}" dt="2024-08-26T19:23:40.287" v="221" actId="47"/>
        <pc:sldMkLst>
          <pc:docMk/>
          <pc:sldMk cId="203120661" sldId="269"/>
        </pc:sldMkLst>
      </pc:sldChg>
      <pc:sldChg chg="del">
        <pc:chgData name="Jack Ruzekowicz" userId="d2d0bd53-fe77-44a0-bff6-5fd9e49ad306" providerId="ADAL" clId="{0DA5E98E-CEA0-4ED6-9C3A-97BDF695BA18}" dt="2024-08-26T19:19:39.813" v="211" actId="47"/>
        <pc:sldMkLst>
          <pc:docMk/>
          <pc:sldMk cId="2715899123" sldId="270"/>
        </pc:sldMkLst>
      </pc:sldChg>
      <pc:sldChg chg="del">
        <pc:chgData name="Jack Ruzekowicz" userId="d2d0bd53-fe77-44a0-bff6-5fd9e49ad306" providerId="ADAL" clId="{0DA5E98E-CEA0-4ED6-9C3A-97BDF695BA18}" dt="2024-08-26T19:28:11.427" v="249" actId="47"/>
        <pc:sldMkLst>
          <pc:docMk/>
          <pc:sldMk cId="1736730287" sldId="271"/>
        </pc:sldMkLst>
      </pc:sldChg>
      <pc:sldChg chg="modSp del mod ord">
        <pc:chgData name="Jack Ruzekowicz" userId="d2d0bd53-fe77-44a0-bff6-5fd9e49ad306" providerId="ADAL" clId="{0DA5E98E-CEA0-4ED6-9C3A-97BDF695BA18}" dt="2024-08-26T17:11:46.074" v="115" actId="47"/>
        <pc:sldMkLst>
          <pc:docMk/>
          <pc:sldMk cId="3606267400" sldId="272"/>
        </pc:sldMkLst>
        <pc:spChg chg="mod">
          <ac:chgData name="Jack Ruzekowicz" userId="d2d0bd53-fe77-44a0-bff6-5fd9e49ad306" providerId="ADAL" clId="{0DA5E98E-CEA0-4ED6-9C3A-97BDF695BA18}" dt="2024-08-26T17:07:45.946" v="110" actId="1076"/>
          <ac:spMkLst>
            <pc:docMk/>
            <pc:sldMk cId="3606267400" sldId="272"/>
            <ac:spMk id="6" creationId="{00000000-0000-0000-0000-000000000000}"/>
          </ac:spMkLst>
        </pc:spChg>
      </pc:sldChg>
      <pc:sldChg chg="del">
        <pc:chgData name="Jack Ruzekowicz" userId="d2d0bd53-fe77-44a0-bff6-5fd9e49ad306" providerId="ADAL" clId="{0DA5E98E-CEA0-4ED6-9C3A-97BDF695BA18}" dt="2024-08-26T19:28:14.442" v="250" actId="47"/>
        <pc:sldMkLst>
          <pc:docMk/>
          <pc:sldMk cId="4019140148" sldId="273"/>
        </pc:sldMkLst>
      </pc:sldChg>
      <pc:sldChg chg="del">
        <pc:chgData name="Jack Ruzekowicz" userId="d2d0bd53-fe77-44a0-bff6-5fd9e49ad306" providerId="ADAL" clId="{0DA5E98E-CEA0-4ED6-9C3A-97BDF695BA18}" dt="2024-08-26T19:28:15.159" v="251" actId="47"/>
        <pc:sldMkLst>
          <pc:docMk/>
          <pc:sldMk cId="2771883983" sldId="274"/>
        </pc:sldMkLst>
      </pc:sldChg>
      <pc:sldChg chg="del">
        <pc:chgData name="Jack Ruzekowicz" userId="d2d0bd53-fe77-44a0-bff6-5fd9e49ad306" providerId="ADAL" clId="{0DA5E98E-CEA0-4ED6-9C3A-97BDF695BA18}" dt="2024-08-26T19:28:15.808" v="252" actId="47"/>
        <pc:sldMkLst>
          <pc:docMk/>
          <pc:sldMk cId="4186255921" sldId="275"/>
        </pc:sldMkLst>
      </pc:sldChg>
      <pc:sldChg chg="del">
        <pc:chgData name="Jack Ruzekowicz" userId="d2d0bd53-fe77-44a0-bff6-5fd9e49ad306" providerId="ADAL" clId="{0DA5E98E-CEA0-4ED6-9C3A-97BDF695BA18}" dt="2024-08-26T19:28:16.610" v="253" actId="47"/>
        <pc:sldMkLst>
          <pc:docMk/>
          <pc:sldMk cId="2440656568" sldId="277"/>
        </pc:sldMkLst>
      </pc:sldChg>
      <pc:sldChg chg="del">
        <pc:chgData name="Jack Ruzekowicz" userId="d2d0bd53-fe77-44a0-bff6-5fd9e49ad306" providerId="ADAL" clId="{0DA5E98E-CEA0-4ED6-9C3A-97BDF695BA18}" dt="2024-08-26T19:28:04.162" v="241" actId="47"/>
        <pc:sldMkLst>
          <pc:docMk/>
          <pc:sldMk cId="3746834045" sldId="286"/>
        </pc:sldMkLst>
      </pc:sldChg>
      <pc:sldChg chg="del">
        <pc:chgData name="Jack Ruzekowicz" userId="d2d0bd53-fe77-44a0-bff6-5fd9e49ad306" providerId="ADAL" clId="{0DA5E98E-CEA0-4ED6-9C3A-97BDF695BA18}" dt="2024-08-26T19:28:08.421" v="246" actId="47"/>
        <pc:sldMkLst>
          <pc:docMk/>
          <pc:sldMk cId="502621632" sldId="294"/>
        </pc:sldMkLst>
      </pc:sldChg>
      <pc:sldChg chg="del">
        <pc:chgData name="Jack Ruzekowicz" userId="d2d0bd53-fe77-44a0-bff6-5fd9e49ad306" providerId="ADAL" clId="{0DA5E98E-CEA0-4ED6-9C3A-97BDF695BA18}" dt="2024-08-26T19:27:31.489" v="228" actId="47"/>
        <pc:sldMkLst>
          <pc:docMk/>
          <pc:sldMk cId="210896792" sldId="298"/>
        </pc:sldMkLst>
      </pc:sldChg>
      <pc:sldChg chg="del">
        <pc:chgData name="Jack Ruzekowicz" userId="d2d0bd53-fe77-44a0-bff6-5fd9e49ad306" providerId="ADAL" clId="{0DA5E98E-CEA0-4ED6-9C3A-97BDF695BA18}" dt="2024-08-26T19:27:33.363" v="229" actId="47"/>
        <pc:sldMkLst>
          <pc:docMk/>
          <pc:sldMk cId="3495698012" sldId="305"/>
        </pc:sldMkLst>
      </pc:sldChg>
      <pc:sldChg chg="del">
        <pc:chgData name="Jack Ruzekowicz" userId="d2d0bd53-fe77-44a0-bff6-5fd9e49ad306" providerId="ADAL" clId="{0DA5E98E-CEA0-4ED6-9C3A-97BDF695BA18}" dt="2024-08-26T19:28:18.883" v="256" actId="47"/>
        <pc:sldMkLst>
          <pc:docMk/>
          <pc:sldMk cId="2684550843" sldId="313"/>
        </pc:sldMkLst>
      </pc:sldChg>
      <pc:sldChg chg="del">
        <pc:chgData name="Jack Ruzekowicz" userId="d2d0bd53-fe77-44a0-bff6-5fd9e49ad306" providerId="ADAL" clId="{0DA5E98E-CEA0-4ED6-9C3A-97BDF695BA18}" dt="2024-08-26T19:28:04.980" v="242" actId="47"/>
        <pc:sldMkLst>
          <pc:docMk/>
          <pc:sldMk cId="256117758" sldId="317"/>
        </pc:sldMkLst>
      </pc:sldChg>
      <pc:sldChg chg="del">
        <pc:chgData name="Jack Ruzekowicz" userId="d2d0bd53-fe77-44a0-bff6-5fd9e49ad306" providerId="ADAL" clId="{0DA5E98E-CEA0-4ED6-9C3A-97BDF695BA18}" dt="2024-08-26T19:27:55.492" v="235" actId="47"/>
        <pc:sldMkLst>
          <pc:docMk/>
          <pc:sldMk cId="3298044748" sldId="319"/>
        </pc:sldMkLst>
      </pc:sldChg>
      <pc:sldChg chg="del">
        <pc:chgData name="Jack Ruzekowicz" userId="d2d0bd53-fe77-44a0-bff6-5fd9e49ad306" providerId="ADAL" clId="{0DA5E98E-CEA0-4ED6-9C3A-97BDF695BA18}" dt="2024-08-26T19:27:52.718" v="234" actId="47"/>
        <pc:sldMkLst>
          <pc:docMk/>
          <pc:sldMk cId="582929637" sldId="322"/>
        </pc:sldMkLst>
      </pc:sldChg>
      <pc:sldChg chg="del">
        <pc:chgData name="Jack Ruzekowicz" userId="d2d0bd53-fe77-44a0-bff6-5fd9e49ad306" providerId="ADAL" clId="{0DA5E98E-CEA0-4ED6-9C3A-97BDF695BA18}" dt="2024-08-26T19:27:28.950" v="226" actId="47"/>
        <pc:sldMkLst>
          <pc:docMk/>
          <pc:sldMk cId="2085376161" sldId="323"/>
        </pc:sldMkLst>
      </pc:sldChg>
      <pc:sldChg chg="del">
        <pc:chgData name="Jack Ruzekowicz" userId="d2d0bd53-fe77-44a0-bff6-5fd9e49ad306" providerId="ADAL" clId="{0DA5E98E-CEA0-4ED6-9C3A-97BDF695BA18}" dt="2024-08-26T19:23:41.776" v="222" actId="47"/>
        <pc:sldMkLst>
          <pc:docMk/>
          <pc:sldMk cId="1226344240" sldId="325"/>
        </pc:sldMkLst>
      </pc:sldChg>
      <pc:sldChg chg="del">
        <pc:chgData name="Jack Ruzekowicz" userId="d2d0bd53-fe77-44a0-bff6-5fd9e49ad306" providerId="ADAL" clId="{0DA5E98E-CEA0-4ED6-9C3A-97BDF695BA18}" dt="2024-08-26T19:28:21.675" v="259" actId="47"/>
        <pc:sldMkLst>
          <pc:docMk/>
          <pc:sldMk cId="2780985063" sldId="335"/>
        </pc:sldMkLst>
      </pc:sldChg>
      <pc:sldChg chg="del">
        <pc:chgData name="Jack Ruzekowicz" userId="d2d0bd53-fe77-44a0-bff6-5fd9e49ad306" providerId="ADAL" clId="{0DA5E98E-CEA0-4ED6-9C3A-97BDF695BA18}" dt="2024-08-26T19:27:59.182" v="238" actId="47"/>
        <pc:sldMkLst>
          <pc:docMk/>
          <pc:sldMk cId="681850827" sldId="336"/>
        </pc:sldMkLst>
      </pc:sldChg>
      <pc:sldChg chg="del">
        <pc:chgData name="Jack Ruzekowicz" userId="d2d0bd53-fe77-44a0-bff6-5fd9e49ad306" providerId="ADAL" clId="{0DA5E98E-CEA0-4ED6-9C3A-97BDF695BA18}" dt="2024-08-26T19:28:33.632" v="266" actId="47"/>
        <pc:sldMkLst>
          <pc:docMk/>
          <pc:sldMk cId="2988855234" sldId="338"/>
        </pc:sldMkLst>
      </pc:sldChg>
      <pc:sldChg chg="del">
        <pc:chgData name="Jack Ruzekowicz" userId="d2d0bd53-fe77-44a0-bff6-5fd9e49ad306" providerId="ADAL" clId="{0DA5E98E-CEA0-4ED6-9C3A-97BDF695BA18}" dt="2024-08-26T19:28:39.134" v="270" actId="47"/>
        <pc:sldMkLst>
          <pc:docMk/>
          <pc:sldMk cId="1080858569" sldId="339"/>
        </pc:sldMkLst>
      </pc:sldChg>
      <pc:sldChg chg="del">
        <pc:chgData name="Jack Ruzekowicz" userId="d2d0bd53-fe77-44a0-bff6-5fd9e49ad306" providerId="ADAL" clId="{0DA5E98E-CEA0-4ED6-9C3A-97BDF695BA18}" dt="2024-08-26T19:28:42.846" v="272" actId="47"/>
        <pc:sldMkLst>
          <pc:docMk/>
          <pc:sldMk cId="820588914" sldId="340"/>
        </pc:sldMkLst>
      </pc:sldChg>
      <pc:sldChg chg="del">
        <pc:chgData name="Jack Ruzekowicz" userId="d2d0bd53-fe77-44a0-bff6-5fd9e49ad306" providerId="ADAL" clId="{0DA5E98E-CEA0-4ED6-9C3A-97BDF695BA18}" dt="2024-08-26T19:28:32.461" v="265" actId="47"/>
        <pc:sldMkLst>
          <pc:docMk/>
          <pc:sldMk cId="2928799433" sldId="341"/>
        </pc:sldMkLst>
      </pc:sldChg>
      <pc:sldChg chg="del">
        <pc:chgData name="Jack Ruzekowicz" userId="d2d0bd53-fe77-44a0-bff6-5fd9e49ad306" providerId="ADAL" clId="{0DA5E98E-CEA0-4ED6-9C3A-97BDF695BA18}" dt="2024-08-26T19:28:45.533" v="274" actId="47"/>
        <pc:sldMkLst>
          <pc:docMk/>
          <pc:sldMk cId="1416551058" sldId="346"/>
        </pc:sldMkLst>
      </pc:sldChg>
      <pc:sldChg chg="del">
        <pc:chgData name="Jack Ruzekowicz" userId="d2d0bd53-fe77-44a0-bff6-5fd9e49ad306" providerId="ADAL" clId="{0DA5E98E-CEA0-4ED6-9C3A-97BDF695BA18}" dt="2024-08-26T19:28:25.233" v="262" actId="47"/>
        <pc:sldMkLst>
          <pc:docMk/>
          <pc:sldMk cId="747722375" sldId="350"/>
        </pc:sldMkLst>
      </pc:sldChg>
      <pc:sldChg chg="del">
        <pc:chgData name="Jack Ruzekowicz" userId="d2d0bd53-fe77-44a0-bff6-5fd9e49ad306" providerId="ADAL" clId="{0DA5E98E-CEA0-4ED6-9C3A-97BDF695BA18}" dt="2024-08-26T19:27:58.132" v="237" actId="47"/>
        <pc:sldMkLst>
          <pc:docMk/>
          <pc:sldMk cId="3240015008" sldId="352"/>
        </pc:sldMkLst>
      </pc:sldChg>
      <pc:sldChg chg="del">
        <pc:chgData name="Jack Ruzekowicz" userId="d2d0bd53-fe77-44a0-bff6-5fd9e49ad306" providerId="ADAL" clId="{0DA5E98E-CEA0-4ED6-9C3A-97BDF695BA18}" dt="2024-08-26T19:28:38.047" v="269" actId="47"/>
        <pc:sldMkLst>
          <pc:docMk/>
          <pc:sldMk cId="3968440590" sldId="353"/>
        </pc:sldMkLst>
      </pc:sldChg>
      <pc:sldChg chg="del">
        <pc:chgData name="Jack Ruzekowicz" userId="d2d0bd53-fe77-44a0-bff6-5fd9e49ad306" providerId="ADAL" clId="{0DA5E98E-CEA0-4ED6-9C3A-97BDF695BA18}" dt="2024-08-26T19:28:44.367" v="273" actId="47"/>
        <pc:sldMkLst>
          <pc:docMk/>
          <pc:sldMk cId="4016628515" sldId="354"/>
        </pc:sldMkLst>
      </pc:sldChg>
      <pc:sldChg chg="del">
        <pc:chgData name="Jack Ruzekowicz" userId="d2d0bd53-fe77-44a0-bff6-5fd9e49ad306" providerId="ADAL" clId="{0DA5E98E-CEA0-4ED6-9C3A-97BDF695BA18}" dt="2024-08-26T19:28:09.445" v="247" actId="47"/>
        <pc:sldMkLst>
          <pc:docMk/>
          <pc:sldMk cId="3578597260" sldId="357"/>
        </pc:sldMkLst>
      </pc:sldChg>
      <pc:sldChg chg="del">
        <pc:chgData name="Jack Ruzekowicz" userId="d2d0bd53-fe77-44a0-bff6-5fd9e49ad306" providerId="ADAL" clId="{0DA5E98E-CEA0-4ED6-9C3A-97BDF695BA18}" dt="2024-08-26T19:28:20.503" v="258" actId="47"/>
        <pc:sldMkLst>
          <pc:docMk/>
          <pc:sldMk cId="3964808224" sldId="358"/>
        </pc:sldMkLst>
      </pc:sldChg>
      <pc:sldChg chg="del">
        <pc:chgData name="Jack Ruzekowicz" userId="d2d0bd53-fe77-44a0-bff6-5fd9e49ad306" providerId="ADAL" clId="{0DA5E98E-CEA0-4ED6-9C3A-97BDF695BA18}" dt="2024-08-26T19:28:10.578" v="248" actId="47"/>
        <pc:sldMkLst>
          <pc:docMk/>
          <pc:sldMk cId="4018190716" sldId="363"/>
        </pc:sldMkLst>
      </pc:sldChg>
      <pc:sldChg chg="del">
        <pc:chgData name="Jack Ruzekowicz" userId="d2d0bd53-fe77-44a0-bff6-5fd9e49ad306" providerId="ADAL" clId="{0DA5E98E-CEA0-4ED6-9C3A-97BDF695BA18}" dt="2024-08-26T19:27:34.852" v="230" actId="47"/>
        <pc:sldMkLst>
          <pc:docMk/>
          <pc:sldMk cId="3521391003" sldId="366"/>
        </pc:sldMkLst>
      </pc:sldChg>
      <pc:sldChg chg="del">
        <pc:chgData name="Jack Ruzekowicz" userId="d2d0bd53-fe77-44a0-bff6-5fd9e49ad306" providerId="ADAL" clId="{0DA5E98E-CEA0-4ED6-9C3A-97BDF695BA18}" dt="2024-08-26T19:28:00.551" v="239" actId="47"/>
        <pc:sldMkLst>
          <pc:docMk/>
          <pc:sldMk cId="742868875" sldId="368"/>
        </pc:sldMkLst>
      </pc:sldChg>
      <pc:sldChg chg="del">
        <pc:chgData name="Jack Ruzekowicz" userId="d2d0bd53-fe77-44a0-bff6-5fd9e49ad306" providerId="ADAL" clId="{0DA5E98E-CEA0-4ED6-9C3A-97BDF695BA18}" dt="2024-08-26T19:28:02.761" v="240" actId="47"/>
        <pc:sldMkLst>
          <pc:docMk/>
          <pc:sldMk cId="2038492411" sldId="369"/>
        </pc:sldMkLst>
      </pc:sldChg>
      <pc:sldChg chg="del">
        <pc:chgData name="Jack Ruzekowicz" userId="d2d0bd53-fe77-44a0-bff6-5fd9e49ad306" providerId="ADAL" clId="{0DA5E98E-CEA0-4ED6-9C3A-97BDF695BA18}" dt="2024-08-26T19:27:56.665" v="236" actId="47"/>
        <pc:sldMkLst>
          <pc:docMk/>
          <pc:sldMk cId="833260067" sldId="371"/>
        </pc:sldMkLst>
      </pc:sldChg>
      <pc:sldChg chg="del">
        <pc:chgData name="Jack Ruzekowicz" userId="d2d0bd53-fe77-44a0-bff6-5fd9e49ad306" providerId="ADAL" clId="{0DA5E98E-CEA0-4ED6-9C3A-97BDF695BA18}" dt="2024-08-26T19:23:34.746" v="216" actId="47"/>
        <pc:sldMkLst>
          <pc:docMk/>
          <pc:sldMk cId="351396057" sldId="373"/>
        </pc:sldMkLst>
      </pc:sldChg>
      <pc:sldChg chg="del">
        <pc:chgData name="Jack Ruzekowicz" userId="d2d0bd53-fe77-44a0-bff6-5fd9e49ad306" providerId="ADAL" clId="{0DA5E98E-CEA0-4ED6-9C3A-97BDF695BA18}" dt="2024-08-26T19:23:36.435" v="217" actId="47"/>
        <pc:sldMkLst>
          <pc:docMk/>
          <pc:sldMk cId="4233184852" sldId="374"/>
        </pc:sldMkLst>
      </pc:sldChg>
      <pc:sldChg chg="del">
        <pc:chgData name="Jack Ruzekowicz" userId="d2d0bd53-fe77-44a0-bff6-5fd9e49ad306" providerId="ADAL" clId="{0DA5E98E-CEA0-4ED6-9C3A-97BDF695BA18}" dt="2024-08-26T19:23:38.455" v="219" actId="47"/>
        <pc:sldMkLst>
          <pc:docMk/>
          <pc:sldMk cId="1024061211" sldId="375"/>
        </pc:sldMkLst>
      </pc:sldChg>
      <pc:sldChg chg="del">
        <pc:chgData name="Jack Ruzekowicz" userId="d2d0bd53-fe77-44a0-bff6-5fd9e49ad306" providerId="ADAL" clId="{0DA5E98E-CEA0-4ED6-9C3A-97BDF695BA18}" dt="2024-08-26T19:23:37.436" v="218" actId="47"/>
        <pc:sldMkLst>
          <pc:docMk/>
          <pc:sldMk cId="250123065" sldId="376"/>
        </pc:sldMkLst>
      </pc:sldChg>
      <pc:sldChg chg="del">
        <pc:chgData name="Jack Ruzekowicz" userId="d2d0bd53-fe77-44a0-bff6-5fd9e49ad306" providerId="ADAL" clId="{0DA5E98E-CEA0-4ED6-9C3A-97BDF695BA18}" dt="2024-08-26T19:23:39.405" v="220" actId="47"/>
        <pc:sldMkLst>
          <pc:docMk/>
          <pc:sldMk cId="3126681666" sldId="377"/>
        </pc:sldMkLst>
      </pc:sldChg>
      <pc:sldChg chg="del">
        <pc:chgData name="Jack Ruzekowicz" userId="d2d0bd53-fe77-44a0-bff6-5fd9e49ad306" providerId="ADAL" clId="{0DA5E98E-CEA0-4ED6-9C3A-97BDF695BA18}" dt="2024-08-26T19:28:26.637" v="263" actId="47"/>
        <pc:sldMkLst>
          <pc:docMk/>
          <pc:sldMk cId="2554544207" sldId="381"/>
        </pc:sldMkLst>
      </pc:sldChg>
      <pc:sldChg chg="del">
        <pc:chgData name="Jack Ruzekowicz" userId="d2d0bd53-fe77-44a0-bff6-5fd9e49ad306" providerId="ADAL" clId="{0DA5E98E-CEA0-4ED6-9C3A-97BDF695BA18}" dt="2024-08-26T19:28:35.369" v="267" actId="47"/>
        <pc:sldMkLst>
          <pc:docMk/>
          <pc:sldMk cId="2348258788" sldId="382"/>
        </pc:sldMkLst>
      </pc:sldChg>
      <pc:sldChg chg="del">
        <pc:chgData name="Jack Ruzekowicz" userId="d2d0bd53-fe77-44a0-bff6-5fd9e49ad306" providerId="ADAL" clId="{0DA5E98E-CEA0-4ED6-9C3A-97BDF695BA18}" dt="2024-08-26T19:28:41.241" v="271" actId="47"/>
        <pc:sldMkLst>
          <pc:docMk/>
          <pc:sldMk cId="1175640117" sldId="383"/>
        </pc:sldMkLst>
      </pc:sldChg>
      <pc:sldChg chg="del">
        <pc:chgData name="Jack Ruzekowicz" userId="d2d0bd53-fe77-44a0-bff6-5fd9e49ad306" providerId="ADAL" clId="{0DA5E98E-CEA0-4ED6-9C3A-97BDF695BA18}" dt="2024-08-26T19:28:36.643" v="268" actId="47"/>
        <pc:sldMkLst>
          <pc:docMk/>
          <pc:sldMk cId="3200313551" sldId="384"/>
        </pc:sldMkLst>
      </pc:sldChg>
      <pc:sldChg chg="del">
        <pc:chgData name="Jack Ruzekowicz" userId="d2d0bd53-fe77-44a0-bff6-5fd9e49ad306" providerId="ADAL" clId="{0DA5E98E-CEA0-4ED6-9C3A-97BDF695BA18}" dt="2024-08-26T19:28:22.842" v="260" actId="47"/>
        <pc:sldMkLst>
          <pc:docMk/>
          <pc:sldMk cId="1659304150" sldId="385"/>
        </pc:sldMkLst>
      </pc:sldChg>
      <pc:sldChg chg="del">
        <pc:chgData name="Jack Ruzekowicz" userId="d2d0bd53-fe77-44a0-bff6-5fd9e49ad306" providerId="ADAL" clId="{0DA5E98E-CEA0-4ED6-9C3A-97BDF695BA18}" dt="2024-08-26T19:28:23.861" v="261" actId="47"/>
        <pc:sldMkLst>
          <pc:docMk/>
          <pc:sldMk cId="4180266423" sldId="386"/>
        </pc:sldMkLst>
      </pc:sldChg>
      <pc:sldChg chg="del">
        <pc:chgData name="Jack Ruzekowicz" userId="d2d0bd53-fe77-44a0-bff6-5fd9e49ad306" providerId="ADAL" clId="{0DA5E98E-CEA0-4ED6-9C3A-97BDF695BA18}" dt="2024-08-26T19:28:30.454" v="264" actId="47"/>
        <pc:sldMkLst>
          <pc:docMk/>
          <pc:sldMk cId="257050324" sldId="387"/>
        </pc:sldMkLst>
      </pc:sldChg>
      <pc:sldChg chg="delSp del mod">
        <pc:chgData name="Jack Ruzekowicz" userId="d2d0bd53-fe77-44a0-bff6-5fd9e49ad306" providerId="ADAL" clId="{0DA5E98E-CEA0-4ED6-9C3A-97BDF695BA18}" dt="2024-08-27T01:42:07.337" v="626" actId="47"/>
        <pc:sldMkLst>
          <pc:docMk/>
          <pc:sldMk cId="2653080688" sldId="389"/>
        </pc:sldMkLst>
        <pc:spChg chg="del">
          <ac:chgData name="Jack Ruzekowicz" userId="d2d0bd53-fe77-44a0-bff6-5fd9e49ad306" providerId="ADAL" clId="{0DA5E98E-CEA0-4ED6-9C3A-97BDF695BA18}" dt="2024-08-26T19:23:53.832" v="224" actId="478"/>
          <ac:spMkLst>
            <pc:docMk/>
            <pc:sldMk cId="2653080688" sldId="389"/>
            <ac:spMk id="11" creationId="{7F26AE0F-FCE7-8745-9952-4431ED58E282}"/>
          </ac:spMkLst>
        </pc:spChg>
        <pc:spChg chg="del">
          <ac:chgData name="Jack Ruzekowicz" userId="d2d0bd53-fe77-44a0-bff6-5fd9e49ad306" providerId="ADAL" clId="{0DA5E98E-CEA0-4ED6-9C3A-97BDF695BA18}" dt="2024-08-26T19:23:58.012" v="225" actId="478"/>
          <ac:spMkLst>
            <pc:docMk/>
            <pc:sldMk cId="2653080688" sldId="389"/>
            <ac:spMk id="12" creationId="{4F9993C1-302C-0343-B3CE-37A23F8F0DC0}"/>
          </ac:spMkLst>
        </pc:spChg>
        <pc:picChg chg="del">
          <ac:chgData name="Jack Ruzekowicz" userId="d2d0bd53-fe77-44a0-bff6-5fd9e49ad306" providerId="ADAL" clId="{0DA5E98E-CEA0-4ED6-9C3A-97BDF695BA18}" dt="2024-08-26T19:23:50.501" v="223" actId="478"/>
          <ac:picMkLst>
            <pc:docMk/>
            <pc:sldMk cId="2653080688" sldId="389"/>
            <ac:picMk id="9" creationId="{00000000-0000-0000-0000-000000000000}"/>
          </ac:picMkLst>
        </pc:picChg>
      </pc:sldChg>
      <pc:sldChg chg="del">
        <pc:chgData name="Jack Ruzekowicz" userId="d2d0bd53-fe77-44a0-bff6-5fd9e49ad306" providerId="ADAL" clId="{0DA5E98E-CEA0-4ED6-9C3A-97BDF695BA18}" dt="2024-08-26T19:27:30.306" v="227" actId="47"/>
        <pc:sldMkLst>
          <pc:docMk/>
          <pc:sldMk cId="3187589539" sldId="390"/>
        </pc:sldMkLst>
      </pc:sldChg>
      <pc:sldChg chg="del">
        <pc:chgData name="Jack Ruzekowicz" userId="d2d0bd53-fe77-44a0-bff6-5fd9e49ad306" providerId="ADAL" clId="{0DA5E98E-CEA0-4ED6-9C3A-97BDF695BA18}" dt="2024-08-26T19:27:48.940" v="233" actId="47"/>
        <pc:sldMkLst>
          <pc:docMk/>
          <pc:sldMk cId="1349219661" sldId="391"/>
        </pc:sldMkLst>
      </pc:sldChg>
      <pc:sldChg chg="del">
        <pc:chgData name="Jack Ruzekowicz" userId="d2d0bd53-fe77-44a0-bff6-5fd9e49ad306" providerId="ADAL" clId="{0DA5E98E-CEA0-4ED6-9C3A-97BDF695BA18}" dt="2024-08-26T19:27:43.467" v="232" actId="47"/>
        <pc:sldMkLst>
          <pc:docMk/>
          <pc:sldMk cId="175026514" sldId="393"/>
        </pc:sldMkLst>
      </pc:sldChg>
      <pc:sldChg chg="del">
        <pc:chgData name="Jack Ruzekowicz" userId="d2d0bd53-fe77-44a0-bff6-5fd9e49ad306" providerId="ADAL" clId="{0DA5E98E-CEA0-4ED6-9C3A-97BDF695BA18}" dt="2024-08-26T19:28:17.328" v="254" actId="47"/>
        <pc:sldMkLst>
          <pc:docMk/>
          <pc:sldMk cId="418697864" sldId="394"/>
        </pc:sldMkLst>
      </pc:sldChg>
      <pc:sldChg chg="del">
        <pc:chgData name="Jack Ruzekowicz" userId="d2d0bd53-fe77-44a0-bff6-5fd9e49ad306" providerId="ADAL" clId="{0DA5E98E-CEA0-4ED6-9C3A-97BDF695BA18}" dt="2024-08-26T19:28:17.967" v="255" actId="47"/>
        <pc:sldMkLst>
          <pc:docMk/>
          <pc:sldMk cId="204903791" sldId="395"/>
        </pc:sldMkLst>
      </pc:sldChg>
      <pc:sldChg chg="del">
        <pc:chgData name="Jack Ruzekowicz" userId="d2d0bd53-fe77-44a0-bff6-5fd9e49ad306" providerId="ADAL" clId="{0DA5E98E-CEA0-4ED6-9C3A-97BDF695BA18}" dt="2024-08-26T19:28:05.901" v="243" actId="47"/>
        <pc:sldMkLst>
          <pc:docMk/>
          <pc:sldMk cId="163374323" sldId="396"/>
        </pc:sldMkLst>
      </pc:sldChg>
      <pc:sldChg chg="del">
        <pc:chgData name="Jack Ruzekowicz" userId="d2d0bd53-fe77-44a0-bff6-5fd9e49ad306" providerId="ADAL" clId="{0DA5E98E-CEA0-4ED6-9C3A-97BDF695BA18}" dt="2024-08-26T19:28:07.603" v="245" actId="47"/>
        <pc:sldMkLst>
          <pc:docMk/>
          <pc:sldMk cId="3179122406" sldId="397"/>
        </pc:sldMkLst>
      </pc:sldChg>
      <pc:sldChg chg="del">
        <pc:chgData name="Jack Ruzekowicz" userId="d2d0bd53-fe77-44a0-bff6-5fd9e49ad306" providerId="ADAL" clId="{0DA5E98E-CEA0-4ED6-9C3A-97BDF695BA18}" dt="2024-08-26T19:28:06.616" v="244" actId="47"/>
        <pc:sldMkLst>
          <pc:docMk/>
          <pc:sldMk cId="139984438" sldId="398"/>
        </pc:sldMkLst>
      </pc:sldChg>
      <pc:sldChg chg="addSp delSp modSp mod modClrScheme chgLayout">
        <pc:chgData name="Jack Ruzekowicz" userId="d2d0bd53-fe77-44a0-bff6-5fd9e49ad306" providerId="ADAL" clId="{0DA5E98E-CEA0-4ED6-9C3A-97BDF695BA18}" dt="2024-09-06T21:35:11.719" v="891" actId="1076"/>
        <pc:sldMkLst>
          <pc:docMk/>
          <pc:sldMk cId="2532757462" sldId="399"/>
        </pc:sldMkLst>
        <pc:picChg chg="add del mod">
          <ac:chgData name="Jack Ruzekowicz" userId="d2d0bd53-fe77-44a0-bff6-5fd9e49ad306" providerId="ADAL" clId="{0DA5E98E-CEA0-4ED6-9C3A-97BDF695BA18}" dt="2024-08-26T16:28:01.077" v="4" actId="478"/>
          <ac:picMkLst>
            <pc:docMk/>
            <pc:sldMk cId="2532757462" sldId="399"/>
            <ac:picMk id="5" creationId="{D49BB761-882D-782C-9FAF-359472202DF4}"/>
          </ac:picMkLst>
        </pc:picChg>
        <pc:picChg chg="add del">
          <ac:chgData name="Jack Ruzekowicz" userId="d2d0bd53-fe77-44a0-bff6-5fd9e49ad306" providerId="ADAL" clId="{0DA5E98E-CEA0-4ED6-9C3A-97BDF695BA18}" dt="2024-08-26T16:27:59.405" v="3" actId="478"/>
          <ac:picMkLst>
            <pc:docMk/>
            <pc:sldMk cId="2532757462" sldId="399"/>
            <ac:picMk id="7" creationId="{0415ACEB-FF9E-2B46-7BD8-6F493EC9C70E}"/>
          </ac:picMkLst>
        </pc:picChg>
        <pc:picChg chg="add del mod">
          <ac:chgData name="Jack Ruzekowicz" userId="d2d0bd53-fe77-44a0-bff6-5fd9e49ad306" providerId="ADAL" clId="{0DA5E98E-CEA0-4ED6-9C3A-97BDF695BA18}" dt="2024-09-06T21:16:07.556" v="885" actId="478"/>
          <ac:picMkLst>
            <pc:docMk/>
            <pc:sldMk cId="2532757462" sldId="399"/>
            <ac:picMk id="8" creationId="{0CAD860C-41F2-FF04-B313-B196853F6200}"/>
          </ac:picMkLst>
        </pc:picChg>
        <pc:picChg chg="add del mod">
          <ac:chgData name="Jack Ruzekowicz" userId="d2d0bd53-fe77-44a0-bff6-5fd9e49ad306" providerId="ADAL" clId="{0DA5E98E-CEA0-4ED6-9C3A-97BDF695BA18}" dt="2024-09-06T21:16:06.236" v="884" actId="478"/>
          <ac:picMkLst>
            <pc:docMk/>
            <pc:sldMk cId="2532757462" sldId="399"/>
            <ac:picMk id="1026" creationId="{568E4793-5F98-E46B-94F2-F5B08CF4B92B}"/>
          </ac:picMkLst>
        </pc:picChg>
        <pc:picChg chg="add mod">
          <ac:chgData name="Jack Ruzekowicz" userId="d2d0bd53-fe77-44a0-bff6-5fd9e49ad306" providerId="ADAL" clId="{0DA5E98E-CEA0-4ED6-9C3A-97BDF695BA18}" dt="2024-09-06T21:35:11.719" v="891" actId="1076"/>
          <ac:picMkLst>
            <pc:docMk/>
            <pc:sldMk cId="2532757462" sldId="399"/>
            <ac:picMk id="7170" creationId="{35DC972D-FCC8-E822-C98E-81FA90DC727F}"/>
          </ac:picMkLst>
        </pc:picChg>
        <pc:picChg chg="add mod">
          <ac:chgData name="Jack Ruzekowicz" userId="d2d0bd53-fe77-44a0-bff6-5fd9e49ad306" providerId="ADAL" clId="{0DA5E98E-CEA0-4ED6-9C3A-97BDF695BA18}" dt="2024-09-06T21:35:08.047" v="890" actId="1076"/>
          <ac:picMkLst>
            <pc:docMk/>
            <pc:sldMk cId="2532757462" sldId="399"/>
            <ac:picMk id="7172" creationId="{5CE39CF0-3AEA-B813-C1DA-E5A0A985DAA9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36:54.911" v="898" actId="1076"/>
        <pc:sldMkLst>
          <pc:docMk/>
          <pc:sldMk cId="2329348410" sldId="400"/>
        </pc:sldMkLst>
        <pc:picChg chg="add del mod">
          <ac:chgData name="Jack Ruzekowicz" userId="d2d0bd53-fe77-44a0-bff6-5fd9e49ad306" providerId="ADAL" clId="{0DA5E98E-CEA0-4ED6-9C3A-97BDF695BA18}" dt="2024-09-06T21:36:18.547" v="893" actId="478"/>
          <ac:picMkLst>
            <pc:docMk/>
            <pc:sldMk cId="2329348410" sldId="400"/>
            <ac:picMk id="2" creationId="{7E6E0E77-DBAC-FDAA-046C-FFB0D009E88A}"/>
          </ac:picMkLst>
        </pc:picChg>
        <pc:picChg chg="add del mod">
          <ac:chgData name="Jack Ruzekowicz" userId="d2d0bd53-fe77-44a0-bff6-5fd9e49ad306" providerId="ADAL" clId="{0DA5E98E-CEA0-4ED6-9C3A-97BDF695BA18}" dt="2024-09-06T21:36:24.929" v="894" actId="478"/>
          <ac:picMkLst>
            <pc:docMk/>
            <pc:sldMk cId="2329348410" sldId="400"/>
            <ac:picMk id="3" creationId="{7D11EDDE-A0CB-4E5A-AFAA-4741C54205F6}"/>
          </ac:picMkLst>
        </pc:picChg>
        <pc:picChg chg="add mod">
          <ac:chgData name="Jack Ruzekowicz" userId="d2d0bd53-fe77-44a0-bff6-5fd9e49ad306" providerId="ADAL" clId="{0DA5E98E-CEA0-4ED6-9C3A-97BDF695BA18}" dt="2024-09-06T21:36:36.082" v="896" actId="1076"/>
          <ac:picMkLst>
            <pc:docMk/>
            <pc:sldMk cId="2329348410" sldId="400"/>
            <ac:picMk id="8194" creationId="{43E55BDD-9B86-465D-9A97-2DCD60E6D8D6}"/>
          </ac:picMkLst>
        </pc:picChg>
        <pc:picChg chg="add mod">
          <ac:chgData name="Jack Ruzekowicz" userId="d2d0bd53-fe77-44a0-bff6-5fd9e49ad306" providerId="ADAL" clId="{0DA5E98E-CEA0-4ED6-9C3A-97BDF695BA18}" dt="2024-09-06T21:36:54.911" v="898" actId="1076"/>
          <ac:picMkLst>
            <pc:docMk/>
            <pc:sldMk cId="2329348410" sldId="400"/>
            <ac:picMk id="8196" creationId="{B774ED26-216B-36C5-FEC8-64CD34758F5B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42:48.453" v="906" actId="1076"/>
        <pc:sldMkLst>
          <pc:docMk/>
          <pc:sldMk cId="2120561052" sldId="401"/>
        </pc:sldMkLst>
        <pc:picChg chg="add del mod">
          <ac:chgData name="Jack Ruzekowicz" userId="d2d0bd53-fe77-44a0-bff6-5fd9e49ad306" providerId="ADAL" clId="{0DA5E98E-CEA0-4ED6-9C3A-97BDF695BA18}" dt="2024-09-06T21:41:48.390" v="900" actId="478"/>
          <ac:picMkLst>
            <pc:docMk/>
            <pc:sldMk cId="2120561052" sldId="401"/>
            <ac:picMk id="2" creationId="{DFA2BFB6-D244-C74C-6D55-40D86AC59CB2}"/>
          </ac:picMkLst>
        </pc:picChg>
        <pc:picChg chg="add del mod">
          <ac:chgData name="Jack Ruzekowicz" userId="d2d0bd53-fe77-44a0-bff6-5fd9e49ad306" providerId="ADAL" clId="{0DA5E98E-CEA0-4ED6-9C3A-97BDF695BA18}" dt="2024-09-06T21:41:49.664" v="901" actId="478"/>
          <ac:picMkLst>
            <pc:docMk/>
            <pc:sldMk cId="2120561052" sldId="401"/>
            <ac:picMk id="3" creationId="{6F878277-762D-CB74-7F3C-574AF3AEDDC1}"/>
          </ac:picMkLst>
        </pc:picChg>
        <pc:picChg chg="add mod">
          <ac:chgData name="Jack Ruzekowicz" userId="d2d0bd53-fe77-44a0-bff6-5fd9e49ad306" providerId="ADAL" clId="{0DA5E98E-CEA0-4ED6-9C3A-97BDF695BA18}" dt="2024-09-06T21:42:48.453" v="906" actId="1076"/>
          <ac:picMkLst>
            <pc:docMk/>
            <pc:sldMk cId="2120561052" sldId="401"/>
            <ac:picMk id="9218" creationId="{C1DF2CA3-EBAF-027F-95A3-7AC45B16F34F}"/>
          </ac:picMkLst>
        </pc:picChg>
        <pc:picChg chg="add mod">
          <ac:chgData name="Jack Ruzekowicz" userId="d2d0bd53-fe77-44a0-bff6-5fd9e49ad306" providerId="ADAL" clId="{0DA5E98E-CEA0-4ED6-9C3A-97BDF695BA18}" dt="2024-09-06T21:42:45.400" v="905" actId="1076"/>
          <ac:picMkLst>
            <pc:docMk/>
            <pc:sldMk cId="2120561052" sldId="401"/>
            <ac:picMk id="9220" creationId="{B9CAEF92-37EA-4FCC-A79F-E69DDF44A323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43:28.796" v="913" actId="1076"/>
        <pc:sldMkLst>
          <pc:docMk/>
          <pc:sldMk cId="1638383254" sldId="402"/>
        </pc:sldMkLst>
        <pc:picChg chg="add del mod">
          <ac:chgData name="Jack Ruzekowicz" userId="d2d0bd53-fe77-44a0-bff6-5fd9e49ad306" providerId="ADAL" clId="{0DA5E98E-CEA0-4ED6-9C3A-97BDF695BA18}" dt="2024-09-06T21:42:56.720" v="908" actId="478"/>
          <ac:picMkLst>
            <pc:docMk/>
            <pc:sldMk cId="1638383254" sldId="402"/>
            <ac:picMk id="2" creationId="{E0578D65-9C0A-AB2E-FED2-4F0ACAC36290}"/>
          </ac:picMkLst>
        </pc:picChg>
        <pc:picChg chg="add del mod">
          <ac:chgData name="Jack Ruzekowicz" userId="d2d0bd53-fe77-44a0-bff6-5fd9e49ad306" providerId="ADAL" clId="{0DA5E98E-CEA0-4ED6-9C3A-97BDF695BA18}" dt="2024-09-06T21:42:58.170" v="909" actId="478"/>
          <ac:picMkLst>
            <pc:docMk/>
            <pc:sldMk cId="1638383254" sldId="402"/>
            <ac:picMk id="3" creationId="{93047647-4372-F51D-9C18-D1A183B3267E}"/>
          </ac:picMkLst>
        </pc:picChg>
        <pc:picChg chg="add mod">
          <ac:chgData name="Jack Ruzekowicz" userId="d2d0bd53-fe77-44a0-bff6-5fd9e49ad306" providerId="ADAL" clId="{0DA5E98E-CEA0-4ED6-9C3A-97BDF695BA18}" dt="2024-09-06T21:43:11.323" v="911" actId="1076"/>
          <ac:picMkLst>
            <pc:docMk/>
            <pc:sldMk cId="1638383254" sldId="402"/>
            <ac:picMk id="10242" creationId="{219104A8-5A7D-1D9F-040D-8597969FEB4A}"/>
          </ac:picMkLst>
        </pc:picChg>
        <pc:picChg chg="add mod">
          <ac:chgData name="Jack Ruzekowicz" userId="d2d0bd53-fe77-44a0-bff6-5fd9e49ad306" providerId="ADAL" clId="{0DA5E98E-CEA0-4ED6-9C3A-97BDF695BA18}" dt="2024-09-06T21:43:28.796" v="913" actId="1076"/>
          <ac:picMkLst>
            <pc:docMk/>
            <pc:sldMk cId="1638383254" sldId="402"/>
            <ac:picMk id="10244" creationId="{45FB7853-1167-E9FA-775E-7784AF203C5C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44:58.194" v="922" actId="1076"/>
        <pc:sldMkLst>
          <pc:docMk/>
          <pc:sldMk cId="713573717" sldId="403"/>
        </pc:sldMkLst>
        <pc:picChg chg="add del mod">
          <ac:chgData name="Jack Ruzekowicz" userId="d2d0bd53-fe77-44a0-bff6-5fd9e49ad306" providerId="ADAL" clId="{0DA5E98E-CEA0-4ED6-9C3A-97BDF695BA18}" dt="2024-09-06T21:43:39.296" v="915" actId="478"/>
          <ac:picMkLst>
            <pc:docMk/>
            <pc:sldMk cId="713573717" sldId="403"/>
            <ac:picMk id="2" creationId="{B6586367-9813-CDF1-D498-12FF1BB28B3C}"/>
          </ac:picMkLst>
        </pc:picChg>
        <pc:picChg chg="add del mod">
          <ac:chgData name="Jack Ruzekowicz" userId="d2d0bd53-fe77-44a0-bff6-5fd9e49ad306" providerId="ADAL" clId="{0DA5E98E-CEA0-4ED6-9C3A-97BDF695BA18}" dt="2024-09-06T21:43:41.016" v="916" actId="478"/>
          <ac:picMkLst>
            <pc:docMk/>
            <pc:sldMk cId="713573717" sldId="403"/>
            <ac:picMk id="3" creationId="{9C9499A1-BC14-A39F-4B4B-3701629152BC}"/>
          </ac:picMkLst>
        </pc:picChg>
        <pc:picChg chg="add mod">
          <ac:chgData name="Jack Ruzekowicz" userId="d2d0bd53-fe77-44a0-bff6-5fd9e49ad306" providerId="ADAL" clId="{0DA5E98E-CEA0-4ED6-9C3A-97BDF695BA18}" dt="2024-09-06T21:44:56.311" v="921" actId="1076"/>
          <ac:picMkLst>
            <pc:docMk/>
            <pc:sldMk cId="713573717" sldId="403"/>
            <ac:picMk id="11266" creationId="{B2BC2D92-CC53-B8CC-0ABC-4F5037331CCF}"/>
          </ac:picMkLst>
        </pc:picChg>
        <pc:picChg chg="add mod">
          <ac:chgData name="Jack Ruzekowicz" userId="d2d0bd53-fe77-44a0-bff6-5fd9e49ad306" providerId="ADAL" clId="{0DA5E98E-CEA0-4ED6-9C3A-97BDF695BA18}" dt="2024-09-06T21:44:58.194" v="922" actId="1076"/>
          <ac:picMkLst>
            <pc:docMk/>
            <pc:sldMk cId="713573717" sldId="403"/>
            <ac:picMk id="11268" creationId="{605C790B-E18C-16B7-DBEE-632F487C74C1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45:57.888" v="929" actId="1076"/>
        <pc:sldMkLst>
          <pc:docMk/>
          <pc:sldMk cId="3638153159" sldId="404"/>
        </pc:sldMkLst>
        <pc:picChg chg="add del mod">
          <ac:chgData name="Jack Ruzekowicz" userId="d2d0bd53-fe77-44a0-bff6-5fd9e49ad306" providerId="ADAL" clId="{0DA5E98E-CEA0-4ED6-9C3A-97BDF695BA18}" dt="2024-09-06T21:45:40.393" v="924" actId="478"/>
          <ac:picMkLst>
            <pc:docMk/>
            <pc:sldMk cId="3638153159" sldId="404"/>
            <ac:picMk id="2" creationId="{36E24FAA-EEF5-3689-E851-628F53A772C2}"/>
          </ac:picMkLst>
        </pc:picChg>
        <pc:picChg chg="add del mod">
          <ac:chgData name="Jack Ruzekowicz" userId="d2d0bd53-fe77-44a0-bff6-5fd9e49ad306" providerId="ADAL" clId="{0DA5E98E-CEA0-4ED6-9C3A-97BDF695BA18}" dt="2024-09-06T21:45:46.676" v="927" actId="478"/>
          <ac:picMkLst>
            <pc:docMk/>
            <pc:sldMk cId="3638153159" sldId="404"/>
            <ac:picMk id="3" creationId="{44A3B84B-627F-C7CB-D87D-068706E82F9A}"/>
          </ac:picMkLst>
        </pc:picChg>
        <pc:picChg chg="add mod">
          <ac:chgData name="Jack Ruzekowicz" userId="d2d0bd53-fe77-44a0-bff6-5fd9e49ad306" providerId="ADAL" clId="{0DA5E98E-CEA0-4ED6-9C3A-97BDF695BA18}" dt="2024-09-06T21:45:44.502" v="926" actId="1076"/>
          <ac:picMkLst>
            <pc:docMk/>
            <pc:sldMk cId="3638153159" sldId="404"/>
            <ac:picMk id="12290" creationId="{82120583-90B2-9B4E-1AE7-9CF657A91CED}"/>
          </ac:picMkLst>
        </pc:picChg>
        <pc:picChg chg="add mod">
          <ac:chgData name="Jack Ruzekowicz" userId="d2d0bd53-fe77-44a0-bff6-5fd9e49ad306" providerId="ADAL" clId="{0DA5E98E-CEA0-4ED6-9C3A-97BDF695BA18}" dt="2024-09-06T21:45:57.888" v="929" actId="1076"/>
          <ac:picMkLst>
            <pc:docMk/>
            <pc:sldMk cId="3638153159" sldId="404"/>
            <ac:picMk id="12292" creationId="{3BD44451-8721-B285-6946-571DF3565C29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48:26.999" v="938" actId="1076"/>
        <pc:sldMkLst>
          <pc:docMk/>
          <pc:sldMk cId="2504327771" sldId="405"/>
        </pc:sldMkLst>
        <pc:picChg chg="add del mod">
          <ac:chgData name="Jack Ruzekowicz" userId="d2d0bd53-fe77-44a0-bff6-5fd9e49ad306" providerId="ADAL" clId="{0DA5E98E-CEA0-4ED6-9C3A-97BDF695BA18}" dt="2024-09-06T21:47:49.057" v="931" actId="478"/>
          <ac:picMkLst>
            <pc:docMk/>
            <pc:sldMk cId="2504327771" sldId="405"/>
            <ac:picMk id="2" creationId="{1DB0C96C-2CB7-A349-B3F3-147BFBEB55AA}"/>
          </ac:picMkLst>
        </pc:picChg>
        <pc:picChg chg="add del mod">
          <ac:chgData name="Jack Ruzekowicz" userId="d2d0bd53-fe77-44a0-bff6-5fd9e49ad306" providerId="ADAL" clId="{0DA5E98E-CEA0-4ED6-9C3A-97BDF695BA18}" dt="2024-09-06T21:47:50.334" v="932" actId="478"/>
          <ac:picMkLst>
            <pc:docMk/>
            <pc:sldMk cId="2504327771" sldId="405"/>
            <ac:picMk id="3" creationId="{77605C85-9013-5A7E-8B1B-B5604776B2C8}"/>
          </ac:picMkLst>
        </pc:picChg>
        <pc:picChg chg="add mod">
          <ac:chgData name="Jack Ruzekowicz" userId="d2d0bd53-fe77-44a0-bff6-5fd9e49ad306" providerId="ADAL" clId="{0DA5E98E-CEA0-4ED6-9C3A-97BDF695BA18}" dt="2024-09-06T21:48:24.973" v="937" actId="1076"/>
          <ac:picMkLst>
            <pc:docMk/>
            <pc:sldMk cId="2504327771" sldId="405"/>
            <ac:picMk id="13314" creationId="{4982EC83-104E-4A30-64D7-9C79DB8F3FE9}"/>
          </ac:picMkLst>
        </pc:picChg>
        <pc:picChg chg="add mod">
          <ac:chgData name="Jack Ruzekowicz" userId="d2d0bd53-fe77-44a0-bff6-5fd9e49ad306" providerId="ADAL" clId="{0DA5E98E-CEA0-4ED6-9C3A-97BDF695BA18}" dt="2024-09-06T21:48:26.999" v="938" actId="1076"/>
          <ac:picMkLst>
            <pc:docMk/>
            <pc:sldMk cId="2504327771" sldId="405"/>
            <ac:picMk id="13316" creationId="{DCA1A851-508D-B4F9-854C-A385B1CFB42B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52:48.021" v="962" actId="1076"/>
        <pc:sldMkLst>
          <pc:docMk/>
          <pc:sldMk cId="728547961" sldId="406"/>
        </pc:sldMkLst>
        <pc:picChg chg="add del mod">
          <ac:chgData name="Jack Ruzekowicz" userId="d2d0bd53-fe77-44a0-bff6-5fd9e49ad306" providerId="ADAL" clId="{0DA5E98E-CEA0-4ED6-9C3A-97BDF695BA18}" dt="2024-09-06T21:48:38.925" v="940" actId="478"/>
          <ac:picMkLst>
            <pc:docMk/>
            <pc:sldMk cId="728547961" sldId="406"/>
            <ac:picMk id="2" creationId="{59B7702F-D3AE-211F-B8D0-02642A919420}"/>
          </ac:picMkLst>
        </pc:picChg>
        <pc:picChg chg="add del mod">
          <ac:chgData name="Jack Ruzekowicz" userId="d2d0bd53-fe77-44a0-bff6-5fd9e49ad306" providerId="ADAL" clId="{0DA5E98E-CEA0-4ED6-9C3A-97BDF695BA18}" dt="2024-09-06T21:48:40.676" v="941" actId="478"/>
          <ac:picMkLst>
            <pc:docMk/>
            <pc:sldMk cId="728547961" sldId="406"/>
            <ac:picMk id="3" creationId="{C874EE36-A2ED-D596-2A81-4803E92F1D4E}"/>
          </ac:picMkLst>
        </pc:picChg>
        <pc:picChg chg="add mod">
          <ac:chgData name="Jack Ruzekowicz" userId="d2d0bd53-fe77-44a0-bff6-5fd9e49ad306" providerId="ADAL" clId="{0DA5E98E-CEA0-4ED6-9C3A-97BDF695BA18}" dt="2024-09-06T21:52:48.021" v="962" actId="1076"/>
          <ac:picMkLst>
            <pc:docMk/>
            <pc:sldMk cId="728547961" sldId="406"/>
            <ac:picMk id="4" creationId="{C4606694-5A3D-359A-D5C1-35ED8A3E5C9D}"/>
          </ac:picMkLst>
        </pc:picChg>
        <pc:picChg chg="add del mod">
          <ac:chgData name="Jack Ruzekowicz" userId="d2d0bd53-fe77-44a0-bff6-5fd9e49ad306" providerId="ADAL" clId="{0DA5E98E-CEA0-4ED6-9C3A-97BDF695BA18}" dt="2024-09-06T21:52:18.840" v="957" actId="478"/>
          <ac:picMkLst>
            <pc:docMk/>
            <pc:sldMk cId="728547961" sldId="406"/>
            <ac:picMk id="14338" creationId="{67771A96-E9B4-AD8F-CF85-8D48A3272B5A}"/>
          </ac:picMkLst>
        </pc:picChg>
        <pc:picChg chg="add mod">
          <ac:chgData name="Jack Ruzekowicz" userId="d2d0bd53-fe77-44a0-bff6-5fd9e49ad306" providerId="ADAL" clId="{0DA5E98E-CEA0-4ED6-9C3A-97BDF695BA18}" dt="2024-09-06T21:52:44.650" v="961" actId="1076"/>
          <ac:picMkLst>
            <pc:docMk/>
            <pc:sldMk cId="728547961" sldId="406"/>
            <ac:picMk id="14340" creationId="{929B55A5-A5BB-83D1-0849-B2CDD42ADABD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54:21.496" v="969" actId="1076"/>
        <pc:sldMkLst>
          <pc:docMk/>
          <pc:sldMk cId="4268036222" sldId="407"/>
        </pc:sldMkLst>
        <pc:picChg chg="add del mod">
          <ac:chgData name="Jack Ruzekowicz" userId="d2d0bd53-fe77-44a0-bff6-5fd9e49ad306" providerId="ADAL" clId="{0DA5E98E-CEA0-4ED6-9C3A-97BDF695BA18}" dt="2024-09-06T21:50:29.069" v="948" actId="478"/>
          <ac:picMkLst>
            <pc:docMk/>
            <pc:sldMk cId="4268036222" sldId="407"/>
            <ac:picMk id="2" creationId="{074ED847-0FC1-6180-B45E-D33960823D25}"/>
          </ac:picMkLst>
        </pc:picChg>
        <pc:picChg chg="add del mod">
          <ac:chgData name="Jack Ruzekowicz" userId="d2d0bd53-fe77-44a0-bff6-5fd9e49ad306" providerId="ADAL" clId="{0DA5E98E-CEA0-4ED6-9C3A-97BDF695BA18}" dt="2024-09-06T21:50:30.452" v="949" actId="478"/>
          <ac:picMkLst>
            <pc:docMk/>
            <pc:sldMk cId="4268036222" sldId="407"/>
            <ac:picMk id="3" creationId="{92FE9175-010A-36EE-FDD1-E1D497CF7CB7}"/>
          </ac:picMkLst>
        </pc:picChg>
        <pc:picChg chg="add del mod">
          <ac:chgData name="Jack Ruzekowicz" userId="d2d0bd53-fe77-44a0-bff6-5fd9e49ad306" providerId="ADAL" clId="{0DA5E98E-CEA0-4ED6-9C3A-97BDF695BA18}" dt="2024-09-06T21:53:47.325" v="963" actId="478"/>
          <ac:picMkLst>
            <pc:docMk/>
            <pc:sldMk cId="4268036222" sldId="407"/>
            <ac:picMk id="15362" creationId="{B83D126A-0B69-1DD3-1432-265910664987}"/>
          </ac:picMkLst>
        </pc:picChg>
        <pc:picChg chg="add mod">
          <ac:chgData name="Jack Ruzekowicz" userId="d2d0bd53-fe77-44a0-bff6-5fd9e49ad306" providerId="ADAL" clId="{0DA5E98E-CEA0-4ED6-9C3A-97BDF695BA18}" dt="2024-09-06T21:54:21.496" v="969" actId="1076"/>
          <ac:picMkLst>
            <pc:docMk/>
            <pc:sldMk cId="4268036222" sldId="407"/>
            <ac:picMk id="15364" creationId="{6A5D8D71-51C9-9C85-58E8-8A8A70BD4A58}"/>
          </ac:picMkLst>
        </pc:picChg>
        <pc:picChg chg="add mod">
          <ac:chgData name="Jack Ruzekowicz" userId="d2d0bd53-fe77-44a0-bff6-5fd9e49ad306" providerId="ADAL" clId="{0DA5E98E-CEA0-4ED6-9C3A-97BDF695BA18}" dt="2024-09-06T21:54:19.474" v="968" actId="1076"/>
          <ac:picMkLst>
            <pc:docMk/>
            <pc:sldMk cId="4268036222" sldId="407"/>
            <ac:picMk id="15366" creationId="{9FD37391-9E51-523C-1C53-39D231180384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55:17.121" v="974" actId="1076"/>
        <pc:sldMkLst>
          <pc:docMk/>
          <pc:sldMk cId="378910861" sldId="408"/>
        </pc:sldMkLst>
        <pc:picChg chg="add del mod">
          <ac:chgData name="Jack Ruzekowicz" userId="d2d0bd53-fe77-44a0-bff6-5fd9e49ad306" providerId="ADAL" clId="{0DA5E98E-CEA0-4ED6-9C3A-97BDF695BA18}" dt="2024-09-06T21:51:40.607" v="955" actId="478"/>
          <ac:picMkLst>
            <pc:docMk/>
            <pc:sldMk cId="378910861" sldId="408"/>
            <ac:picMk id="2" creationId="{80F440F3-6625-2E3C-D191-A4DA0A989A6E}"/>
          </ac:picMkLst>
        </pc:picChg>
        <pc:picChg chg="add del mod">
          <ac:chgData name="Jack Ruzekowicz" userId="d2d0bd53-fe77-44a0-bff6-5fd9e49ad306" providerId="ADAL" clId="{0DA5E98E-CEA0-4ED6-9C3A-97BDF695BA18}" dt="2024-09-06T21:51:42.026" v="956" actId="478"/>
          <ac:picMkLst>
            <pc:docMk/>
            <pc:sldMk cId="378910861" sldId="408"/>
            <ac:picMk id="3" creationId="{0F07845D-03C0-A190-0E06-EE1985D80072}"/>
          </ac:picMkLst>
        </pc:picChg>
        <pc:picChg chg="add mod">
          <ac:chgData name="Jack Ruzekowicz" userId="d2d0bd53-fe77-44a0-bff6-5fd9e49ad306" providerId="ADAL" clId="{0DA5E98E-CEA0-4ED6-9C3A-97BDF695BA18}" dt="2024-09-06T21:55:17.121" v="974" actId="1076"/>
          <ac:picMkLst>
            <pc:docMk/>
            <pc:sldMk cId="378910861" sldId="408"/>
            <ac:picMk id="16386" creationId="{286BFF87-5EA7-DD18-FB00-D6C189C15F5F}"/>
          </ac:picMkLst>
        </pc:picChg>
        <pc:picChg chg="add mod">
          <ac:chgData name="Jack Ruzekowicz" userId="d2d0bd53-fe77-44a0-bff6-5fd9e49ad306" providerId="ADAL" clId="{0DA5E98E-CEA0-4ED6-9C3A-97BDF695BA18}" dt="2024-09-06T21:55:14.569" v="973" actId="1076"/>
          <ac:picMkLst>
            <pc:docMk/>
            <pc:sldMk cId="378910861" sldId="408"/>
            <ac:picMk id="16388" creationId="{FBE46ADB-48B4-7119-E263-37305C1FB10B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56:38.932" v="980" actId="1076"/>
        <pc:sldMkLst>
          <pc:docMk/>
          <pc:sldMk cId="3036538926" sldId="409"/>
        </pc:sldMkLst>
        <pc:picChg chg="add del">
          <ac:chgData name="Jack Ruzekowicz" userId="d2d0bd53-fe77-44a0-bff6-5fd9e49ad306" providerId="ADAL" clId="{0DA5E98E-CEA0-4ED6-9C3A-97BDF695BA18}" dt="2024-09-06T21:55:25.942" v="976" actId="478"/>
          <ac:picMkLst>
            <pc:docMk/>
            <pc:sldMk cId="3036538926" sldId="409"/>
            <ac:picMk id="2" creationId="{D18E7E9F-3DB9-D49C-A830-7B311EBBC8FD}"/>
          </ac:picMkLst>
        </pc:picChg>
        <pc:picChg chg="add mod">
          <ac:chgData name="Jack Ruzekowicz" userId="d2d0bd53-fe77-44a0-bff6-5fd9e49ad306" providerId="ADAL" clId="{0DA5E98E-CEA0-4ED6-9C3A-97BDF695BA18}" dt="2024-09-06T21:55:47.744" v="978" actId="1076"/>
          <ac:picMkLst>
            <pc:docMk/>
            <pc:sldMk cId="3036538926" sldId="409"/>
            <ac:picMk id="17410" creationId="{F739C8FA-0E6A-0E2E-8710-37F7F5C6069D}"/>
          </ac:picMkLst>
        </pc:picChg>
        <pc:picChg chg="add mod">
          <ac:chgData name="Jack Ruzekowicz" userId="d2d0bd53-fe77-44a0-bff6-5fd9e49ad306" providerId="ADAL" clId="{0DA5E98E-CEA0-4ED6-9C3A-97BDF695BA18}" dt="2024-09-06T21:56:38.932" v="980" actId="1076"/>
          <ac:picMkLst>
            <pc:docMk/>
            <pc:sldMk cId="3036538926" sldId="409"/>
            <ac:picMk id="17412" creationId="{06F7545C-CE2B-1195-B352-60BB883EC7A8}"/>
          </ac:picMkLst>
        </pc:picChg>
      </pc:sldChg>
      <pc:sldChg chg="delSp modSp new del mod">
        <pc:chgData name="Jack Ruzekowicz" userId="d2d0bd53-fe77-44a0-bff6-5fd9e49ad306" providerId="ADAL" clId="{0DA5E98E-CEA0-4ED6-9C3A-97BDF695BA18}" dt="2024-08-26T17:02:17.156" v="78" actId="47"/>
        <pc:sldMkLst>
          <pc:docMk/>
          <pc:sldMk cId="727322350" sldId="410"/>
        </pc:sldMkLst>
        <pc:spChg chg="del mod">
          <ac:chgData name="Jack Ruzekowicz" userId="d2d0bd53-fe77-44a0-bff6-5fd9e49ad306" providerId="ADAL" clId="{0DA5E98E-CEA0-4ED6-9C3A-97BDF695BA18}" dt="2024-08-26T17:02:06.355" v="77" actId="478"/>
          <ac:spMkLst>
            <pc:docMk/>
            <pc:sldMk cId="727322350" sldId="410"/>
            <ac:spMk id="2" creationId="{BDB44524-5BF6-6A64-FEC4-6DDD2D8BE39E}"/>
          </ac:spMkLst>
        </pc:spChg>
      </pc:sldChg>
      <pc:sldChg chg="delSp new del mod">
        <pc:chgData name="Jack Ruzekowicz" userId="d2d0bd53-fe77-44a0-bff6-5fd9e49ad306" providerId="ADAL" clId="{0DA5E98E-CEA0-4ED6-9C3A-97BDF695BA18}" dt="2024-08-26T16:59:36.668" v="74" actId="47"/>
        <pc:sldMkLst>
          <pc:docMk/>
          <pc:sldMk cId="851402458" sldId="410"/>
        </pc:sldMkLst>
        <pc:spChg chg="del">
          <ac:chgData name="Jack Ruzekowicz" userId="d2d0bd53-fe77-44a0-bff6-5fd9e49ad306" providerId="ADAL" clId="{0DA5E98E-CEA0-4ED6-9C3A-97BDF695BA18}" dt="2024-08-26T16:59:31.998" v="73" actId="478"/>
          <ac:spMkLst>
            <pc:docMk/>
            <pc:sldMk cId="851402458" sldId="410"/>
            <ac:spMk id="2" creationId="{B53CB6A5-4711-7CC0-9912-B3430EA652AE}"/>
          </ac:spMkLst>
        </pc:spChg>
      </pc:sldChg>
      <pc:sldChg chg="addSp modSp new mod setBg modClrScheme chgLayout">
        <pc:chgData name="Jack Ruzekowicz" userId="d2d0bd53-fe77-44a0-bff6-5fd9e49ad306" providerId="ADAL" clId="{0DA5E98E-CEA0-4ED6-9C3A-97BDF695BA18}" dt="2024-09-06T21:15:59.479" v="882" actId="700"/>
        <pc:sldMkLst>
          <pc:docMk/>
          <pc:sldMk cId="1091884933" sldId="410"/>
        </pc:sldMkLst>
        <pc:spChg chg="add mod">
          <ac:chgData name="Jack Ruzekowicz" userId="d2d0bd53-fe77-44a0-bff6-5fd9e49ad306" providerId="ADAL" clId="{0DA5E98E-CEA0-4ED6-9C3A-97BDF695BA18}" dt="2024-08-27T01:42:29.027" v="640" actId="1076"/>
          <ac:spMkLst>
            <pc:docMk/>
            <pc:sldMk cId="1091884933" sldId="410"/>
            <ac:spMk id="2" creationId="{9B92BD52-C778-1B8A-FF58-85ADB6C0EAB1}"/>
          </ac:spMkLst>
        </pc:spChg>
      </pc:sldChg>
      <pc:sldChg chg="addSp delSp modSp new mod modClrScheme chgLayout">
        <pc:chgData name="Jack Ruzekowicz" userId="d2d0bd53-fe77-44a0-bff6-5fd9e49ad306" providerId="ADAL" clId="{0DA5E98E-CEA0-4ED6-9C3A-97BDF695BA18}" dt="2024-09-06T21:15:14.991" v="874" actId="700"/>
        <pc:sldMkLst>
          <pc:docMk/>
          <pc:sldMk cId="3308027752" sldId="411"/>
        </pc:sldMkLst>
        <pc:spChg chg="add mod">
          <ac:chgData name="Jack Ruzekowicz" userId="d2d0bd53-fe77-44a0-bff6-5fd9e49ad306" providerId="ADAL" clId="{0DA5E98E-CEA0-4ED6-9C3A-97BDF695BA18}" dt="2024-09-06T21:05:27.807" v="817" actId="20577"/>
          <ac:spMkLst>
            <pc:docMk/>
            <pc:sldMk cId="3308027752" sldId="411"/>
            <ac:spMk id="2" creationId="{BC39DF0C-3F5D-8089-EE43-7B5F4782B1E2}"/>
          </ac:spMkLst>
        </pc:spChg>
        <pc:picChg chg="add">
          <ac:chgData name="Jack Ruzekowicz" userId="d2d0bd53-fe77-44a0-bff6-5fd9e49ad306" providerId="ADAL" clId="{0DA5E98E-CEA0-4ED6-9C3A-97BDF695BA18}" dt="2024-09-06T21:03:18.880" v="803"/>
          <ac:picMkLst>
            <pc:docMk/>
            <pc:sldMk cId="3308027752" sldId="411"/>
            <ac:picMk id="1026" creationId="{1226C4B1-EA62-B086-821C-8234C8B00860}"/>
          </ac:picMkLst>
        </pc:picChg>
        <pc:picChg chg="add mod">
          <ac:chgData name="Jack Ruzekowicz" userId="d2d0bd53-fe77-44a0-bff6-5fd9e49ad306" providerId="ADAL" clId="{0DA5E98E-CEA0-4ED6-9C3A-97BDF695BA18}" dt="2024-09-06T21:03:27.846" v="806" actId="1076"/>
          <ac:picMkLst>
            <pc:docMk/>
            <pc:sldMk cId="3308027752" sldId="411"/>
            <ac:picMk id="1028" creationId="{D38A2426-8A2F-6671-3244-393998DE3431}"/>
          </ac:picMkLst>
        </pc:picChg>
        <pc:picChg chg="add del mod">
          <ac:chgData name="Jack Ruzekowicz" userId="d2d0bd53-fe77-44a0-bff6-5fd9e49ad306" providerId="ADAL" clId="{0DA5E98E-CEA0-4ED6-9C3A-97BDF695BA18}" dt="2024-09-06T21:03:23.827" v="804" actId="478"/>
          <ac:picMkLst>
            <pc:docMk/>
            <pc:sldMk cId="3308027752" sldId="411"/>
            <ac:picMk id="2050" creationId="{40BD2FFD-EBCE-15E8-129E-0A2B55762CCF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15:27.245" v="875" actId="700"/>
        <pc:sldMkLst>
          <pc:docMk/>
          <pc:sldMk cId="2002264308" sldId="412"/>
        </pc:sldMkLst>
        <pc:spChg chg="add mod">
          <ac:chgData name="Jack Ruzekowicz" userId="d2d0bd53-fe77-44a0-bff6-5fd9e49ad306" providerId="ADAL" clId="{0DA5E98E-CEA0-4ED6-9C3A-97BDF695BA18}" dt="2024-09-06T21:07:01.901" v="844" actId="20577"/>
          <ac:spMkLst>
            <pc:docMk/>
            <pc:sldMk cId="2002264308" sldId="412"/>
            <ac:spMk id="3" creationId="{F958B001-C038-DE34-5098-1C2796E94624}"/>
          </ac:spMkLst>
        </pc:spChg>
        <pc:picChg chg="add del mod">
          <ac:chgData name="Jack Ruzekowicz" userId="d2d0bd53-fe77-44a0-bff6-5fd9e49ad306" providerId="ADAL" clId="{0DA5E98E-CEA0-4ED6-9C3A-97BDF695BA18}" dt="2024-09-06T21:05:01.717" v="807" actId="478"/>
          <ac:picMkLst>
            <pc:docMk/>
            <pc:sldMk cId="2002264308" sldId="412"/>
            <ac:picMk id="2" creationId="{D747779B-79DB-16E8-D612-2934267B5EB2}"/>
          </ac:picMkLst>
        </pc:picChg>
        <pc:picChg chg="add">
          <ac:chgData name="Jack Ruzekowicz" userId="d2d0bd53-fe77-44a0-bff6-5fd9e49ad306" providerId="ADAL" clId="{0DA5E98E-CEA0-4ED6-9C3A-97BDF695BA18}" dt="2024-09-06T21:05:02.849" v="808"/>
          <ac:picMkLst>
            <pc:docMk/>
            <pc:sldMk cId="2002264308" sldId="412"/>
            <ac:picMk id="2050" creationId="{1E8AD506-7E6F-AC06-45F6-AD8B002912B3}"/>
          </ac:picMkLst>
        </pc:picChg>
      </pc:sldChg>
      <pc:sldChg chg="addSp delSp modSp new del mod">
        <pc:chgData name="Jack Ruzekowicz" userId="d2d0bd53-fe77-44a0-bff6-5fd9e49ad306" providerId="ADAL" clId="{0DA5E98E-CEA0-4ED6-9C3A-97BDF695BA18}" dt="2024-09-06T21:05:33.379" v="818" actId="47"/>
        <pc:sldMkLst>
          <pc:docMk/>
          <pc:sldMk cId="296057206" sldId="413"/>
        </pc:sldMkLst>
        <pc:spChg chg="add del mod">
          <ac:chgData name="Jack Ruzekowicz" userId="d2d0bd53-fe77-44a0-bff6-5fd9e49ad306" providerId="ADAL" clId="{0DA5E98E-CEA0-4ED6-9C3A-97BDF695BA18}" dt="2024-08-27T00:02:16.298" v="620" actId="478"/>
          <ac:spMkLst>
            <pc:docMk/>
            <pc:sldMk cId="296057206" sldId="413"/>
            <ac:spMk id="3" creationId="{33E3D1F4-4732-E1D0-D649-5680BA4EA873}"/>
          </ac:spMkLst>
        </pc:spChg>
        <pc:spChg chg="add mod">
          <ac:chgData name="Jack Ruzekowicz" userId="d2d0bd53-fe77-44a0-bff6-5fd9e49ad306" providerId="ADAL" clId="{0DA5E98E-CEA0-4ED6-9C3A-97BDF695BA18}" dt="2024-08-27T00:02:08.632" v="619"/>
          <ac:spMkLst>
            <pc:docMk/>
            <pc:sldMk cId="296057206" sldId="413"/>
            <ac:spMk id="4" creationId="{FADE5B20-17D6-81B4-2A07-557A93379154}"/>
          </ac:spMkLst>
        </pc:spChg>
        <pc:spChg chg="add mod">
          <ac:chgData name="Jack Ruzekowicz" userId="d2d0bd53-fe77-44a0-bff6-5fd9e49ad306" providerId="ADAL" clId="{0DA5E98E-CEA0-4ED6-9C3A-97BDF695BA18}" dt="2024-08-27T00:02:27.634" v="625" actId="20577"/>
          <ac:spMkLst>
            <pc:docMk/>
            <pc:sldMk cId="296057206" sldId="413"/>
            <ac:spMk id="5" creationId="{A2FEB93C-8DF4-E152-848A-6EC7CB797A66}"/>
          </ac:spMkLst>
        </pc:spChg>
        <pc:picChg chg="add">
          <ac:chgData name="Jack Ruzekowicz" userId="d2d0bd53-fe77-44a0-bff6-5fd9e49ad306" providerId="ADAL" clId="{0DA5E98E-CEA0-4ED6-9C3A-97BDF695BA18}" dt="2024-08-26T17:21:10.848" v="138"/>
          <ac:picMkLst>
            <pc:docMk/>
            <pc:sldMk cId="296057206" sldId="413"/>
            <ac:picMk id="2" creationId="{806C24D2-328C-0F1D-374E-402FF33E8D57}"/>
          </ac:picMkLst>
        </pc:picChg>
      </pc:sldChg>
      <pc:sldChg chg="addSp modSp new mod modClrScheme chgLayout">
        <pc:chgData name="Jack Ruzekowicz" userId="d2d0bd53-fe77-44a0-bff6-5fd9e49ad306" providerId="ADAL" clId="{0DA5E98E-CEA0-4ED6-9C3A-97BDF695BA18}" dt="2024-09-06T21:15:02.193" v="873" actId="700"/>
        <pc:sldMkLst>
          <pc:docMk/>
          <pc:sldMk cId="3499906704" sldId="414"/>
        </pc:sldMkLst>
        <pc:spChg chg="add mod">
          <ac:chgData name="Jack Ruzekowicz" userId="d2d0bd53-fe77-44a0-bff6-5fd9e49ad306" providerId="ADAL" clId="{0DA5E98E-CEA0-4ED6-9C3A-97BDF695BA18}" dt="2024-08-26T18:40:26.780" v="150" actId="20577"/>
          <ac:spMkLst>
            <pc:docMk/>
            <pc:sldMk cId="3499906704" sldId="414"/>
            <ac:spMk id="2" creationId="{282B1677-928F-38E4-EDCE-B877D305C869}"/>
          </ac:spMkLst>
        </pc:spChg>
      </pc:sldChg>
      <pc:sldChg chg="addSp delSp modSp new mod modClrScheme chgLayout">
        <pc:chgData name="Jack Ruzekowicz" userId="d2d0bd53-fe77-44a0-bff6-5fd9e49ad306" providerId="ADAL" clId="{0DA5E98E-CEA0-4ED6-9C3A-97BDF695BA18}" dt="2024-09-06T21:15:32.826" v="876" actId="700"/>
        <pc:sldMkLst>
          <pc:docMk/>
          <pc:sldMk cId="3413482869" sldId="415"/>
        </pc:sldMkLst>
        <pc:spChg chg="add mod">
          <ac:chgData name="Jack Ruzekowicz" userId="d2d0bd53-fe77-44a0-bff6-5fd9e49ad306" providerId="ADAL" clId="{0DA5E98E-CEA0-4ED6-9C3A-97BDF695BA18}" dt="2024-08-26T19:10:43.490" v="201" actId="1076"/>
          <ac:spMkLst>
            <pc:docMk/>
            <pc:sldMk cId="3413482869" sldId="415"/>
            <ac:spMk id="3" creationId="{4BAB5C5C-CADD-AFA2-FD76-3B107008A444}"/>
          </ac:spMkLst>
        </pc:spChg>
        <pc:picChg chg="add del">
          <ac:chgData name="Jack Ruzekowicz" userId="d2d0bd53-fe77-44a0-bff6-5fd9e49ad306" providerId="ADAL" clId="{0DA5E98E-CEA0-4ED6-9C3A-97BDF695BA18}" dt="2024-08-26T18:58:13.137" v="154" actId="478"/>
          <ac:picMkLst>
            <pc:docMk/>
            <pc:sldMk cId="3413482869" sldId="415"/>
            <ac:picMk id="2" creationId="{00BD73F9-ACC1-B259-186B-4AA8E39E9811}"/>
          </ac:picMkLst>
        </pc:picChg>
      </pc:sldChg>
      <pc:sldChg chg="addSp modSp new mod modClrScheme chgLayout">
        <pc:chgData name="Jack Ruzekowicz" userId="d2d0bd53-fe77-44a0-bff6-5fd9e49ad306" providerId="ADAL" clId="{0DA5E98E-CEA0-4ED6-9C3A-97BDF695BA18}" dt="2024-09-06T21:15:46.141" v="879" actId="700"/>
        <pc:sldMkLst>
          <pc:docMk/>
          <pc:sldMk cId="896129942" sldId="416"/>
        </pc:sldMkLst>
        <pc:spChg chg="add mod">
          <ac:chgData name="Jack Ruzekowicz" userId="d2d0bd53-fe77-44a0-bff6-5fd9e49ad306" providerId="ADAL" clId="{0DA5E98E-CEA0-4ED6-9C3A-97BDF695BA18}" dt="2024-08-27T01:49:00.720" v="723" actId="20577"/>
          <ac:spMkLst>
            <pc:docMk/>
            <pc:sldMk cId="896129942" sldId="416"/>
            <ac:spMk id="2" creationId="{B04394C9-E3AA-2ACC-FBDD-BDA4ECF954C9}"/>
          </ac:spMkLst>
        </pc:spChg>
      </pc:sldChg>
      <pc:sldChg chg="addSp delSp modSp new mod modClrScheme chgLayout">
        <pc:chgData name="Jack Ruzekowicz" userId="d2d0bd53-fe77-44a0-bff6-5fd9e49ad306" providerId="ADAL" clId="{0DA5E98E-CEA0-4ED6-9C3A-97BDF695BA18}" dt="2024-09-06T21:15:37.903" v="877" actId="700"/>
        <pc:sldMkLst>
          <pc:docMk/>
          <pc:sldMk cId="2102227046" sldId="417"/>
        </pc:sldMkLst>
        <pc:spChg chg="add mod">
          <ac:chgData name="Jack Ruzekowicz" userId="d2d0bd53-fe77-44a0-bff6-5fd9e49ad306" providerId="ADAL" clId="{0DA5E98E-CEA0-4ED6-9C3A-97BDF695BA18}" dt="2024-09-06T21:05:45.506" v="823" actId="20577"/>
          <ac:spMkLst>
            <pc:docMk/>
            <pc:sldMk cId="2102227046" sldId="417"/>
            <ac:spMk id="3" creationId="{48DCFD48-67D9-6B80-4EA0-0555E8D5489D}"/>
          </ac:spMkLst>
        </pc:spChg>
        <pc:picChg chg="add del">
          <ac:chgData name="Jack Ruzekowicz" userId="d2d0bd53-fe77-44a0-bff6-5fd9e49ad306" providerId="ADAL" clId="{0DA5E98E-CEA0-4ED6-9C3A-97BDF695BA18}" dt="2024-09-06T21:07:10.947" v="845" actId="478"/>
          <ac:picMkLst>
            <pc:docMk/>
            <pc:sldMk cId="2102227046" sldId="417"/>
            <ac:picMk id="2" creationId="{156FF4DD-BA39-F4C7-98FB-042CD885F6C1}"/>
          </ac:picMkLst>
        </pc:picChg>
        <pc:picChg chg="add mod">
          <ac:chgData name="Jack Ruzekowicz" userId="d2d0bd53-fe77-44a0-bff6-5fd9e49ad306" providerId="ADAL" clId="{0DA5E98E-CEA0-4ED6-9C3A-97BDF695BA18}" dt="2024-09-06T21:07:44.051" v="847" actId="1076"/>
          <ac:picMkLst>
            <pc:docMk/>
            <pc:sldMk cId="2102227046" sldId="417"/>
            <ac:picMk id="3074" creationId="{D3560410-4D61-D4AD-4288-193AB3B7471C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15:41.853" v="878" actId="700"/>
        <pc:sldMkLst>
          <pc:docMk/>
          <pc:sldMk cId="1820511277" sldId="418"/>
        </pc:sldMkLst>
        <pc:spChg chg="add mod">
          <ac:chgData name="Jack Ruzekowicz" userId="d2d0bd53-fe77-44a0-bff6-5fd9e49ad306" providerId="ADAL" clId="{0DA5E98E-CEA0-4ED6-9C3A-97BDF695BA18}" dt="2024-09-06T21:06:52.661" v="843" actId="20577"/>
          <ac:spMkLst>
            <pc:docMk/>
            <pc:sldMk cId="1820511277" sldId="418"/>
            <ac:spMk id="3" creationId="{3F0B3D5C-0DA3-5371-EC06-B59F7580B432}"/>
          </ac:spMkLst>
        </pc:spChg>
        <pc:picChg chg="add del">
          <ac:chgData name="Jack Ruzekowicz" userId="d2d0bd53-fe77-44a0-bff6-5fd9e49ad306" providerId="ADAL" clId="{0DA5E98E-CEA0-4ED6-9C3A-97BDF695BA18}" dt="2024-09-06T21:07:49.059" v="848" actId="478"/>
          <ac:picMkLst>
            <pc:docMk/>
            <pc:sldMk cId="1820511277" sldId="418"/>
            <ac:picMk id="2" creationId="{C216B790-6AA6-31E5-E5C1-7BE684B93665}"/>
          </ac:picMkLst>
        </pc:picChg>
        <pc:picChg chg="add">
          <ac:chgData name="Jack Ruzekowicz" userId="d2d0bd53-fe77-44a0-bff6-5fd9e49ad306" providerId="ADAL" clId="{0DA5E98E-CEA0-4ED6-9C3A-97BDF695BA18}" dt="2024-09-06T21:08:00.235" v="849"/>
          <ac:picMkLst>
            <pc:docMk/>
            <pc:sldMk cId="1820511277" sldId="418"/>
            <ac:picMk id="4098" creationId="{1C4BD9E8-BC44-5119-DAB6-65BFDE1FF295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15:50.136" v="880" actId="700"/>
        <pc:sldMkLst>
          <pc:docMk/>
          <pc:sldMk cId="3661765130" sldId="419"/>
        </pc:sldMkLst>
        <pc:spChg chg="add mod">
          <ac:chgData name="Jack Ruzekowicz" userId="d2d0bd53-fe77-44a0-bff6-5fd9e49ad306" providerId="ADAL" clId="{0DA5E98E-CEA0-4ED6-9C3A-97BDF695BA18}" dt="2024-09-06T21:08:50.429" v="858" actId="20577"/>
          <ac:spMkLst>
            <pc:docMk/>
            <pc:sldMk cId="3661765130" sldId="419"/>
            <ac:spMk id="3" creationId="{3F9BFEA8-806D-3CB8-42C7-D616CA2477C8}"/>
          </ac:spMkLst>
        </pc:spChg>
        <pc:picChg chg="add del">
          <ac:chgData name="Jack Ruzekowicz" userId="d2d0bd53-fe77-44a0-bff6-5fd9e49ad306" providerId="ADAL" clId="{0DA5E98E-CEA0-4ED6-9C3A-97BDF695BA18}" dt="2024-09-06T21:09:16.913" v="868" actId="478"/>
          <ac:picMkLst>
            <pc:docMk/>
            <pc:sldMk cId="3661765130" sldId="419"/>
            <ac:picMk id="2" creationId="{520F7099-6147-72B9-88C0-16F1D6A3DDFD}"/>
          </ac:picMkLst>
        </pc:picChg>
        <pc:picChg chg="add mod">
          <ac:chgData name="Jack Ruzekowicz" userId="d2d0bd53-fe77-44a0-bff6-5fd9e49ad306" providerId="ADAL" clId="{0DA5E98E-CEA0-4ED6-9C3A-97BDF695BA18}" dt="2024-09-06T21:09:33.543" v="870" actId="1076"/>
          <ac:picMkLst>
            <pc:docMk/>
            <pc:sldMk cId="3661765130" sldId="419"/>
            <ac:picMk id="5122" creationId="{84488649-FBF4-3D1D-FCE3-2CF779F6A96E}"/>
          </ac:picMkLst>
        </pc:picChg>
      </pc:sldChg>
      <pc:sldChg chg="addSp delSp modSp new mod modClrScheme chgLayout">
        <pc:chgData name="Jack Ruzekowicz" userId="d2d0bd53-fe77-44a0-bff6-5fd9e49ad306" providerId="ADAL" clId="{0DA5E98E-CEA0-4ED6-9C3A-97BDF695BA18}" dt="2024-09-06T21:15:55.035" v="881" actId="700"/>
        <pc:sldMkLst>
          <pc:docMk/>
          <pc:sldMk cId="4001056247" sldId="420"/>
        </pc:sldMkLst>
        <pc:spChg chg="add mod">
          <ac:chgData name="Jack Ruzekowicz" userId="d2d0bd53-fe77-44a0-bff6-5fd9e49ad306" providerId="ADAL" clId="{0DA5E98E-CEA0-4ED6-9C3A-97BDF695BA18}" dt="2024-09-06T21:09:12.687" v="867" actId="20577"/>
          <ac:spMkLst>
            <pc:docMk/>
            <pc:sldMk cId="4001056247" sldId="420"/>
            <ac:spMk id="3" creationId="{E6E41DF4-BC5E-A9CE-400D-3C0E95E4880F}"/>
          </ac:spMkLst>
        </pc:spChg>
        <pc:picChg chg="add del">
          <ac:chgData name="Jack Ruzekowicz" userId="d2d0bd53-fe77-44a0-bff6-5fd9e49ad306" providerId="ADAL" clId="{0DA5E98E-CEA0-4ED6-9C3A-97BDF695BA18}" dt="2024-09-06T21:11:39.901" v="871" actId="478"/>
          <ac:picMkLst>
            <pc:docMk/>
            <pc:sldMk cId="4001056247" sldId="420"/>
            <ac:picMk id="2" creationId="{653B713E-4E7B-8888-7664-07644F541C67}"/>
          </ac:picMkLst>
        </pc:picChg>
        <pc:picChg chg="add">
          <ac:chgData name="Jack Ruzekowicz" userId="d2d0bd53-fe77-44a0-bff6-5fd9e49ad306" providerId="ADAL" clId="{0DA5E98E-CEA0-4ED6-9C3A-97BDF695BA18}" dt="2024-09-06T21:11:40.866" v="872"/>
          <ac:picMkLst>
            <pc:docMk/>
            <pc:sldMk cId="4001056247" sldId="420"/>
            <ac:picMk id="6146" creationId="{09C5620E-8662-CFFF-67BF-65F48D2FA93C}"/>
          </ac:picMkLst>
        </pc:picChg>
      </pc:sldChg>
      <pc:sldChg chg="new del">
        <pc:chgData name="Jack Ruzekowicz" userId="d2d0bd53-fe77-44a0-bff6-5fd9e49ad306" providerId="ADAL" clId="{0DA5E98E-CEA0-4ED6-9C3A-97BDF695BA18}" dt="2024-08-26T19:22:55.262" v="215" actId="47"/>
        <pc:sldMkLst>
          <pc:docMk/>
          <pc:sldMk cId="316776463" sldId="421"/>
        </pc:sldMkLst>
      </pc:sldChg>
      <pc:sldMasterChg chg="del delSldLayout">
        <pc:chgData name="Jack Ruzekowicz" userId="d2d0bd53-fe77-44a0-bff6-5fd9e49ad306" providerId="ADAL" clId="{0DA5E98E-CEA0-4ED6-9C3A-97BDF695BA18}" dt="2024-08-26T19:28:15.808" v="252" actId="47"/>
        <pc:sldMasterMkLst>
          <pc:docMk/>
          <pc:sldMasterMk cId="2452893621" sldId="2147483696"/>
        </pc:sldMasterMkLst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2037356760" sldId="2147483697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2559438310" sldId="2147483698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3724699300" sldId="2147483699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609540487" sldId="2147483700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803935259" sldId="2147483701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315597111" sldId="2147483702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1763714038" sldId="2147483703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3620490978" sldId="2147483704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888259926" sldId="2147483705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1604023654" sldId="2147483706"/>
          </pc:sldLayoutMkLst>
        </pc:sldLayoutChg>
        <pc:sldLayoutChg chg="del">
          <pc:chgData name="Jack Ruzekowicz" userId="d2d0bd53-fe77-44a0-bff6-5fd9e49ad306" providerId="ADAL" clId="{0DA5E98E-CEA0-4ED6-9C3A-97BDF695BA18}" dt="2024-08-26T19:28:15.808" v="252" actId="47"/>
          <pc:sldLayoutMkLst>
            <pc:docMk/>
            <pc:sldMasterMk cId="2452893621" sldId="2147483696"/>
            <pc:sldLayoutMk cId="2354984609" sldId="2147483707"/>
          </pc:sldLayoutMkLst>
        </pc:sldLayoutChg>
      </pc:sldMasterChg>
      <pc:sldMasterChg chg="del delSldLayout">
        <pc:chgData name="Jack Ruzekowicz" userId="d2d0bd53-fe77-44a0-bff6-5fd9e49ad306" providerId="ADAL" clId="{0DA5E98E-CEA0-4ED6-9C3A-97BDF695BA18}" dt="2024-08-26T19:28:10.578" v="248" actId="47"/>
        <pc:sldMasterMkLst>
          <pc:docMk/>
          <pc:sldMasterMk cId="1608623322" sldId="2147483720"/>
        </pc:sldMasterMkLst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2878815399" sldId="2147483721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408689635" sldId="2147483722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153392516" sldId="2147483723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523711082" sldId="2147483724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80769914" sldId="2147483725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2615958682" sldId="2147483726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3423567960" sldId="2147483727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345124653" sldId="2147483728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2630870545" sldId="2147483729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276565124" sldId="2147483730"/>
          </pc:sldLayoutMkLst>
        </pc:sldLayoutChg>
        <pc:sldLayoutChg chg="del">
          <pc:chgData name="Jack Ruzekowicz" userId="d2d0bd53-fe77-44a0-bff6-5fd9e49ad306" providerId="ADAL" clId="{0DA5E98E-CEA0-4ED6-9C3A-97BDF695BA18}" dt="2024-08-26T19:28:10.578" v="248" actId="47"/>
          <pc:sldLayoutMkLst>
            <pc:docMk/>
            <pc:sldMasterMk cId="1608623322" sldId="2147483720"/>
            <pc:sldLayoutMk cId="2258833266" sldId="2147483731"/>
          </pc:sldLayoutMkLst>
        </pc:sldLayoutChg>
      </pc:sldMasterChg>
      <pc:sldMasterChg chg="del delSldLayout">
        <pc:chgData name="Jack Ruzekowicz" userId="d2d0bd53-fe77-44a0-bff6-5fd9e49ad306" providerId="ADAL" clId="{0DA5E98E-CEA0-4ED6-9C3A-97BDF695BA18}" dt="2024-08-26T19:28:18.883" v="256" actId="47"/>
        <pc:sldMasterMkLst>
          <pc:docMk/>
          <pc:sldMasterMk cId="1524459963" sldId="2147483733"/>
        </pc:sldMasterMkLst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2246575489" sldId="2147483734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1244522780" sldId="2147483735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2536733974" sldId="2147483736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2066417109" sldId="2147483737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1878146816" sldId="2147483738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4255230151" sldId="2147483739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856607791" sldId="2147483740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2880841503" sldId="2147483741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984721287" sldId="2147483742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3775864181" sldId="2147483743"/>
          </pc:sldLayoutMkLst>
        </pc:sldLayoutChg>
        <pc:sldLayoutChg chg="del">
          <pc:chgData name="Jack Ruzekowicz" userId="d2d0bd53-fe77-44a0-bff6-5fd9e49ad306" providerId="ADAL" clId="{0DA5E98E-CEA0-4ED6-9C3A-97BDF695BA18}" dt="2024-08-26T19:28:18.883" v="256" actId="47"/>
          <pc:sldLayoutMkLst>
            <pc:docMk/>
            <pc:sldMasterMk cId="1524459963" sldId="2147483733"/>
            <pc:sldLayoutMk cId="2801265112" sldId="2147483744"/>
          </pc:sldLayoutMkLst>
        </pc:sldLayoutChg>
      </pc:sldMasterChg>
      <pc:sldMasterChg chg="del delSldLayout">
        <pc:chgData name="Jack Ruzekowicz" userId="d2d0bd53-fe77-44a0-bff6-5fd9e49ad306" providerId="ADAL" clId="{0DA5E98E-CEA0-4ED6-9C3A-97BDF695BA18}" dt="2024-08-26T19:28:20.503" v="258" actId="47"/>
        <pc:sldMasterMkLst>
          <pc:docMk/>
          <pc:sldMasterMk cId="1606738756" sldId="2147483757"/>
        </pc:sldMasterMkLst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1680376372" sldId="2147483758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2103405640" sldId="2147483759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2942707346" sldId="2147483760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281648871" sldId="2147483761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1919778195" sldId="2147483762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3670282526" sldId="2147483763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2566016088" sldId="2147483764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4091844873" sldId="2147483765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4223587528" sldId="2147483766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1930130633" sldId="2147483767"/>
          </pc:sldLayoutMkLst>
        </pc:sldLayoutChg>
        <pc:sldLayoutChg chg="del">
          <pc:chgData name="Jack Ruzekowicz" userId="d2d0bd53-fe77-44a0-bff6-5fd9e49ad306" providerId="ADAL" clId="{0DA5E98E-CEA0-4ED6-9C3A-97BDF695BA18}" dt="2024-08-26T19:28:20.503" v="258" actId="47"/>
          <pc:sldLayoutMkLst>
            <pc:docMk/>
            <pc:sldMasterMk cId="1606738756" sldId="2147483757"/>
            <pc:sldLayoutMk cId="1187340151" sldId="2147483768"/>
          </pc:sldLayoutMkLst>
        </pc:sldLayoutChg>
      </pc:sldMasterChg>
      <pc:sldMasterChg chg="delSldLayout">
        <pc:chgData name="Jack Ruzekowicz" userId="d2d0bd53-fe77-44a0-bff6-5fd9e49ad306" providerId="ADAL" clId="{0DA5E98E-CEA0-4ED6-9C3A-97BDF695BA18}" dt="2024-08-26T19:28:04.162" v="241" actId="47"/>
        <pc:sldMasterMkLst>
          <pc:docMk/>
          <pc:sldMasterMk cId="488587566" sldId="2147483783"/>
        </pc:sldMasterMkLst>
        <pc:sldLayoutChg chg="del">
          <pc:chgData name="Jack Ruzekowicz" userId="d2d0bd53-fe77-44a0-bff6-5fd9e49ad306" providerId="ADAL" clId="{0DA5E98E-CEA0-4ED6-9C3A-97BDF695BA18}" dt="2024-08-26T19:28:04.162" v="241" actId="47"/>
          <pc:sldLayoutMkLst>
            <pc:docMk/>
            <pc:sldMasterMk cId="488587566" sldId="2147483783"/>
            <pc:sldLayoutMk cId="2240155518" sldId="21474837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824E-63EA-43DF-86D0-F3E6FA1EF52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04D0F-F07C-450D-8DE4-E7F41649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04D0F-F07C-450D-8DE4-E7F4164929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04D0F-F07C-450D-8DE4-E7F4164929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04D0F-F07C-450D-8DE4-E7F4164929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04D0F-F07C-450D-8DE4-E7F4164929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04D0F-F07C-450D-8DE4-E7F4164929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4157E-C63B-E742-A899-4B92F0EEB60D}"/>
              </a:ext>
            </a:extLst>
          </p:cNvPr>
          <p:cNvSpPr txBox="1"/>
          <p:nvPr userDrawn="1"/>
        </p:nvSpPr>
        <p:spPr>
          <a:xfrm>
            <a:off x="0" y="722645"/>
            <a:ext cx="5509846" cy="938719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 lIns="274320" tIns="182880" rIns="274320" bIns="274320" rtlCol="0" anchor="t" anchorCtr="0">
            <a:spAutoFit/>
          </a:bodyPr>
          <a:lstStyle/>
          <a:p>
            <a:pPr algn="ctr"/>
            <a:endParaRPr lang="en-US" sz="310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74A46-108D-2D45-AAB7-6A04F3FD4C92}"/>
              </a:ext>
            </a:extLst>
          </p:cNvPr>
          <p:cNvSpPr txBox="1"/>
          <p:nvPr userDrawn="1"/>
        </p:nvSpPr>
        <p:spPr>
          <a:xfrm>
            <a:off x="563066" y="807024"/>
            <a:ext cx="34931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Gotham Office" panose="02000000000000000000" pitchFamily="2" charset="0"/>
              </a:rPr>
              <a:t>Title Slide</a:t>
            </a:r>
            <a:endParaRPr lang="en-US" sz="4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9" name="Picture 8" descr="bracket_white.gif">
            <a:extLst>
              <a:ext uri="{FF2B5EF4-FFF2-40B4-BE49-F238E27FC236}">
                <a16:creationId xmlns:a16="http://schemas.microsoft.com/office/drawing/2014/main" id="{A41BF4DC-9147-1D4F-BBBD-AF8C64BE68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82170" y="760125"/>
            <a:ext cx="362855" cy="853315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7218F0-6885-2F48-8E90-4D65972B52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760" y="6217920"/>
            <a:ext cx="2542032" cy="3566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2C4A69B-77FB-7644-BCC8-144D3CC6C1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5025" y="2959100"/>
            <a:ext cx="5510213" cy="93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ED3E-1A65-2840-A149-B5AC1379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4E0D4-F2FD-7542-B44B-F4111AA8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C331-09A3-D446-85EF-B85ED0B7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2898-42B4-6A45-ADA5-A33BB38A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BB62-4FAA-DA46-88E7-AFB83375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6930C-62BF-BE40-BCB3-B6EDA7F7D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98B5D-7352-DE4A-A245-E29F8F36B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E448-30FF-E04F-8BC4-7EF01D6B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0202-1A96-4547-8E9B-AC101852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CD45-5A67-5042-926B-17299D2B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-unstacked-no-tag-(white)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240" y="5964936"/>
            <a:ext cx="341376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0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/>
          <a:lstStyle/>
          <a:p>
            <a:fld id="{21541D22-3187-4631-9004-E80FC9F741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/>
          <a:lstStyle/>
          <a:p>
            <a:fld id="{D017EEE9-A82D-4ABE-ADB4-66765D8493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6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FF6B-8395-1543-8853-BF2A971B8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105FC-5FFE-E34C-B8A9-6623F476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5531-89B6-064B-ADF4-3EEE22FB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5767-F90B-4B48-B7E1-AAACDAF4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AF18-F222-7F4A-84B8-92281E04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45B5-D9FF-A84F-80CB-414604A2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4EF1-F515-E04A-AACE-134A425E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62D5-AE64-AD44-8B04-2B786CB5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7BF2-D932-B247-8C78-536EF8BA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25B5-F8BC-7545-B2D9-5065E466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E9F6-4204-874C-9C30-2679D7B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EDBC6-A914-6F4A-810F-93883BCE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EB15-BFB9-6442-8BED-F1499BF5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702A-7072-6A4E-A13D-1C0D2803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397F-2501-4840-8250-C8D2D215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F73F-C536-1E46-A474-D496D4F8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4BAD-E3AE-3849-A93A-CC1DFF640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A4AEC-2B13-9A41-8420-5DD0337D6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F9BF-D572-8B4D-AB3C-3A78E714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F02B4-023F-D947-A13F-C70A0806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7DAB0-5FB7-5849-B9E0-EAD70AD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F7E0-A61A-3F45-B2E8-D6AB8A54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8D23-BB3C-4745-A20C-0D8008AA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2A7B-0CAB-6549-92C5-E555B36A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70F2-BC90-7D41-B38B-3995931A3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10126-2AC8-8A48-9785-2905EC162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2AFC5-EDDB-5342-A30B-0A479288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C5E10-6B95-A44E-9825-FACB2F52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A8E3E-3097-974D-8501-417D15D6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B4FA-C092-8148-8742-9D97C6C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D825B-C59A-CE4C-AF69-7B2A51A2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5BB9-E059-C544-8B07-387CFE4E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0E46-AE01-CA49-9AF9-03202D3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93F98F1-DDAA-3A4A-A181-A7F2DF159D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3C24A-7591-3742-BA5E-0D03A6F06A29}"/>
              </a:ext>
            </a:extLst>
          </p:cNvPr>
          <p:cNvSpPr txBox="1"/>
          <p:nvPr userDrawn="1"/>
        </p:nvSpPr>
        <p:spPr>
          <a:xfrm>
            <a:off x="0" y="2679923"/>
            <a:ext cx="12192000" cy="1463040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 lIns="274320" tIns="182880" rIns="274320" bIns="274320" rtlCol="0" anchor="t" anchorCtr="0">
            <a:spAutoFit/>
          </a:bodyPr>
          <a:lstStyle/>
          <a:p>
            <a:pPr algn="ctr"/>
            <a:endParaRPr lang="en-US" sz="3100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5A0879-71CF-4A4E-A592-FF27CD205E82}"/>
              </a:ext>
            </a:extLst>
          </p:cNvPr>
          <p:cNvGrpSpPr/>
          <p:nvPr userDrawn="1"/>
        </p:nvGrpSpPr>
        <p:grpSpPr>
          <a:xfrm>
            <a:off x="2989432" y="2849943"/>
            <a:ext cx="6400800" cy="1158114"/>
            <a:chOff x="2989432" y="2667004"/>
            <a:chExt cx="6400800" cy="11581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C31E1-172A-B148-8A83-39AB8D88FD13}"/>
                </a:ext>
              </a:extLst>
            </p:cNvPr>
            <p:cNvSpPr txBox="1"/>
            <p:nvPr/>
          </p:nvSpPr>
          <p:spPr>
            <a:xfrm>
              <a:off x="2989432" y="2846061"/>
              <a:ext cx="6400800" cy="830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prstClr val="white"/>
                  </a:solidFill>
                  <a:latin typeface="Gotham Office" panose="02000000000000000000" pitchFamily="2" charset="0"/>
                </a:rPr>
                <a:t>Title Slide</a:t>
              </a:r>
              <a:endParaRPr lang="en-US" sz="4800" b="1" dirty="0">
                <a:solidFill>
                  <a:prstClr val="black"/>
                </a:solidFill>
                <a:latin typeface="Gotham Office" panose="02000000000000000000" pitchFamily="2" charset="0"/>
              </a:endParaRPr>
            </a:p>
          </p:txBody>
        </p:sp>
        <p:pic>
          <p:nvPicPr>
            <p:cNvPr id="15" name="Picture 14" descr="bracket_white.gif">
              <a:extLst>
                <a:ext uri="{FF2B5EF4-FFF2-40B4-BE49-F238E27FC236}">
                  <a16:creationId xmlns:a16="http://schemas.microsoft.com/office/drawing/2014/main" id="{3AF9742C-B3F4-5141-88AD-05EDE8297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1000"/>
            </a:blip>
            <a:stretch>
              <a:fillRect/>
            </a:stretch>
          </p:blipFill>
          <p:spPr>
            <a:xfrm>
              <a:off x="3336421" y="2667004"/>
              <a:ext cx="492465" cy="1158115"/>
            </a:xfrm>
            <a:prstGeom prst="rect">
              <a:avLst/>
            </a:prstGeom>
          </p:spPr>
        </p:pic>
        <p:pic>
          <p:nvPicPr>
            <p:cNvPr id="16" name="Picture 15" descr="bracket_white.gif">
              <a:extLst>
                <a:ext uri="{FF2B5EF4-FFF2-40B4-BE49-F238E27FC236}">
                  <a16:creationId xmlns:a16="http://schemas.microsoft.com/office/drawing/2014/main" id="{56F6E862-81FE-B249-A153-A7D5BF67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1000"/>
            </a:blip>
            <a:stretch>
              <a:fillRect/>
            </a:stretch>
          </p:blipFill>
          <p:spPr>
            <a:xfrm flipH="1">
              <a:off x="8483116" y="2667004"/>
              <a:ext cx="457200" cy="1158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509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45BA9-2E34-1E47-A0DF-64B08F06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16F01-72EC-3343-A9C5-ABF05770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73789-2DE6-4741-809E-BB77A82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5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1627-896E-2845-83CE-83B921EA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E1BD-A228-2D40-B6EF-7CCDF76B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25B77-D352-EE44-BF58-C146FB1F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3327A-3786-6948-BADE-0E013BA0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02A6-67C2-A141-9FAE-B60251BB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15A0-47BB-8446-B27A-353A882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0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70F8-4AB9-384A-AE85-5DE4BA7F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80212-82BC-3844-BEC9-6396C814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54D64-988A-D54D-AD64-A25FB5396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AB38-36A2-CE45-B7DD-AEAFE9DC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D5BB-F2F9-A040-99E3-D4D22EF8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CA9F-3553-AD4C-BB24-CDABE062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581A-E927-F748-8B3E-28D466A4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EB0DE-D2D0-7545-935C-8AF972AE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67D9-D37A-CA48-88FE-0E7F9C8E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430-89C8-F449-9331-E2EF5588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DC7F-2F2E-A04C-9941-79E3122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3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1F920-AD83-F545-B081-54D963954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3733-EDFD-284A-A4BC-3F1C07E4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9EDF-96E6-AC4F-AB1E-7FAC284D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1FAA-60E4-964D-8192-50039EA7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9B4B-4E05-5449-89AD-9D8FF5F1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6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93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350-805D-BC49-B893-30C29B9E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E993-A528-4D4A-9F3A-5B70B0933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4B42-CE39-A542-9539-2A2DF236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CCF9-3DA2-5F40-BAFA-FC8431A4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48B9-E3FD-774D-AB41-F15605A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EEFF-5ECE-7C4E-BD9C-EB52AC9E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FA31-A099-E84F-B859-B2228CAA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1081-E829-F84E-95C4-81F8040F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4B602-6672-4345-9666-40A74B9C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4FB09-B993-4F4D-9931-83B39611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9EE62-8DAD-8A4B-98B5-C26CC41D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38F35-78A7-B749-B630-70D23BF3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BC268-8966-184C-BAB6-D284BD0C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261AD-812D-2D4E-8F88-962BCD85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494F-0C0D-3D4B-9637-3A22EBDA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3DF6F-E2B7-194E-9099-0B8AD000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46E85-AFDE-424F-917D-1394CE72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A1016-D0F4-D44A-8D81-CADEC15C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05674-DCE9-8C47-8E8F-5CD52682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5FDED-0113-F949-B0C6-087F6895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787A8-5A10-4E42-9CC1-4B308F8F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EB02-0176-9542-83B0-61B964CE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FABF-BE21-B446-AD5C-61F08E9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8515-D828-DC41-A692-EC4DC956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44CB-66C5-0F41-AC39-A27C559B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5912-E9C1-1E4D-9C8C-346D034C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0F195-6468-2842-98C1-15F7648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8CA5-3DF7-C74F-811B-63ACB2A9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C4092-E099-D34B-B30B-5836263B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A4A90-9E83-854D-B899-C42AFB89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A9416-794C-094E-89AD-8759665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49959-1422-F54F-BD61-6C9CC9D1405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38E9-0186-D542-AE86-32BD26AC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C7B6B-8E4E-0B47-A8F7-9EF2239E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D222A-150E-8F46-BB05-FEFE6EE3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5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83B77-C85F-DF45-BAEA-DB08BE29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3C96-BF62-D846-9AD5-BA86E67A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2F11-52CB-2243-A295-1617DAC6B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E57E-A625-EF4B-90CE-8C282D302AC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0E7D-0173-C744-83A2-A80F6889A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0308-F1D9-D146-A204-A7DAC767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AAFC-75E1-BF49-871D-066A0B6B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12871"/>
            <a:ext cx="9144000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Gotham Office" panose="02000000000000000000" pitchFamily="2" charset="0"/>
                <a:cs typeface="Calibri"/>
              </a:rPr>
              <a:t>ISONE OSW Analysis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ercury Office" panose="02000000000000000000" pitchFamily="2" charset="0"/>
                <a:cs typeface="Calibri"/>
              </a:rPr>
              <a:t>Last updated: 9/6/2023 by Jack Ruzekowicz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ercury Office" panose="02000000000000000000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09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41DF4-BC5E-A9CE-400D-3C0E95E4880F}"/>
              </a:ext>
            </a:extLst>
          </p:cNvPr>
          <p:cNvSpPr txBox="1"/>
          <p:nvPr/>
        </p:nvSpPr>
        <p:spPr>
          <a:xfrm>
            <a:off x="24142" y="135756"/>
            <a:ext cx="1216785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Gotham Office" panose="02000000000000000000" pitchFamily="2" charset="0"/>
              </a:rPr>
              <a:t>Days of Elevated Risk with Varying MWs of OSW + 12000 MW Solar for Winters 2000 to 2022</a:t>
            </a:r>
            <a:endParaRPr lang="en-US" sz="2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C5620E-8662-CFFF-67BF-65F48D2F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12192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05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2BD52-C778-1B8A-FF58-85ADB6C0EAB1}"/>
              </a:ext>
            </a:extLst>
          </p:cNvPr>
          <p:cNvSpPr txBox="1"/>
          <p:nvPr/>
        </p:nvSpPr>
        <p:spPr>
          <a:xfrm>
            <a:off x="1524000" y="17208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Gotham Office" panose="02000000000000000000" pitchFamily="2" charset="0"/>
                <a:cs typeface="Arial" panose="020B0604020202020204" pitchFamily="34" charset="0"/>
              </a:rPr>
              <a:t>Notebook 4: Winter OSW + Solar Heatmaps by Year</a:t>
            </a:r>
          </a:p>
        </p:txBody>
      </p:sp>
    </p:spTree>
    <p:extLst>
      <p:ext uri="{BB962C8B-B14F-4D97-AF65-F5344CB8AC3E}">
        <p14:creationId xmlns:p14="http://schemas.microsoft.com/office/powerpoint/2010/main" val="109188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DC972D-FCC8-E822-C98E-81FA90DC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" y="1156044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CE39CF0-3AEA-B813-C1DA-E5A0A985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09" y="1156044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5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3E55BDD-9B86-465D-9A97-2DCD60E6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1" y="112954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74ED26-216B-36C5-FEC8-64CD3475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49" y="1129541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4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1DF2CA3-EBAF-027F-95A3-7AC45B16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9" y="126206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9CAEF92-37EA-4FCC-A79F-E69DDF44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49" y="1245496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6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19104A8-5A7D-1D9F-040D-8597969F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2" y="126206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5FB7853-1167-E9FA-775E-7784AF20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90" y="126206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8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2BC2D92-CC53-B8CC-0ABC-4F503733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0" y="126206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05C790B-E18C-16B7-DBEE-632F487C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50" y="126206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7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2120583-90B2-9B4E-1AE7-9CF657A9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57" y="904253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3BD44451-8721-B285-6946-571DF356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93" y="904253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5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982EC83-104E-4A30-64D7-9C79DB8F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2" y="1262061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CA1A851-508D-B4F9-854C-A385B1CF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90" y="1262061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2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929B55A5-A5BB-83D1-0849-B2CDD42A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5" y="1262061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606694-5A3D-359A-D5C1-35ED8A3E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37" y="1271998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4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B1677-928F-38E4-EDCE-B877D305C869}"/>
              </a:ext>
            </a:extLst>
          </p:cNvPr>
          <p:cNvSpPr txBox="1"/>
          <p:nvPr/>
        </p:nvSpPr>
        <p:spPr>
          <a:xfrm>
            <a:off x="1524000" y="202861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Gotham Office" panose="02000000000000000000" pitchFamily="2" charset="0"/>
                <a:cs typeface="Arial" panose="020B0604020202020204" pitchFamily="34" charset="0"/>
              </a:rPr>
              <a:t>Notebook 1: Winter OSW Analysis</a:t>
            </a:r>
          </a:p>
        </p:txBody>
      </p:sp>
    </p:spTree>
    <p:extLst>
      <p:ext uri="{BB962C8B-B14F-4D97-AF65-F5344CB8AC3E}">
        <p14:creationId xmlns:p14="http://schemas.microsoft.com/office/powerpoint/2010/main" val="349990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6A5D8D71-51C9-9C85-58E8-8A8A70BD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" y="1262060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9FD37391-9E51-523C-1C53-39D23118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40" y="1262060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3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286BFF87-5EA7-DD18-FB00-D6C189C1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4" y="1262060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BE46ADB-48B4-7119-E263-37305C1F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81" y="1262061"/>
            <a:ext cx="51720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739C8FA-0E6A-0E2E-8710-37F7F5C6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1" y="1262062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6F7545C-CE2B-1195-B352-60BB883E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51" y="1262061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3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9DF0C-3F5D-8089-EE43-7B5F4782B1E2}"/>
              </a:ext>
            </a:extLst>
          </p:cNvPr>
          <p:cNvSpPr txBox="1"/>
          <p:nvPr/>
        </p:nvSpPr>
        <p:spPr>
          <a:xfrm>
            <a:off x="277114" y="56242"/>
            <a:ext cx="1163777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Gotham Office" panose="02000000000000000000" pitchFamily="2" charset="0"/>
              </a:rPr>
              <a:t>Winter 2021-2022 Load and Loads after Theoretical OSW Fleets</a:t>
            </a:r>
            <a:endParaRPr lang="en-US" sz="2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8A2426-8A2F-6671-3244-393998DE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1" y="1076325"/>
            <a:ext cx="79914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2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58B001-C038-DE34-5098-1C2796E94624}"/>
              </a:ext>
            </a:extLst>
          </p:cNvPr>
          <p:cNvSpPr txBox="1"/>
          <p:nvPr/>
        </p:nvSpPr>
        <p:spPr>
          <a:xfrm>
            <a:off x="24142" y="135756"/>
            <a:ext cx="1216785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Gotham Office" panose="02000000000000000000" pitchFamily="2" charset="0"/>
              </a:rPr>
              <a:t>Days of Elevated Risk with Varying MWs of OSW for Winters 2000 to 2022</a:t>
            </a:r>
            <a:endParaRPr lang="en-US" sz="2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8AD506-7E6F-AC06-45F6-AD8B0029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12192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AB5C5C-CADD-AFA2-FD76-3B107008A444}"/>
              </a:ext>
            </a:extLst>
          </p:cNvPr>
          <p:cNvSpPr txBox="1"/>
          <p:nvPr/>
        </p:nvSpPr>
        <p:spPr>
          <a:xfrm>
            <a:off x="1524000" y="17208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Gotham Office" panose="02000000000000000000" pitchFamily="2" charset="0"/>
                <a:cs typeface="Arial" panose="020B0604020202020204" pitchFamily="34" charset="0"/>
              </a:rPr>
              <a:t>Notebook 2: </a:t>
            </a:r>
          </a:p>
          <a:p>
            <a:pPr algn="ctr"/>
            <a:r>
              <a:rPr lang="en-US" sz="7200" b="1" dirty="0">
                <a:solidFill>
                  <a:prstClr val="white"/>
                </a:solidFill>
                <a:latin typeface="Gotham Office" panose="02000000000000000000" pitchFamily="2" charset="0"/>
                <a:cs typeface="Arial" panose="020B0604020202020204" pitchFamily="34" charset="0"/>
              </a:rPr>
              <a:t>Non-winter OSW Analysis</a:t>
            </a:r>
          </a:p>
        </p:txBody>
      </p:sp>
    </p:spTree>
    <p:extLst>
      <p:ext uri="{BB962C8B-B14F-4D97-AF65-F5344CB8AC3E}">
        <p14:creationId xmlns:p14="http://schemas.microsoft.com/office/powerpoint/2010/main" val="341348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DCFD48-67D9-6B80-4EA0-0555E8D5489D}"/>
              </a:ext>
            </a:extLst>
          </p:cNvPr>
          <p:cNvSpPr txBox="1"/>
          <p:nvPr/>
        </p:nvSpPr>
        <p:spPr>
          <a:xfrm>
            <a:off x="277114" y="271685"/>
            <a:ext cx="116377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Gotham Office" panose="02000000000000000000" pitchFamily="2" charset="0"/>
              </a:rPr>
              <a:t>Spring 2020 Load and Loads after Theoretical OSW Fleets</a:t>
            </a:r>
            <a:endParaRPr lang="en-US" sz="2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560410-4D61-D4AD-4288-193AB3B7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1" y="1076325"/>
            <a:ext cx="79914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2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B3D5C-0DA3-5371-EC06-B59F7580B432}"/>
              </a:ext>
            </a:extLst>
          </p:cNvPr>
          <p:cNvSpPr txBox="1"/>
          <p:nvPr/>
        </p:nvSpPr>
        <p:spPr>
          <a:xfrm>
            <a:off x="24142" y="135756"/>
            <a:ext cx="1216785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Gotham Office" panose="02000000000000000000" pitchFamily="2" charset="0"/>
              </a:rPr>
              <a:t>Days of Elevated Risk with Varying MWs of OSW for Spring Months 2000 to 2022</a:t>
            </a:r>
            <a:endParaRPr lang="en-US" sz="2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4BD9E8-BC44-5119-DAB6-65BFDE1F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12192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51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394C9-E3AA-2ACC-FBDD-BDA4ECF954C9}"/>
              </a:ext>
            </a:extLst>
          </p:cNvPr>
          <p:cNvSpPr txBox="1"/>
          <p:nvPr/>
        </p:nvSpPr>
        <p:spPr>
          <a:xfrm>
            <a:off x="1524000" y="202861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Gotham Office" panose="02000000000000000000" pitchFamily="2" charset="0"/>
                <a:cs typeface="Arial" panose="020B0604020202020204" pitchFamily="34" charset="0"/>
              </a:rPr>
              <a:t>Notebook 3: Winter OSW + Solar Analysis</a:t>
            </a:r>
          </a:p>
        </p:txBody>
      </p:sp>
    </p:spTree>
    <p:extLst>
      <p:ext uri="{BB962C8B-B14F-4D97-AF65-F5344CB8AC3E}">
        <p14:creationId xmlns:p14="http://schemas.microsoft.com/office/powerpoint/2010/main" val="89612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9BFEA8-806D-3CB8-42C7-D616CA2477C8}"/>
              </a:ext>
            </a:extLst>
          </p:cNvPr>
          <p:cNvSpPr txBox="1"/>
          <p:nvPr/>
        </p:nvSpPr>
        <p:spPr>
          <a:xfrm>
            <a:off x="277114" y="56242"/>
            <a:ext cx="1163777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Gotham Office" panose="02000000000000000000" pitchFamily="2" charset="0"/>
              </a:rPr>
              <a:t>Winter 2021-2022 Load and Loads after Theoretical OSW and 12000 MW Solar Fleets</a:t>
            </a:r>
            <a:endParaRPr lang="en-US" sz="2800" b="1" baseline="30000" dirty="0">
              <a:solidFill>
                <a:prstClr val="white"/>
              </a:solidFill>
              <a:latin typeface="Gotham Office" panose="02000000000000000000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488649-FBF4-3D1D-FCE3-2CF779F6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1076325"/>
            <a:ext cx="91630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65130"/>
      </p:ext>
    </p:extLst>
  </p:cSld>
  <p:clrMapOvr>
    <a:masterClrMapping/>
  </p:clrMapOvr>
</p:sld>
</file>

<file path=ppt/theme/theme1.xml><?xml version="1.0" encoding="utf-8"?>
<a:theme xmlns:a="http://schemas.openxmlformats.org/drawingml/2006/main" name="UCS Master Slides">
  <a:themeElements>
    <a:clrScheme name="UCS cy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EEF"/>
      </a:accent1>
      <a:accent2>
        <a:srgbClr val="3044B5"/>
      </a:accent2>
      <a:accent3>
        <a:srgbClr val="007AA5"/>
      </a:accent3>
      <a:accent4>
        <a:srgbClr val="00AEEF"/>
      </a:accent4>
      <a:accent5>
        <a:srgbClr val="6EC829"/>
      </a:accent5>
      <a:accent6>
        <a:srgbClr val="FF522B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1672BF0CB54741AFC5C35B6D86198B" ma:contentTypeVersion="5" ma:contentTypeDescription="Create a new document." ma:contentTypeScope="" ma:versionID="1e3231bde591b7b3755b5c1dfe2cefb3">
  <xsd:schema xmlns:xsd="http://www.w3.org/2001/XMLSchema" xmlns:xs="http://www.w3.org/2001/XMLSchema" xmlns:p="http://schemas.microsoft.com/office/2006/metadata/properties" xmlns:ns2="3cc3407d-6f52-438c-99b5-d64c1f186337" targetNamespace="http://schemas.microsoft.com/office/2006/metadata/properties" ma:root="true" ma:fieldsID="cf0e4784e7e91fe3f924110e3d359cbf" ns2:_="">
    <xsd:import namespace="3cc3407d-6f52-438c-99b5-d64c1f1863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3407d-6f52-438c-99b5-d64c1f1863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3011B9-BBB0-414C-AC7F-55F934C0E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B5338E-F024-4071-ABFE-EBBC1533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c3407d-6f52-438c-99b5-d64c1f186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3166FC-626E-4C7B-B7C0-7645CD087922}">
  <ds:schemaRefs>
    <ds:schemaRef ds:uri="3cc3407d-6f52-438c-99b5-d64c1f18633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20694</TotalTime>
  <Words>123</Words>
  <Application>Microsoft Office PowerPoint</Application>
  <PresentationFormat>Widescreen</PresentationFormat>
  <Paragraphs>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Mercury Office</vt:lpstr>
      <vt:lpstr>Calibri Light</vt:lpstr>
      <vt:lpstr>Arial</vt:lpstr>
      <vt:lpstr>Gotham Office</vt:lpstr>
      <vt:lpstr>Calibri</vt:lpstr>
      <vt:lpstr>UCS Master Slides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DeRocco</dc:creator>
  <cp:lastModifiedBy>Jack Ruzekowicz</cp:lastModifiedBy>
  <cp:revision>177</cp:revision>
  <dcterms:modified xsi:type="dcterms:W3CDTF">2024-09-06T21:56:42Z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0x010100071672BF0CB54741AFC5C35B6D86198B</vt:lpwstr>
  </property>
  <property fmtid="{D5CDD505-2E9C-101B-9397-08002B2CF9AE}" pid="3" name="_dlc_DocIdItemGuid">
    <vt:lpwstr>93f14a1f-ebed-489b-a3d5-b44ad6d86b29</vt:lpwstr>
  </property>
  <property fmtid="{D5CDD505-2E9C-101B-9397-08002B2CF9AE}" pid="4" name="MediaServiceImageTags">
    <vt:lpwstr/>
  </property>
</Properties>
</file>