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4"/>
  </p:sldMasterIdLst>
  <p:notesMasterIdLst>
    <p:notesMasterId r:id="rId20"/>
  </p:notesMasterIdLst>
  <p:handoutMasterIdLst>
    <p:handoutMasterId r:id="rId21"/>
  </p:handoutMasterIdLst>
  <p:sldIdLst>
    <p:sldId id="330" r:id="rId5"/>
    <p:sldId id="352" r:id="rId6"/>
    <p:sldId id="339" r:id="rId7"/>
    <p:sldId id="349" r:id="rId8"/>
    <p:sldId id="332" r:id="rId9"/>
    <p:sldId id="344" r:id="rId10"/>
    <p:sldId id="355" r:id="rId11"/>
    <p:sldId id="334" r:id="rId12"/>
    <p:sldId id="356" r:id="rId13"/>
    <p:sldId id="353" r:id="rId14"/>
    <p:sldId id="354" r:id="rId15"/>
    <p:sldId id="336" r:id="rId16"/>
    <p:sldId id="331" r:id="rId17"/>
    <p:sldId id="347" r:id="rId18"/>
    <p:sldId id="350" r:id="rId19"/>
  </p:sldIdLst>
  <p:sldSz cx="9144000" cy="5143500" type="screen16x9"/>
  <p:notesSz cx="6950075" cy="9236075"/>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073"/>
    <a:srgbClr val="E6E7E8"/>
    <a:srgbClr val="CED5D9"/>
    <a:srgbClr val="0097D9"/>
    <a:srgbClr val="002D56"/>
    <a:srgbClr val="95D9F8"/>
    <a:srgbClr val="FF9100"/>
    <a:srgbClr val="7BC80F"/>
    <a:srgbClr val="BC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2" autoAdjust="0"/>
    <p:restoredTop sz="95366" autoAdjust="0"/>
  </p:normalViewPr>
  <p:slideViewPr>
    <p:cSldViewPr snapToGrid="0" snapToObjects="1" showGuides="1">
      <p:cViewPr>
        <p:scale>
          <a:sx n="115" d="100"/>
          <a:sy n="115" d="100"/>
        </p:scale>
        <p:origin x="153" y="57"/>
      </p:cViewPr>
      <p:guideLst>
        <p:guide orient="horz" pos="1620"/>
        <p:guide pos="2880"/>
      </p:guideLst>
    </p:cSldViewPr>
  </p:slideViewPr>
  <p:outlineViewPr>
    <p:cViewPr>
      <p:scale>
        <a:sx n="100" d="100"/>
        <a:sy n="100"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68" d="100"/>
          <a:sy n="68" d="100"/>
        </p:scale>
        <p:origin x="257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954CA-2F34-E948-86B9-C944E6B6AB0F}"/>
              </a:ext>
            </a:extLst>
          </p:cNvPr>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1BAAEE-99EF-D54A-AED3-A72AC3F899A9}"/>
              </a:ext>
            </a:extLst>
          </p:cNvPr>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500BE106-9E8F-5E4B-8372-DEE3BFEF72D4}" type="datetimeFigureOut">
              <a:rPr lang="en-US" smtClean="0"/>
              <a:t>6/8/2022</a:t>
            </a:fld>
            <a:endParaRPr lang="en-US" dirty="0"/>
          </a:p>
        </p:txBody>
      </p:sp>
      <p:sp>
        <p:nvSpPr>
          <p:cNvPr id="4" name="Footer Placeholder 3">
            <a:extLst>
              <a:ext uri="{FF2B5EF4-FFF2-40B4-BE49-F238E27FC236}">
                <a16:creationId xmlns:a16="http://schemas.microsoft.com/office/drawing/2014/main" id="{E64E8305-73AA-6840-97B7-0D64D061ABCC}"/>
              </a:ext>
            </a:extLst>
          </p:cNvPr>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407463-666A-0F49-9FC4-D93C4E87AC24}"/>
              </a:ext>
            </a:extLst>
          </p:cNvPr>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946DF961-5305-434E-95F8-41B09B72669A}" type="slidenum">
              <a:rPr lang="en-US" smtClean="0"/>
              <a:t>‹#›</a:t>
            </a:fld>
            <a:endParaRPr lang="en-US" dirty="0"/>
          </a:p>
        </p:txBody>
      </p:sp>
    </p:spTree>
    <p:extLst>
      <p:ext uri="{BB962C8B-B14F-4D97-AF65-F5344CB8AC3E}">
        <p14:creationId xmlns:p14="http://schemas.microsoft.com/office/powerpoint/2010/main" val="14755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8C78EF0-0DF0-8442-8A08-5681612D9C6F}" type="datetimeFigureOut">
              <a:rPr lang="en-US" smtClean="0"/>
              <a:t>6/8/2022</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2455D1DE-A7B1-4046-BEEF-D8F8EFF4F403}" type="slidenum">
              <a:rPr lang="en-US" smtClean="0"/>
              <a:t>‹#›</a:t>
            </a:fld>
            <a:endParaRPr lang="en-US" dirty="0"/>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55D1DE-A7B1-4046-BEEF-D8F8EFF4F403}" type="slidenum">
              <a:rPr lang="en-US" smtClean="0"/>
              <a:t>1</a:t>
            </a:fld>
            <a:endParaRPr lang="en-US" dirty="0"/>
          </a:p>
        </p:txBody>
      </p:sp>
    </p:spTree>
    <p:extLst>
      <p:ext uri="{BB962C8B-B14F-4D97-AF65-F5344CB8AC3E}">
        <p14:creationId xmlns:p14="http://schemas.microsoft.com/office/powerpoint/2010/main" val="389430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17" Type="http://schemas.openxmlformats.org/officeDocument/2006/relationships/image" Target="../media/image123.svg"/><Relationship Id="rId21" Type="http://schemas.openxmlformats.org/officeDocument/2006/relationships/image" Target="../media/image27.svg"/><Relationship Id="rId42" Type="http://schemas.openxmlformats.org/officeDocument/2006/relationships/image" Target="../media/image48.png"/><Relationship Id="rId63" Type="http://schemas.openxmlformats.org/officeDocument/2006/relationships/image" Target="../media/image69.svg"/><Relationship Id="rId84" Type="http://schemas.openxmlformats.org/officeDocument/2006/relationships/image" Target="../media/image90.png"/><Relationship Id="rId138" Type="http://schemas.openxmlformats.org/officeDocument/2006/relationships/image" Target="../media/image144.png"/><Relationship Id="rId159" Type="http://schemas.openxmlformats.org/officeDocument/2006/relationships/image" Target="../media/image165.svg"/><Relationship Id="rId170" Type="http://schemas.openxmlformats.org/officeDocument/2006/relationships/image" Target="../media/image176.png"/><Relationship Id="rId107" Type="http://schemas.openxmlformats.org/officeDocument/2006/relationships/image" Target="../media/image113.svg"/><Relationship Id="rId11" Type="http://schemas.openxmlformats.org/officeDocument/2006/relationships/image" Target="../media/image17.svg"/><Relationship Id="rId32" Type="http://schemas.openxmlformats.org/officeDocument/2006/relationships/image" Target="../media/image38.png"/><Relationship Id="rId53" Type="http://schemas.openxmlformats.org/officeDocument/2006/relationships/image" Target="../media/image59.svg"/><Relationship Id="rId74" Type="http://schemas.openxmlformats.org/officeDocument/2006/relationships/image" Target="../media/image80.png"/><Relationship Id="rId128" Type="http://schemas.openxmlformats.org/officeDocument/2006/relationships/image" Target="../media/image134.png"/><Relationship Id="rId149" Type="http://schemas.openxmlformats.org/officeDocument/2006/relationships/image" Target="../media/image155.svg"/><Relationship Id="rId5" Type="http://schemas.openxmlformats.org/officeDocument/2006/relationships/image" Target="../media/image11.svg"/><Relationship Id="rId95" Type="http://schemas.openxmlformats.org/officeDocument/2006/relationships/image" Target="../media/image101.svg"/><Relationship Id="rId160" Type="http://schemas.openxmlformats.org/officeDocument/2006/relationships/image" Target="../media/image166.png"/><Relationship Id="rId22" Type="http://schemas.openxmlformats.org/officeDocument/2006/relationships/image" Target="../media/image28.png"/><Relationship Id="rId43" Type="http://schemas.openxmlformats.org/officeDocument/2006/relationships/image" Target="../media/image49.svg"/><Relationship Id="rId64" Type="http://schemas.openxmlformats.org/officeDocument/2006/relationships/image" Target="../media/image70.png"/><Relationship Id="rId118" Type="http://schemas.openxmlformats.org/officeDocument/2006/relationships/image" Target="../media/image124.png"/><Relationship Id="rId139" Type="http://schemas.openxmlformats.org/officeDocument/2006/relationships/image" Target="../media/image145.svg"/><Relationship Id="rId85" Type="http://schemas.openxmlformats.org/officeDocument/2006/relationships/image" Target="../media/image91.svg"/><Relationship Id="rId150" Type="http://schemas.openxmlformats.org/officeDocument/2006/relationships/image" Target="../media/image156.png"/><Relationship Id="rId171" Type="http://schemas.openxmlformats.org/officeDocument/2006/relationships/image" Target="../media/image177.svg"/><Relationship Id="rId12" Type="http://schemas.openxmlformats.org/officeDocument/2006/relationships/image" Target="../media/image18.png"/><Relationship Id="rId33" Type="http://schemas.openxmlformats.org/officeDocument/2006/relationships/image" Target="../media/image39.svg"/><Relationship Id="rId108" Type="http://schemas.openxmlformats.org/officeDocument/2006/relationships/image" Target="../media/image114.png"/><Relationship Id="rId129" Type="http://schemas.openxmlformats.org/officeDocument/2006/relationships/image" Target="../media/image135.svg"/><Relationship Id="rId54" Type="http://schemas.openxmlformats.org/officeDocument/2006/relationships/image" Target="../media/image60.png"/><Relationship Id="rId75" Type="http://schemas.openxmlformats.org/officeDocument/2006/relationships/image" Target="../media/image81.svg"/><Relationship Id="rId96" Type="http://schemas.openxmlformats.org/officeDocument/2006/relationships/image" Target="../media/image102.png"/><Relationship Id="rId140" Type="http://schemas.openxmlformats.org/officeDocument/2006/relationships/image" Target="../media/image146.png"/><Relationship Id="rId161" Type="http://schemas.openxmlformats.org/officeDocument/2006/relationships/image" Target="../media/image167.svg"/><Relationship Id="rId6" Type="http://schemas.openxmlformats.org/officeDocument/2006/relationships/image" Target="../media/image12.png"/><Relationship Id="rId23" Type="http://schemas.openxmlformats.org/officeDocument/2006/relationships/image" Target="../media/image29.svg"/><Relationship Id="rId28" Type="http://schemas.openxmlformats.org/officeDocument/2006/relationships/image" Target="../media/image34.png"/><Relationship Id="rId49" Type="http://schemas.openxmlformats.org/officeDocument/2006/relationships/image" Target="../media/image55.svg"/><Relationship Id="rId114" Type="http://schemas.openxmlformats.org/officeDocument/2006/relationships/image" Target="../media/image120.png"/><Relationship Id="rId119" Type="http://schemas.openxmlformats.org/officeDocument/2006/relationships/image" Target="../media/image125.svg"/><Relationship Id="rId44" Type="http://schemas.openxmlformats.org/officeDocument/2006/relationships/image" Target="../media/image50.png"/><Relationship Id="rId60" Type="http://schemas.openxmlformats.org/officeDocument/2006/relationships/image" Target="../media/image66.png"/><Relationship Id="rId65" Type="http://schemas.openxmlformats.org/officeDocument/2006/relationships/image" Target="../media/image71.svg"/><Relationship Id="rId81" Type="http://schemas.openxmlformats.org/officeDocument/2006/relationships/image" Target="../media/image87.svg"/><Relationship Id="rId86" Type="http://schemas.openxmlformats.org/officeDocument/2006/relationships/image" Target="../media/image92.png"/><Relationship Id="rId130" Type="http://schemas.openxmlformats.org/officeDocument/2006/relationships/image" Target="../media/image136.png"/><Relationship Id="rId135" Type="http://schemas.openxmlformats.org/officeDocument/2006/relationships/image" Target="../media/image141.svg"/><Relationship Id="rId151" Type="http://schemas.openxmlformats.org/officeDocument/2006/relationships/image" Target="../media/image157.svg"/><Relationship Id="rId156" Type="http://schemas.openxmlformats.org/officeDocument/2006/relationships/image" Target="../media/image162.png"/><Relationship Id="rId177" Type="http://schemas.openxmlformats.org/officeDocument/2006/relationships/image" Target="../media/image183.svg"/><Relationship Id="rId172" Type="http://schemas.openxmlformats.org/officeDocument/2006/relationships/image" Target="../media/image178.png"/><Relationship Id="rId13" Type="http://schemas.openxmlformats.org/officeDocument/2006/relationships/image" Target="../media/image19.svg"/><Relationship Id="rId18" Type="http://schemas.openxmlformats.org/officeDocument/2006/relationships/image" Target="../media/image24.png"/><Relationship Id="rId39" Type="http://schemas.openxmlformats.org/officeDocument/2006/relationships/image" Target="../media/image45.svg"/><Relationship Id="rId109" Type="http://schemas.openxmlformats.org/officeDocument/2006/relationships/image" Target="../media/image115.svg"/><Relationship Id="rId34" Type="http://schemas.openxmlformats.org/officeDocument/2006/relationships/image" Target="../media/image40.png"/><Relationship Id="rId50" Type="http://schemas.openxmlformats.org/officeDocument/2006/relationships/image" Target="../media/image56.png"/><Relationship Id="rId55" Type="http://schemas.openxmlformats.org/officeDocument/2006/relationships/image" Target="../media/image61.svg"/><Relationship Id="rId76" Type="http://schemas.openxmlformats.org/officeDocument/2006/relationships/image" Target="../media/image82.png"/><Relationship Id="rId97" Type="http://schemas.openxmlformats.org/officeDocument/2006/relationships/image" Target="../media/image103.svg"/><Relationship Id="rId104" Type="http://schemas.openxmlformats.org/officeDocument/2006/relationships/image" Target="../media/image110.png"/><Relationship Id="rId120" Type="http://schemas.openxmlformats.org/officeDocument/2006/relationships/image" Target="../media/image126.png"/><Relationship Id="rId125" Type="http://schemas.openxmlformats.org/officeDocument/2006/relationships/image" Target="../media/image131.svg"/><Relationship Id="rId141" Type="http://schemas.openxmlformats.org/officeDocument/2006/relationships/image" Target="../media/image147.svg"/><Relationship Id="rId146" Type="http://schemas.openxmlformats.org/officeDocument/2006/relationships/image" Target="../media/image152.png"/><Relationship Id="rId167" Type="http://schemas.openxmlformats.org/officeDocument/2006/relationships/image" Target="../media/image173.svg"/><Relationship Id="rId7" Type="http://schemas.openxmlformats.org/officeDocument/2006/relationships/image" Target="../media/image13.svg"/><Relationship Id="rId71" Type="http://schemas.openxmlformats.org/officeDocument/2006/relationships/image" Target="../media/image77.svg"/><Relationship Id="rId92" Type="http://schemas.openxmlformats.org/officeDocument/2006/relationships/image" Target="../media/image98.png"/><Relationship Id="rId162" Type="http://schemas.openxmlformats.org/officeDocument/2006/relationships/image" Target="../media/image168.png"/><Relationship Id="rId2" Type="http://schemas.openxmlformats.org/officeDocument/2006/relationships/image" Target="../media/image8.png"/><Relationship Id="rId29" Type="http://schemas.openxmlformats.org/officeDocument/2006/relationships/image" Target="../media/image35.svg"/><Relationship Id="rId24" Type="http://schemas.openxmlformats.org/officeDocument/2006/relationships/image" Target="../media/image30.png"/><Relationship Id="rId40" Type="http://schemas.openxmlformats.org/officeDocument/2006/relationships/image" Target="../media/image46.png"/><Relationship Id="rId45" Type="http://schemas.openxmlformats.org/officeDocument/2006/relationships/image" Target="../media/image51.svg"/><Relationship Id="rId66" Type="http://schemas.openxmlformats.org/officeDocument/2006/relationships/image" Target="../media/image72.png"/><Relationship Id="rId87" Type="http://schemas.openxmlformats.org/officeDocument/2006/relationships/image" Target="../media/image93.svg"/><Relationship Id="rId110" Type="http://schemas.openxmlformats.org/officeDocument/2006/relationships/image" Target="../media/image116.png"/><Relationship Id="rId115" Type="http://schemas.openxmlformats.org/officeDocument/2006/relationships/image" Target="../media/image121.svg"/><Relationship Id="rId131" Type="http://schemas.openxmlformats.org/officeDocument/2006/relationships/image" Target="../media/image137.svg"/><Relationship Id="rId136" Type="http://schemas.openxmlformats.org/officeDocument/2006/relationships/image" Target="../media/image142.png"/><Relationship Id="rId157" Type="http://schemas.openxmlformats.org/officeDocument/2006/relationships/image" Target="../media/image163.svg"/><Relationship Id="rId178" Type="http://schemas.openxmlformats.org/officeDocument/2006/relationships/image" Target="../media/image4.png"/><Relationship Id="rId61" Type="http://schemas.openxmlformats.org/officeDocument/2006/relationships/image" Target="../media/image67.svg"/><Relationship Id="rId82" Type="http://schemas.openxmlformats.org/officeDocument/2006/relationships/image" Target="../media/image88.png"/><Relationship Id="rId152" Type="http://schemas.openxmlformats.org/officeDocument/2006/relationships/image" Target="../media/image158.png"/><Relationship Id="rId173" Type="http://schemas.openxmlformats.org/officeDocument/2006/relationships/image" Target="../media/image179.svg"/><Relationship Id="rId19" Type="http://schemas.openxmlformats.org/officeDocument/2006/relationships/image" Target="../media/image25.svg"/><Relationship Id="rId14" Type="http://schemas.openxmlformats.org/officeDocument/2006/relationships/image" Target="../media/image20.png"/><Relationship Id="rId30" Type="http://schemas.openxmlformats.org/officeDocument/2006/relationships/image" Target="../media/image36.png"/><Relationship Id="rId35" Type="http://schemas.openxmlformats.org/officeDocument/2006/relationships/image" Target="../media/image41.svg"/><Relationship Id="rId56" Type="http://schemas.openxmlformats.org/officeDocument/2006/relationships/image" Target="../media/image62.png"/><Relationship Id="rId77" Type="http://schemas.openxmlformats.org/officeDocument/2006/relationships/image" Target="../media/image83.svg"/><Relationship Id="rId100" Type="http://schemas.openxmlformats.org/officeDocument/2006/relationships/image" Target="../media/image106.png"/><Relationship Id="rId105" Type="http://schemas.openxmlformats.org/officeDocument/2006/relationships/image" Target="../media/image111.svg"/><Relationship Id="rId126" Type="http://schemas.openxmlformats.org/officeDocument/2006/relationships/image" Target="../media/image132.png"/><Relationship Id="rId147" Type="http://schemas.openxmlformats.org/officeDocument/2006/relationships/image" Target="../media/image153.svg"/><Relationship Id="rId168" Type="http://schemas.openxmlformats.org/officeDocument/2006/relationships/image" Target="../media/image174.png"/><Relationship Id="rId8" Type="http://schemas.openxmlformats.org/officeDocument/2006/relationships/image" Target="../media/image14.png"/><Relationship Id="rId51" Type="http://schemas.openxmlformats.org/officeDocument/2006/relationships/image" Target="../media/image57.svg"/><Relationship Id="rId72" Type="http://schemas.openxmlformats.org/officeDocument/2006/relationships/image" Target="../media/image78.png"/><Relationship Id="rId93" Type="http://schemas.openxmlformats.org/officeDocument/2006/relationships/image" Target="../media/image99.svg"/><Relationship Id="rId98" Type="http://schemas.openxmlformats.org/officeDocument/2006/relationships/image" Target="../media/image104.png"/><Relationship Id="rId121" Type="http://schemas.openxmlformats.org/officeDocument/2006/relationships/image" Target="../media/image127.svg"/><Relationship Id="rId142" Type="http://schemas.openxmlformats.org/officeDocument/2006/relationships/image" Target="../media/image148.png"/><Relationship Id="rId163" Type="http://schemas.openxmlformats.org/officeDocument/2006/relationships/image" Target="../media/image169.svg"/><Relationship Id="rId3" Type="http://schemas.openxmlformats.org/officeDocument/2006/relationships/image" Target="../media/image9.svg"/><Relationship Id="rId25" Type="http://schemas.openxmlformats.org/officeDocument/2006/relationships/image" Target="../media/image31.svg"/><Relationship Id="rId46" Type="http://schemas.openxmlformats.org/officeDocument/2006/relationships/image" Target="../media/image52.png"/><Relationship Id="rId67" Type="http://schemas.openxmlformats.org/officeDocument/2006/relationships/image" Target="../media/image73.svg"/><Relationship Id="rId116" Type="http://schemas.openxmlformats.org/officeDocument/2006/relationships/image" Target="../media/image122.png"/><Relationship Id="rId137" Type="http://schemas.openxmlformats.org/officeDocument/2006/relationships/image" Target="../media/image143.svg"/><Relationship Id="rId158" Type="http://schemas.openxmlformats.org/officeDocument/2006/relationships/image" Target="../media/image164.png"/><Relationship Id="rId20" Type="http://schemas.openxmlformats.org/officeDocument/2006/relationships/image" Target="../media/image26.png"/><Relationship Id="rId41" Type="http://schemas.openxmlformats.org/officeDocument/2006/relationships/image" Target="../media/image47.svg"/><Relationship Id="rId62" Type="http://schemas.openxmlformats.org/officeDocument/2006/relationships/image" Target="../media/image68.png"/><Relationship Id="rId83" Type="http://schemas.openxmlformats.org/officeDocument/2006/relationships/image" Target="../media/image89.svg"/><Relationship Id="rId88" Type="http://schemas.openxmlformats.org/officeDocument/2006/relationships/image" Target="../media/image94.png"/><Relationship Id="rId111" Type="http://schemas.openxmlformats.org/officeDocument/2006/relationships/image" Target="../media/image117.svg"/><Relationship Id="rId132" Type="http://schemas.openxmlformats.org/officeDocument/2006/relationships/image" Target="../media/image138.png"/><Relationship Id="rId153" Type="http://schemas.openxmlformats.org/officeDocument/2006/relationships/image" Target="../media/image159.svg"/><Relationship Id="rId174" Type="http://schemas.openxmlformats.org/officeDocument/2006/relationships/image" Target="../media/image180.png"/><Relationship Id="rId15" Type="http://schemas.openxmlformats.org/officeDocument/2006/relationships/image" Target="../media/image21.svg"/><Relationship Id="rId36" Type="http://schemas.openxmlformats.org/officeDocument/2006/relationships/image" Target="../media/image42.png"/><Relationship Id="rId57" Type="http://schemas.openxmlformats.org/officeDocument/2006/relationships/image" Target="../media/image63.svg"/><Relationship Id="rId106" Type="http://schemas.openxmlformats.org/officeDocument/2006/relationships/image" Target="../media/image112.png"/><Relationship Id="rId127" Type="http://schemas.openxmlformats.org/officeDocument/2006/relationships/image" Target="../media/image133.svg"/><Relationship Id="rId10" Type="http://schemas.openxmlformats.org/officeDocument/2006/relationships/image" Target="../media/image16.png"/><Relationship Id="rId31" Type="http://schemas.openxmlformats.org/officeDocument/2006/relationships/image" Target="../media/image37.svg"/><Relationship Id="rId52" Type="http://schemas.openxmlformats.org/officeDocument/2006/relationships/image" Target="../media/image58.png"/><Relationship Id="rId73" Type="http://schemas.openxmlformats.org/officeDocument/2006/relationships/image" Target="../media/image79.svg"/><Relationship Id="rId78" Type="http://schemas.openxmlformats.org/officeDocument/2006/relationships/image" Target="../media/image84.png"/><Relationship Id="rId94" Type="http://schemas.openxmlformats.org/officeDocument/2006/relationships/image" Target="../media/image100.png"/><Relationship Id="rId99" Type="http://schemas.openxmlformats.org/officeDocument/2006/relationships/image" Target="../media/image105.svg"/><Relationship Id="rId101" Type="http://schemas.openxmlformats.org/officeDocument/2006/relationships/image" Target="../media/image107.svg"/><Relationship Id="rId122" Type="http://schemas.openxmlformats.org/officeDocument/2006/relationships/image" Target="../media/image128.png"/><Relationship Id="rId143" Type="http://schemas.openxmlformats.org/officeDocument/2006/relationships/image" Target="../media/image149.svg"/><Relationship Id="rId148" Type="http://schemas.openxmlformats.org/officeDocument/2006/relationships/image" Target="../media/image154.png"/><Relationship Id="rId164" Type="http://schemas.openxmlformats.org/officeDocument/2006/relationships/image" Target="../media/image170.png"/><Relationship Id="rId169" Type="http://schemas.openxmlformats.org/officeDocument/2006/relationships/image" Target="../media/image175.svg"/><Relationship Id="rId4" Type="http://schemas.openxmlformats.org/officeDocument/2006/relationships/image" Target="../media/image10.png"/><Relationship Id="rId9" Type="http://schemas.openxmlformats.org/officeDocument/2006/relationships/image" Target="../media/image15.svg"/><Relationship Id="rId26" Type="http://schemas.openxmlformats.org/officeDocument/2006/relationships/image" Target="../media/image32.png"/><Relationship Id="rId47" Type="http://schemas.openxmlformats.org/officeDocument/2006/relationships/image" Target="../media/image53.svg"/><Relationship Id="rId68" Type="http://schemas.openxmlformats.org/officeDocument/2006/relationships/image" Target="../media/image74.png"/><Relationship Id="rId89" Type="http://schemas.openxmlformats.org/officeDocument/2006/relationships/image" Target="../media/image95.svg"/><Relationship Id="rId112" Type="http://schemas.openxmlformats.org/officeDocument/2006/relationships/image" Target="../media/image118.png"/><Relationship Id="rId133" Type="http://schemas.openxmlformats.org/officeDocument/2006/relationships/image" Target="../media/image139.svg"/><Relationship Id="rId154" Type="http://schemas.openxmlformats.org/officeDocument/2006/relationships/image" Target="../media/image160.png"/><Relationship Id="rId175" Type="http://schemas.openxmlformats.org/officeDocument/2006/relationships/image" Target="../media/image181.svg"/><Relationship Id="rId16" Type="http://schemas.openxmlformats.org/officeDocument/2006/relationships/image" Target="../media/image22.png"/><Relationship Id="rId37" Type="http://schemas.openxmlformats.org/officeDocument/2006/relationships/image" Target="../media/image43.svg"/><Relationship Id="rId58" Type="http://schemas.openxmlformats.org/officeDocument/2006/relationships/image" Target="../media/image64.png"/><Relationship Id="rId79" Type="http://schemas.openxmlformats.org/officeDocument/2006/relationships/image" Target="../media/image85.svg"/><Relationship Id="rId102" Type="http://schemas.openxmlformats.org/officeDocument/2006/relationships/image" Target="../media/image108.png"/><Relationship Id="rId123" Type="http://schemas.openxmlformats.org/officeDocument/2006/relationships/image" Target="../media/image129.svg"/><Relationship Id="rId144" Type="http://schemas.openxmlformats.org/officeDocument/2006/relationships/image" Target="../media/image150.png"/><Relationship Id="rId90" Type="http://schemas.openxmlformats.org/officeDocument/2006/relationships/image" Target="../media/image96.png"/><Relationship Id="rId165" Type="http://schemas.openxmlformats.org/officeDocument/2006/relationships/image" Target="../media/image171.svg"/><Relationship Id="rId27" Type="http://schemas.openxmlformats.org/officeDocument/2006/relationships/image" Target="../media/image33.svg"/><Relationship Id="rId48" Type="http://schemas.openxmlformats.org/officeDocument/2006/relationships/image" Target="../media/image54.png"/><Relationship Id="rId69" Type="http://schemas.openxmlformats.org/officeDocument/2006/relationships/image" Target="../media/image75.svg"/><Relationship Id="rId113" Type="http://schemas.openxmlformats.org/officeDocument/2006/relationships/image" Target="../media/image119.svg"/><Relationship Id="rId134" Type="http://schemas.openxmlformats.org/officeDocument/2006/relationships/image" Target="../media/image140.png"/><Relationship Id="rId80" Type="http://schemas.openxmlformats.org/officeDocument/2006/relationships/image" Target="../media/image86.png"/><Relationship Id="rId155" Type="http://schemas.openxmlformats.org/officeDocument/2006/relationships/image" Target="../media/image161.svg"/><Relationship Id="rId176" Type="http://schemas.openxmlformats.org/officeDocument/2006/relationships/image" Target="../media/image182.png"/><Relationship Id="rId17" Type="http://schemas.openxmlformats.org/officeDocument/2006/relationships/image" Target="../media/image23.svg"/><Relationship Id="rId38" Type="http://schemas.openxmlformats.org/officeDocument/2006/relationships/image" Target="../media/image44.png"/><Relationship Id="rId59" Type="http://schemas.openxmlformats.org/officeDocument/2006/relationships/image" Target="../media/image65.svg"/><Relationship Id="rId103" Type="http://schemas.openxmlformats.org/officeDocument/2006/relationships/image" Target="../media/image109.svg"/><Relationship Id="rId124" Type="http://schemas.openxmlformats.org/officeDocument/2006/relationships/image" Target="../media/image130.png"/><Relationship Id="rId70" Type="http://schemas.openxmlformats.org/officeDocument/2006/relationships/image" Target="../media/image76.png"/><Relationship Id="rId91" Type="http://schemas.openxmlformats.org/officeDocument/2006/relationships/image" Target="../media/image97.svg"/><Relationship Id="rId145" Type="http://schemas.openxmlformats.org/officeDocument/2006/relationships/image" Target="../media/image151.svg"/><Relationship Id="rId166" Type="http://schemas.openxmlformats.org/officeDocument/2006/relationships/image" Target="../media/image17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5.svg"/><Relationship Id="rId2" Type="http://schemas.openxmlformats.org/officeDocument/2006/relationships/image" Target="../media/image184.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7.svg"/><Relationship Id="rId2" Type="http://schemas.openxmlformats.org/officeDocument/2006/relationships/image" Target="../media/image186.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8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0.svg"/><Relationship Id="rId2" Type="http://schemas.openxmlformats.org/officeDocument/2006/relationships/image" Target="../media/image189.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n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lIns="0" anchor="b">
            <a:no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lIns="0">
            <a:no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lIns="0">
            <a:no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lIns="0">
            <a:noAutofit/>
          </a:bodyPr>
          <a:lstStyle>
            <a:lvl1pPr marL="0" indent="0">
              <a:buNone/>
              <a:defRPr sz="1200"/>
            </a:lvl1pPr>
          </a:lstStyle>
          <a:p>
            <a:pPr lvl="0"/>
            <a:r>
              <a:rPr lang="en-US" dirty="0"/>
              <a:t>Date goes here</a:t>
            </a:r>
          </a:p>
        </p:txBody>
      </p:sp>
      <p:sp>
        <p:nvSpPr>
          <p:cNvPr id="8" name="Picture Placeholder 8">
            <a:extLst>
              <a:ext uri="{FF2B5EF4-FFF2-40B4-BE49-F238E27FC236}">
                <a16:creationId xmlns:a16="http://schemas.microsoft.com/office/drawing/2014/main" id="{5683BEF3-FBF4-DC48-8B94-6BBFE9C281DF}"/>
              </a:ext>
            </a:extLst>
          </p:cNvPr>
          <p:cNvSpPr>
            <a:spLocks noGrp="1"/>
          </p:cNvSpPr>
          <p:nvPr>
            <p:ph type="pic" sz="quarter" idx="12"/>
          </p:nvPr>
        </p:nvSpPr>
        <p:spPr>
          <a:xfrm>
            <a:off x="3505200" y="0"/>
            <a:ext cx="5638800" cy="4512660"/>
          </a:xfrm>
          <a:custGeom>
            <a:avLst/>
            <a:gdLst>
              <a:gd name="connsiteX0" fmla="*/ 0 w 5181600"/>
              <a:gd name="connsiteY0" fmla="*/ 0 h 4171950"/>
              <a:gd name="connsiteX1" fmla="*/ 5181600 w 5181600"/>
              <a:gd name="connsiteY1" fmla="*/ 0 h 4171950"/>
              <a:gd name="connsiteX2" fmla="*/ 5181600 w 5181600"/>
              <a:gd name="connsiteY2" fmla="*/ 4171950 h 4171950"/>
              <a:gd name="connsiteX3" fmla="*/ 0 w 5181600"/>
              <a:gd name="connsiteY3" fmla="*/ 4171950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4171950 h 4171950"/>
              <a:gd name="connsiteX3" fmla="*/ 2331308 w 5181600"/>
              <a:gd name="connsiteY3" fmla="*/ 4040144 h 4171950"/>
              <a:gd name="connsiteX4" fmla="*/ 0 w 5181600"/>
              <a:gd name="connsiteY4" fmla="*/ 0 h 4171950"/>
              <a:gd name="connsiteX0" fmla="*/ 0 w 5181600"/>
              <a:gd name="connsiteY0" fmla="*/ 0 h 4171950"/>
              <a:gd name="connsiteX1" fmla="*/ 5181600 w 5181600"/>
              <a:gd name="connsiteY1" fmla="*/ 0 h 4171950"/>
              <a:gd name="connsiteX2" fmla="*/ 5181600 w 5181600"/>
              <a:gd name="connsiteY2" fmla="*/ 1301578 h 4171950"/>
              <a:gd name="connsiteX3" fmla="*/ 5181600 w 5181600"/>
              <a:gd name="connsiteY3" fmla="*/ 4171950 h 4171950"/>
              <a:gd name="connsiteX4" fmla="*/ 2331308 w 5181600"/>
              <a:gd name="connsiteY4" fmla="*/ 4040144 h 4171950"/>
              <a:gd name="connsiteX5" fmla="*/ 0 w 5181600"/>
              <a:gd name="connsiteY5" fmla="*/ 0 h 4171950"/>
              <a:gd name="connsiteX0" fmla="*/ 0 w 5181600"/>
              <a:gd name="connsiteY0" fmla="*/ 0 h 4040144"/>
              <a:gd name="connsiteX1" fmla="*/ 5181600 w 5181600"/>
              <a:gd name="connsiteY1" fmla="*/ 0 h 4040144"/>
              <a:gd name="connsiteX2" fmla="*/ 5181600 w 5181600"/>
              <a:gd name="connsiteY2" fmla="*/ 1301578 h 4040144"/>
              <a:gd name="connsiteX3" fmla="*/ 3575222 w 5181600"/>
              <a:gd name="connsiteY3" fmla="*/ 4023669 h 4040144"/>
              <a:gd name="connsiteX4" fmla="*/ 2331308 w 5181600"/>
              <a:gd name="connsiteY4" fmla="*/ 4040144 h 4040144"/>
              <a:gd name="connsiteX5" fmla="*/ 0 w 5181600"/>
              <a:gd name="connsiteY5" fmla="*/ 0 h 4040144"/>
              <a:gd name="connsiteX0" fmla="*/ 0 w 5181600"/>
              <a:gd name="connsiteY0" fmla="*/ 0 h 4146407"/>
              <a:gd name="connsiteX1" fmla="*/ 5181600 w 5181600"/>
              <a:gd name="connsiteY1" fmla="*/ 0 h 4146407"/>
              <a:gd name="connsiteX2" fmla="*/ 5181600 w 5181600"/>
              <a:gd name="connsiteY2" fmla="*/ 1301578 h 4146407"/>
              <a:gd name="connsiteX3" fmla="*/ 3575222 w 5181600"/>
              <a:gd name="connsiteY3" fmla="*/ 4023669 h 4146407"/>
              <a:gd name="connsiteX4" fmla="*/ 2331308 w 5181600"/>
              <a:gd name="connsiteY4" fmla="*/ 4040144 h 4146407"/>
              <a:gd name="connsiteX5" fmla="*/ 0 w 5181600"/>
              <a:gd name="connsiteY5" fmla="*/ 0 h 4146407"/>
              <a:gd name="connsiteX0" fmla="*/ 0 w 5181600"/>
              <a:gd name="connsiteY0" fmla="*/ 0 h 4075263"/>
              <a:gd name="connsiteX1" fmla="*/ 5181600 w 5181600"/>
              <a:gd name="connsiteY1" fmla="*/ 0 h 4075263"/>
              <a:gd name="connsiteX2" fmla="*/ 5181600 w 5181600"/>
              <a:gd name="connsiteY2" fmla="*/ 1301578 h 4075263"/>
              <a:gd name="connsiteX3" fmla="*/ 3575222 w 5181600"/>
              <a:gd name="connsiteY3" fmla="*/ 4023669 h 4075263"/>
              <a:gd name="connsiteX4" fmla="*/ 1980044 w 5181600"/>
              <a:gd name="connsiteY4" fmla="*/ 3426827 h 4075263"/>
              <a:gd name="connsiteX5" fmla="*/ 0 w 5181600"/>
              <a:gd name="connsiteY5" fmla="*/ 0 h 4075263"/>
              <a:gd name="connsiteX0" fmla="*/ 0 w 5181600"/>
              <a:gd name="connsiteY0" fmla="*/ 0 h 4113531"/>
              <a:gd name="connsiteX1" fmla="*/ 5181600 w 5181600"/>
              <a:gd name="connsiteY1" fmla="*/ 0 h 4113531"/>
              <a:gd name="connsiteX2" fmla="*/ 5181600 w 5181600"/>
              <a:gd name="connsiteY2" fmla="*/ 1301578 h 4113531"/>
              <a:gd name="connsiteX3" fmla="*/ 3575222 w 5181600"/>
              <a:gd name="connsiteY3" fmla="*/ 4023669 h 4113531"/>
              <a:gd name="connsiteX4" fmla="*/ 1980044 w 5181600"/>
              <a:gd name="connsiteY4" fmla="*/ 3426827 h 4113531"/>
              <a:gd name="connsiteX5" fmla="*/ 0 w 5181600"/>
              <a:gd name="connsiteY5" fmla="*/ 0 h 4113531"/>
              <a:gd name="connsiteX0" fmla="*/ 0 w 5181600"/>
              <a:gd name="connsiteY0" fmla="*/ 0 h 4108715"/>
              <a:gd name="connsiteX1" fmla="*/ 5181600 w 5181600"/>
              <a:gd name="connsiteY1" fmla="*/ 0 h 4108715"/>
              <a:gd name="connsiteX2" fmla="*/ 5181600 w 5181600"/>
              <a:gd name="connsiteY2" fmla="*/ 1301578 h 4108715"/>
              <a:gd name="connsiteX3" fmla="*/ 3430257 w 5181600"/>
              <a:gd name="connsiteY3" fmla="*/ 4018094 h 4108715"/>
              <a:gd name="connsiteX4" fmla="*/ 1980044 w 5181600"/>
              <a:gd name="connsiteY4" fmla="*/ 3426827 h 4108715"/>
              <a:gd name="connsiteX5" fmla="*/ 0 w 5181600"/>
              <a:gd name="connsiteY5" fmla="*/ 0 h 4108715"/>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3430257 w 5181600"/>
              <a:gd name="connsiteY3" fmla="*/ 4018094 h 4150586"/>
              <a:gd name="connsiteX4" fmla="*/ 1980044 w 5181600"/>
              <a:gd name="connsiteY4" fmla="*/ 3426827 h 4150586"/>
              <a:gd name="connsiteX5" fmla="*/ 0 w 5181600"/>
              <a:gd name="connsiteY5" fmla="*/ 0 h 4150586"/>
              <a:gd name="connsiteX0" fmla="*/ 0 w 5181600"/>
              <a:gd name="connsiteY0" fmla="*/ 0 h 4150586"/>
              <a:gd name="connsiteX1" fmla="*/ 5181600 w 5181600"/>
              <a:gd name="connsiteY1" fmla="*/ 0 h 4150586"/>
              <a:gd name="connsiteX2" fmla="*/ 5181600 w 5181600"/>
              <a:gd name="connsiteY2" fmla="*/ 1301578 h 4150586"/>
              <a:gd name="connsiteX3" fmla="*/ 4183566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67201 w 5181600"/>
              <a:gd name="connsiteY3" fmla="*/ 2955072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4150586"/>
              <a:gd name="connsiteX1" fmla="*/ 5181600 w 5181600"/>
              <a:gd name="connsiteY1" fmla="*/ 0 h 4150586"/>
              <a:gd name="connsiteX2" fmla="*/ 5181600 w 5181600"/>
              <a:gd name="connsiteY2" fmla="*/ 1301578 h 4150586"/>
              <a:gd name="connsiteX3" fmla="*/ 4211445 w 5181600"/>
              <a:gd name="connsiteY3" fmla="*/ 2971799 h 4150586"/>
              <a:gd name="connsiteX4" fmla="*/ 3430257 w 5181600"/>
              <a:gd name="connsiteY4" fmla="*/ 4018094 h 4150586"/>
              <a:gd name="connsiteX5" fmla="*/ 1980044 w 5181600"/>
              <a:gd name="connsiteY5" fmla="*/ 3426827 h 4150586"/>
              <a:gd name="connsiteX6" fmla="*/ 0 w 5181600"/>
              <a:gd name="connsiteY6" fmla="*/ 0 h 4150586"/>
              <a:gd name="connsiteX0" fmla="*/ 0 w 5181600"/>
              <a:gd name="connsiteY0" fmla="*/ 0 h 3872503"/>
              <a:gd name="connsiteX1" fmla="*/ 5181600 w 5181600"/>
              <a:gd name="connsiteY1" fmla="*/ 0 h 3872503"/>
              <a:gd name="connsiteX2" fmla="*/ 5181600 w 5181600"/>
              <a:gd name="connsiteY2" fmla="*/ 1301578 h 3872503"/>
              <a:gd name="connsiteX3" fmla="*/ 4211445 w 5181600"/>
              <a:gd name="connsiteY3" fmla="*/ 2971799 h 3872503"/>
              <a:gd name="connsiteX4" fmla="*/ 3798247 w 5181600"/>
              <a:gd name="connsiteY4" fmla="*/ 3650104 h 3872503"/>
              <a:gd name="connsiteX5" fmla="*/ 1980044 w 5181600"/>
              <a:gd name="connsiteY5" fmla="*/ 3426827 h 3872503"/>
              <a:gd name="connsiteX6" fmla="*/ 0 w 5181600"/>
              <a:gd name="connsiteY6" fmla="*/ 0 h 3872503"/>
              <a:gd name="connsiteX0" fmla="*/ 0 w 5181600"/>
              <a:gd name="connsiteY0" fmla="*/ 0 h 4141054"/>
              <a:gd name="connsiteX1" fmla="*/ 5181600 w 5181600"/>
              <a:gd name="connsiteY1" fmla="*/ 0 h 4141054"/>
              <a:gd name="connsiteX2" fmla="*/ 5181600 w 5181600"/>
              <a:gd name="connsiteY2" fmla="*/ 1301578 h 4141054"/>
              <a:gd name="connsiteX3" fmla="*/ 4211445 w 5181600"/>
              <a:gd name="connsiteY3" fmla="*/ 2971799 h 4141054"/>
              <a:gd name="connsiteX4" fmla="*/ 3798247 w 5181600"/>
              <a:gd name="connsiteY4" fmla="*/ 3650104 h 4141054"/>
              <a:gd name="connsiteX5" fmla="*/ 1980044 w 5181600"/>
              <a:gd name="connsiteY5" fmla="*/ 3426827 h 4141054"/>
              <a:gd name="connsiteX6" fmla="*/ 0 w 5181600"/>
              <a:gd name="connsiteY6"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1054"/>
              <a:gd name="connsiteX1" fmla="*/ 5181600 w 5181600"/>
              <a:gd name="connsiteY1" fmla="*/ 0 h 4141054"/>
              <a:gd name="connsiteX2" fmla="*/ 5181600 w 5181600"/>
              <a:gd name="connsiteY2" fmla="*/ 1301578 h 4141054"/>
              <a:gd name="connsiteX3" fmla="*/ 3798247 w 5181600"/>
              <a:gd name="connsiteY3" fmla="*/ 3650104 h 4141054"/>
              <a:gd name="connsiteX4" fmla="*/ 1980044 w 5181600"/>
              <a:gd name="connsiteY4" fmla="*/ 3426827 h 4141054"/>
              <a:gd name="connsiteX5" fmla="*/ 0 w 5181600"/>
              <a:gd name="connsiteY5" fmla="*/ 0 h 4141054"/>
              <a:gd name="connsiteX0" fmla="*/ 0 w 5181600"/>
              <a:gd name="connsiteY0" fmla="*/ 0 h 4146769"/>
              <a:gd name="connsiteX1" fmla="*/ 5181600 w 5181600"/>
              <a:gd name="connsiteY1" fmla="*/ 0 h 4146769"/>
              <a:gd name="connsiteX2" fmla="*/ 5181600 w 5181600"/>
              <a:gd name="connsiteY2" fmla="*/ 1301578 h 4146769"/>
              <a:gd name="connsiteX3" fmla="*/ 3798247 w 5181600"/>
              <a:gd name="connsiteY3" fmla="*/ 3650104 h 4146769"/>
              <a:gd name="connsiteX4" fmla="*/ 1980044 w 5181600"/>
              <a:gd name="connsiteY4" fmla="*/ 3426827 h 4146769"/>
              <a:gd name="connsiteX5" fmla="*/ 0 w 5181600"/>
              <a:gd name="connsiteY5" fmla="*/ 0 h 414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1600" h="4146769">
                <a:moveTo>
                  <a:pt x="0" y="0"/>
                </a:moveTo>
                <a:lnTo>
                  <a:pt x="5181600" y="0"/>
                </a:lnTo>
                <a:lnTo>
                  <a:pt x="5181600" y="1301578"/>
                </a:lnTo>
                <a:cubicBezTo>
                  <a:pt x="4811651" y="1943383"/>
                  <a:pt x="4209177" y="2955784"/>
                  <a:pt x="3798247" y="3650104"/>
                </a:cubicBezTo>
                <a:cubicBezTo>
                  <a:pt x="3033970" y="4645824"/>
                  <a:pt x="2249506" y="3917564"/>
                  <a:pt x="1980044" y="3426827"/>
                </a:cubicBezTo>
                <a:lnTo>
                  <a:pt x="0" y="0"/>
                </a:lnTo>
                <a:close/>
              </a:path>
            </a:pathLst>
          </a:custGeom>
          <a:solidFill>
            <a:srgbClr val="E6E7E8"/>
          </a:solidFill>
          <a:ln>
            <a:noFill/>
          </a:ln>
          <a:effectLst/>
        </p:spPr>
        <p:txBody>
          <a:bodyPr anchor="ctr"/>
          <a:lstStyle>
            <a:lvl1pPr marL="0" indent="0" algn="ctr">
              <a:buNone/>
              <a:defRPr>
                <a:solidFill>
                  <a:schemeClr val="bg1">
                    <a:lumMod val="50000"/>
                  </a:schemeClr>
                </a:solidFill>
              </a:defRPr>
            </a:lvl1pPr>
          </a:lstStyle>
          <a:p>
            <a:endParaRPr lang="en-US" dirty="0"/>
          </a:p>
        </p:txBody>
      </p:sp>
      <p:pic>
        <p:nvPicPr>
          <p:cNvPr id="12" name="Picture 11">
            <a:extLst>
              <a:ext uri="{FF2B5EF4-FFF2-40B4-BE49-F238E27FC236}">
                <a16:creationId xmlns:a16="http://schemas.microsoft.com/office/drawing/2014/main" id="{4C0533EA-4970-40FE-9F3D-2D2D6DC954BD}"/>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sz="half" idx="1"/>
          </p:nvPr>
        </p:nvSpPr>
        <p:spPr>
          <a:xfrm>
            <a:off x="513790" y="1657761"/>
            <a:ext cx="3924460"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4721488" y="1657350"/>
            <a:ext cx="3922776" cy="2927350"/>
          </a:xfrm>
          <a:solidFill>
            <a:srgbClr val="E6E7E8"/>
          </a:solidFill>
        </p:spPr>
        <p:txBody>
          <a:bodyPr anchor="ctr"/>
          <a:lstStyle>
            <a:lvl1pPr marL="0" indent="0" algn="ctr">
              <a:buNone/>
              <a:defRPr>
                <a:solidFill>
                  <a:schemeClr val="bg1"/>
                </a:solidFill>
              </a:defRPr>
            </a:lvl1pPr>
          </a:lstStyle>
          <a:p>
            <a:endParaRPr lang="en-US" dirty="0"/>
          </a:p>
        </p:txBody>
      </p:sp>
      <p:sp>
        <p:nvSpPr>
          <p:cNvPr id="10" name="Text Placeholder 6">
            <a:extLst>
              <a:ext uri="{FF2B5EF4-FFF2-40B4-BE49-F238E27FC236}">
                <a16:creationId xmlns:a16="http://schemas.microsoft.com/office/drawing/2014/main" id="{4C2568F9-8AE5-6948-86DA-72E5E2A186EA}"/>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4F0E28B8-0876-4B34-81BD-B0636759EC2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F8D8E9-89AF-4489-B2ED-AA6BDC8DFA8F}"/>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00705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Char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Content Placeholder 2"/>
          <p:cNvSpPr>
            <a:spLocks noGrp="1"/>
          </p:cNvSpPr>
          <p:nvPr>
            <p:ph idx="1"/>
          </p:nvPr>
        </p:nvSpPr>
        <p:spPr>
          <a:xfrm>
            <a:off x="513790" y="1657423"/>
            <a:ext cx="3922451" cy="292608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hart Placeholder 3"/>
          <p:cNvSpPr>
            <a:spLocks noGrp="1"/>
          </p:cNvSpPr>
          <p:nvPr>
            <p:ph type="chart" sz="quarter" idx="14"/>
          </p:nvPr>
        </p:nvSpPr>
        <p:spPr>
          <a:xfrm>
            <a:off x="4714431" y="1657423"/>
            <a:ext cx="3924743" cy="2926080"/>
          </a:xfrm>
          <a:solidFill>
            <a:srgbClr val="E6E7E8"/>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9" name="Text Placeholder 6">
            <a:extLst>
              <a:ext uri="{FF2B5EF4-FFF2-40B4-BE49-F238E27FC236}">
                <a16:creationId xmlns:a16="http://schemas.microsoft.com/office/drawing/2014/main" id="{58C2872C-F814-A446-94E1-427420CCC28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AB6D046D-67D3-42A3-ABD6-B60DF306BB9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F75146-E35B-4BB0-91C7-7C904BB044E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655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tit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826" y="809947"/>
            <a:ext cx="3920268" cy="757130"/>
          </a:xfrm>
        </p:spPr>
        <p:txBody>
          <a:bodyPr lIns="0" anchor="t" anchorCtr="0">
            <a:noAutofit/>
          </a:bodyPr>
          <a:lstStyle>
            <a:lvl1pPr>
              <a:defRPr/>
            </a:lvl1pPr>
          </a:lstStyle>
          <a:p>
            <a:pPr lvl="0"/>
            <a:r>
              <a:rPr lang="en-US" dirty="0"/>
              <a:t>Click to edit Master text styles</a:t>
            </a:r>
          </a:p>
        </p:txBody>
      </p:sp>
      <p:sp>
        <p:nvSpPr>
          <p:cNvPr id="3" name="Content Placeholder 2"/>
          <p:cNvSpPr>
            <a:spLocks noGrp="1"/>
          </p:cNvSpPr>
          <p:nvPr>
            <p:ph sz="half" idx="1"/>
          </p:nvPr>
        </p:nvSpPr>
        <p:spPr>
          <a:xfrm>
            <a:off x="504825"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18906" y="2236662"/>
            <a:ext cx="3920268" cy="23480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7"/>
          <p:cNvSpPr>
            <a:spLocks noGrp="1"/>
          </p:cNvSpPr>
          <p:nvPr>
            <p:ph type="body" sz="quarter" idx="13" hasCustomPrompt="1"/>
          </p:nvPr>
        </p:nvSpPr>
        <p:spPr>
          <a:xfrm>
            <a:off x="4718907" y="810749"/>
            <a:ext cx="3920268" cy="757130"/>
          </a:xfrm>
        </p:spPr>
        <p:txBody>
          <a:bodyPr wrap="square" lIns="0">
            <a:no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hasCustomPrompt="1"/>
          </p:nvPr>
        </p:nvSpPr>
        <p:spPr>
          <a:xfrm>
            <a:off x="504825"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hasCustomPrompt="1"/>
          </p:nvPr>
        </p:nvSpPr>
        <p:spPr>
          <a:xfrm>
            <a:off x="4718907" y="1627852"/>
            <a:ext cx="3920268" cy="313932"/>
          </a:xfrm>
        </p:spPr>
        <p:txBody>
          <a:bodyPr wrap="square" lIns="0">
            <a:spAutoFit/>
          </a:bodyPr>
          <a:lstStyle>
            <a:lvl1pPr marL="0" indent="0">
              <a:lnSpc>
                <a:spcPct val="90000"/>
              </a:lnSpc>
              <a:spcBef>
                <a:spcPts val="0"/>
              </a:spcBef>
              <a:buNone/>
              <a:defRPr sz="1600">
                <a:solidFill>
                  <a:schemeClr val="accent2"/>
                </a:solidFill>
              </a:defRPr>
            </a:lvl1pPr>
          </a:lstStyle>
          <a:p>
            <a:pPr lvl="0"/>
            <a:r>
              <a:rPr lang="en-US"/>
              <a:t>Click to edit Master text styles</a:t>
            </a:r>
          </a:p>
        </p:txBody>
      </p:sp>
      <p:sp>
        <p:nvSpPr>
          <p:cNvPr id="11" name="Rectangle 10">
            <a:extLst>
              <a:ext uri="{FF2B5EF4-FFF2-40B4-BE49-F238E27FC236}">
                <a16:creationId xmlns:a16="http://schemas.microsoft.com/office/drawing/2014/main" id="{58C65936-F138-442D-B4CF-2EA3A7C59A61}"/>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B86E48B-5637-4B7B-A8F5-4C48F3E9A3C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2927239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13684"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3272708"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2951544"/>
            <a:ext cx="2598585"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2" name="Picture Placeholder 4">
            <a:extLst>
              <a:ext uri="{FF2B5EF4-FFF2-40B4-BE49-F238E27FC236}">
                <a16:creationId xmlns:a16="http://schemas.microsoft.com/office/drawing/2014/main" id="{04AE2194-2A5A-4645-A411-D10B7F4CA59F}"/>
              </a:ext>
            </a:extLst>
          </p:cNvPr>
          <p:cNvSpPr>
            <a:spLocks noGrp="1"/>
          </p:cNvSpPr>
          <p:nvPr>
            <p:ph type="pic" sz="quarter" idx="17"/>
          </p:nvPr>
        </p:nvSpPr>
        <p:spPr>
          <a:xfrm>
            <a:off x="6040590" y="1655180"/>
            <a:ext cx="2598585"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3" name="Rectangle 12">
            <a:extLst>
              <a:ext uri="{FF2B5EF4-FFF2-40B4-BE49-F238E27FC236}">
                <a16:creationId xmlns:a16="http://schemas.microsoft.com/office/drawing/2014/main" id="{9E5C6820-0986-4693-AC61-3BF681FCA60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0F1265F-5421-41A0-9EC4-6AF4EF56D43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15225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13684"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50"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3272708"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108FBD0-6C8B-DC4C-B766-C59780923CAB}"/>
              </a:ext>
            </a:extLst>
          </p:cNvPr>
          <p:cNvSpPr>
            <a:spLocks noGrp="1"/>
          </p:cNvSpPr>
          <p:nvPr>
            <p:ph sz="half" idx="16"/>
          </p:nvPr>
        </p:nvSpPr>
        <p:spPr>
          <a:xfrm>
            <a:off x="6040590" y="1751162"/>
            <a:ext cx="2598585" cy="2697480"/>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E2C76BC5-B691-2A44-83C1-3F329E06C4AA}"/>
              </a:ext>
            </a:extLst>
          </p:cNvPr>
          <p:cNvSpPr>
            <a:spLocks noGrp="1"/>
          </p:cNvSpPr>
          <p:nvPr>
            <p:ph type="body" sz="quarter" idx="18"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BD9F4CBC-CF93-4189-8E07-03592BD8038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F247D64-0312-4D57-B892-CEE322CFA7C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207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B96C7CE8-19B8-C642-96C0-70A2718C10DA}"/>
              </a:ext>
            </a:extLst>
          </p:cNvPr>
          <p:cNvSpPr>
            <a:spLocks noGrp="1"/>
          </p:cNvSpPr>
          <p:nvPr>
            <p:ph type="pic" sz="quarter" idx="13"/>
          </p:nvPr>
        </p:nvSpPr>
        <p:spPr>
          <a:xfrm>
            <a:off x="504825"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2951544"/>
            <a:ext cx="3997701" cy="1496078"/>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Picture Placeholder 4">
            <a:extLst>
              <a:ext uri="{FF2B5EF4-FFF2-40B4-BE49-F238E27FC236}">
                <a16:creationId xmlns:a16="http://schemas.microsoft.com/office/drawing/2014/main" id="{2D12000B-A141-204A-93B0-57EDCB0704E2}"/>
              </a:ext>
            </a:extLst>
          </p:cNvPr>
          <p:cNvSpPr>
            <a:spLocks noGrp="1"/>
          </p:cNvSpPr>
          <p:nvPr>
            <p:ph type="pic" sz="quarter" idx="15"/>
          </p:nvPr>
        </p:nvSpPr>
        <p:spPr>
          <a:xfrm>
            <a:off x="4641474" y="1655180"/>
            <a:ext cx="3997701" cy="1296364"/>
          </a:xfrm>
          <a:solidFill>
            <a:srgbClr val="0097D9"/>
          </a:solidFill>
        </p:spPr>
        <p:txBody>
          <a:bodyPr anchor="ctr"/>
          <a:lstStyle>
            <a:lvl1pPr marL="0" indent="0" algn="ctr">
              <a:buNone/>
              <a:defRPr>
                <a:solidFill>
                  <a:schemeClr val="bg1"/>
                </a:solidFill>
              </a:defRPr>
            </a:lvl1pPr>
          </a:lstStyle>
          <a:p>
            <a:endParaRPr lang="en-US" dirty="0"/>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2" name="Rectangle 11">
            <a:extLst>
              <a:ext uri="{FF2B5EF4-FFF2-40B4-BE49-F238E27FC236}">
                <a16:creationId xmlns:a16="http://schemas.microsoft.com/office/drawing/2014/main" id="{209CE1AB-52F3-4A9C-8CED-A1AEE44996D5}"/>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D0A2C6-4AF9-4DFD-A174-DABE37E48182}"/>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46083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Image place Hold wi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6F24A-96F2-4746-9FCF-1F505B3A1D69}"/>
              </a:ext>
            </a:extLst>
          </p:cNvPr>
          <p:cNvSpPr>
            <a:spLocks noGrp="1"/>
          </p:cNvSpPr>
          <p:nvPr>
            <p:ph sz="half" idx="1"/>
          </p:nvPr>
        </p:nvSpPr>
        <p:spPr>
          <a:xfrm>
            <a:off x="504825"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8D39DD14-3667-CF47-8269-44B2FF0752FD}"/>
              </a:ext>
            </a:extLst>
          </p:cNvPr>
          <p:cNvSpPr>
            <a:spLocks noGrp="1"/>
          </p:cNvSpPr>
          <p:nvPr>
            <p:ph type="title"/>
          </p:nvPr>
        </p:nvSpPr>
        <p:spPr>
          <a:xfrm>
            <a:off x="504826" y="809947"/>
            <a:ext cx="8134349" cy="424732"/>
          </a:xfrm>
        </p:spPr>
        <p:txBody>
          <a:bodyPr lIns="0"/>
          <a:lstStyle/>
          <a:p>
            <a:r>
              <a:rPr lang="en-US" dirty="0"/>
              <a:t>Click to edit Master title style</a:t>
            </a:r>
          </a:p>
        </p:txBody>
      </p:sp>
      <p:sp>
        <p:nvSpPr>
          <p:cNvPr id="9" name="Content Placeholder 2">
            <a:extLst>
              <a:ext uri="{FF2B5EF4-FFF2-40B4-BE49-F238E27FC236}">
                <a16:creationId xmlns:a16="http://schemas.microsoft.com/office/drawing/2014/main" id="{FDF5B1F8-2F18-764E-B2B7-43EB9DB241DD}"/>
              </a:ext>
            </a:extLst>
          </p:cNvPr>
          <p:cNvSpPr>
            <a:spLocks noGrp="1"/>
          </p:cNvSpPr>
          <p:nvPr>
            <p:ph sz="half" idx="14"/>
          </p:nvPr>
        </p:nvSpPr>
        <p:spPr>
          <a:xfrm>
            <a:off x="4641474" y="1751163"/>
            <a:ext cx="3997701" cy="2696444"/>
          </a:xfrm>
          <a:solidFill>
            <a:schemeClr val="bg1">
              <a:lumMod val="95000"/>
            </a:schemeClr>
          </a:solidFill>
        </p:spPr>
        <p:txBody>
          <a:bodyPr tIns="274320">
            <a:noAutofit/>
          </a:bodyPr>
          <a:lstStyle>
            <a:lvl1pPr marL="171450" indent="-171450">
              <a:buClr>
                <a:srgbClr val="FF9100"/>
              </a:buClr>
              <a:buFont typeface="Arial" panose="020B0604020202020204" pitchFamily="34" charset="0"/>
              <a:buChar char="•"/>
              <a:defRPr sz="1100" b="0" i="0">
                <a:solidFill>
                  <a:srgbClr val="717073"/>
                </a:solidFill>
                <a:latin typeface="Arial" panose="020B0604020202020204" pitchFamily="34" charset="0"/>
                <a:cs typeface="Arial" panose="020B0604020202020204" pitchFamily="34" charset="0"/>
              </a:defRPr>
            </a:lvl1pPr>
            <a:lvl2pPr marL="5143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2pPr>
            <a:lvl3pPr marL="857250" indent="-171450">
              <a:buClr>
                <a:srgbClr val="FF9100"/>
              </a:buClr>
              <a:buFont typeface="System Font Regular"/>
              <a:buChar char="–"/>
              <a:defRPr sz="1100" b="0" i="0">
                <a:solidFill>
                  <a:srgbClr val="717073"/>
                </a:solidFill>
                <a:latin typeface="Arial" panose="020B0604020202020204" pitchFamily="34" charset="0"/>
                <a:cs typeface="Arial" panose="020B0604020202020204" pitchFamily="34" charset="0"/>
              </a:defRPr>
            </a:lvl3pPr>
            <a:lvl4pPr marL="12001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4pPr>
            <a:lvl5pPr marL="1543050" indent="-171450">
              <a:buClr>
                <a:srgbClr val="F8971D"/>
              </a:buClr>
              <a:buFont typeface="System Font Regular"/>
              <a:buChar char="–"/>
              <a:defRPr sz="1050" b="0" i="0">
                <a:solidFill>
                  <a:schemeClr val="tx1">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4" name="Slide Number Placeholder 5">
            <a:extLst>
              <a:ext uri="{FF2B5EF4-FFF2-40B4-BE49-F238E27FC236}">
                <a16:creationId xmlns:a16="http://schemas.microsoft.com/office/drawing/2014/main" id="{54DE5829-768A-7F48-945F-FCCC40797A9B}"/>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sp>
        <p:nvSpPr>
          <p:cNvPr id="11" name="Text Placeholder 6">
            <a:extLst>
              <a:ext uri="{FF2B5EF4-FFF2-40B4-BE49-F238E27FC236}">
                <a16:creationId xmlns:a16="http://schemas.microsoft.com/office/drawing/2014/main" id="{7749E34B-0572-2847-A470-E488C10B6B57}"/>
              </a:ext>
            </a:extLst>
          </p:cNvPr>
          <p:cNvSpPr>
            <a:spLocks noGrp="1"/>
          </p:cNvSpPr>
          <p:nvPr>
            <p:ph type="body" sz="quarter" idx="16"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91B6496D-396C-46C8-A072-2F2DAC5941D8}"/>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63EACA3-5A0A-48C9-B0F1-A8C594EA550A}"/>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23257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Blooms and Log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3" name="Rectangle 2">
            <a:extLst>
              <a:ext uri="{FF2B5EF4-FFF2-40B4-BE49-F238E27FC236}">
                <a16:creationId xmlns:a16="http://schemas.microsoft.com/office/drawing/2014/main" id="{6904D8EE-CB3A-40AA-A977-67BB3A4AF92C}"/>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A959C4-5672-4695-90E2-6E958518B267}"/>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091168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0934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2" name="Rectangle 1">
            <a:extLst>
              <a:ext uri="{FF2B5EF4-FFF2-40B4-BE49-F238E27FC236}">
                <a16:creationId xmlns:a16="http://schemas.microsoft.com/office/drawing/2014/main" id="{FC1B077C-E869-3B4E-9C8A-718D5D337083}"/>
              </a:ext>
            </a:extLst>
          </p:cNvPr>
          <p:cNvSpPr/>
          <p:nvPr/>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721FA7D-5398-D942-855B-646131F4E552}"/>
              </a:ext>
            </a:extLst>
          </p:cNvPr>
          <p:cNvSpPr/>
          <p:nvPr userDrawn="1"/>
        </p:nvSpPr>
        <p:spPr>
          <a:xfrm>
            <a:off x="0" y="0"/>
            <a:ext cx="9144000" cy="4533089"/>
          </a:xfrm>
          <a:prstGeom prst="rect">
            <a:avLst/>
          </a:prstGeom>
          <a:gradFill>
            <a:gsLst>
              <a:gs pos="0">
                <a:schemeClr val="bg1">
                  <a:lumMod val="95000"/>
                </a:schemeClr>
              </a:gs>
              <a:gs pos="96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4A08A7BD-8BF0-1248-9733-7A69A4E7B87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 r="34476" b="10479"/>
          <a:stretch/>
        </p:blipFill>
        <p:spPr>
          <a:xfrm rot="16200000">
            <a:off x="5661691" y="-1291486"/>
            <a:ext cx="2190823" cy="4773794"/>
          </a:xfrm>
          <a:prstGeom prst="rect">
            <a:avLst/>
          </a:prstGeom>
        </p:spPr>
      </p:pic>
    </p:spTree>
    <p:extLst>
      <p:ext uri="{BB962C8B-B14F-4D97-AF65-F5344CB8AC3E}">
        <p14:creationId xmlns:p14="http://schemas.microsoft.com/office/powerpoint/2010/main" val="220406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wo">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rgbClr val="E6E7E8"/>
          </a:solidFill>
        </p:spPr>
        <p:txBody>
          <a:bodyPr wrap="square">
            <a:noAutofit/>
          </a:bodyPr>
          <a:lstStyle>
            <a:lvl1pPr marL="0" indent="0" algn="r">
              <a:buNone/>
              <a:defRPr sz="1200" cap="all" baseline="0">
                <a:solidFill>
                  <a:schemeClr val="bg2"/>
                </a:solidFill>
              </a:defRPr>
            </a:lvl1pPr>
          </a:lstStyle>
          <a:p>
            <a:r>
              <a:rPr lang="en-US" dirty="0"/>
              <a:t>Click icon to add picture</a:t>
            </a:r>
          </a:p>
        </p:txBody>
      </p:sp>
      <p:pic>
        <p:nvPicPr>
          <p:cNvPr id="8" name="Picture 7">
            <a:extLst>
              <a:ext uri="{FF2B5EF4-FFF2-40B4-BE49-F238E27FC236}">
                <a16:creationId xmlns:a16="http://schemas.microsoft.com/office/drawing/2014/main" id="{93147398-6A39-4423-8608-3EB853A36D6D}"/>
              </a:ext>
            </a:extLst>
          </p:cNvPr>
          <p:cNvPicPr>
            <a:picLocks noChangeAspect="1"/>
          </p:cNvPicPr>
          <p:nvPr userDrawn="1"/>
        </p:nvPicPr>
        <p:blipFill>
          <a:blip r:embed="rId2"/>
          <a:stretch>
            <a:fillRect/>
          </a:stretch>
        </p:blipFill>
        <p:spPr>
          <a:xfrm>
            <a:off x="847847" y="982375"/>
            <a:ext cx="3087780" cy="501354"/>
          </a:xfrm>
          <a:prstGeom prst="rect">
            <a:avLst/>
          </a:prstGeom>
        </p:spPr>
      </p:pic>
      <p:sp>
        <p:nvSpPr>
          <p:cNvPr id="9" name="Title 1">
            <a:extLst>
              <a:ext uri="{FF2B5EF4-FFF2-40B4-BE49-F238E27FC236}">
                <a16:creationId xmlns:a16="http://schemas.microsoft.com/office/drawing/2014/main" id="{281253B2-4619-4324-A764-DB8C487EBAED}"/>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12" name="Subtitle 2">
            <a:extLst>
              <a:ext uri="{FF2B5EF4-FFF2-40B4-BE49-F238E27FC236}">
                <a16:creationId xmlns:a16="http://schemas.microsoft.com/office/drawing/2014/main" id="{3B5FABE7-31DA-4A7A-931C-8C3D30C454BE}"/>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41115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Icons">
    <p:spTree>
      <p:nvGrpSpPr>
        <p:cNvPr id="1" name=""/>
        <p:cNvGrpSpPr/>
        <p:nvPr/>
      </p:nvGrpSpPr>
      <p:grpSpPr>
        <a:xfrm>
          <a:off x="0" y="0"/>
          <a:ext cx="0" cy="0"/>
          <a:chOff x="0" y="0"/>
          <a:chExt cx="0" cy="0"/>
        </a:xfrm>
      </p:grpSpPr>
      <p:pic>
        <p:nvPicPr>
          <p:cNvPr id="108" name="Graphic 107">
            <a:extLst>
              <a:ext uri="{FF2B5EF4-FFF2-40B4-BE49-F238E27FC236}">
                <a16:creationId xmlns:a16="http://schemas.microsoft.com/office/drawing/2014/main" id="{5D8413F6-AC51-0F4D-8646-61E2215849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6560" y="1457960"/>
            <a:ext cx="228600" cy="215900"/>
          </a:xfrm>
          <a:prstGeom prst="rect">
            <a:avLst/>
          </a:prstGeom>
        </p:spPr>
      </p:pic>
      <p:pic>
        <p:nvPicPr>
          <p:cNvPr id="110" name="Graphic 109">
            <a:extLst>
              <a:ext uri="{FF2B5EF4-FFF2-40B4-BE49-F238E27FC236}">
                <a16:creationId xmlns:a16="http://schemas.microsoft.com/office/drawing/2014/main" id="{9C5FE441-512D-114E-AA05-933B2EE20B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38430" y="2520830"/>
            <a:ext cx="114300" cy="228600"/>
          </a:xfrm>
          <a:prstGeom prst="rect">
            <a:avLst/>
          </a:prstGeom>
        </p:spPr>
      </p:pic>
      <p:pic>
        <p:nvPicPr>
          <p:cNvPr id="112" name="Graphic 111">
            <a:extLst>
              <a:ext uri="{FF2B5EF4-FFF2-40B4-BE49-F238E27FC236}">
                <a16:creationId xmlns:a16="http://schemas.microsoft.com/office/drawing/2014/main" id="{403EB2B0-7F76-924D-A930-F51F8E5606B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772655" y="2520830"/>
            <a:ext cx="215900" cy="228600"/>
          </a:xfrm>
          <a:prstGeom prst="rect">
            <a:avLst/>
          </a:prstGeom>
        </p:spPr>
      </p:pic>
      <p:pic>
        <p:nvPicPr>
          <p:cNvPr id="114" name="Graphic 113">
            <a:extLst>
              <a:ext uri="{FF2B5EF4-FFF2-40B4-BE49-F238E27FC236}">
                <a16:creationId xmlns:a16="http://schemas.microsoft.com/office/drawing/2014/main" id="{48BFDF77-6ECE-9B4D-A170-22EA6ABFE5D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219288" y="2552580"/>
            <a:ext cx="228600" cy="165100"/>
          </a:xfrm>
          <a:prstGeom prst="rect">
            <a:avLst/>
          </a:prstGeom>
        </p:spPr>
      </p:pic>
      <p:pic>
        <p:nvPicPr>
          <p:cNvPr id="116" name="Graphic 115">
            <a:extLst>
              <a:ext uri="{FF2B5EF4-FFF2-40B4-BE49-F238E27FC236}">
                <a16:creationId xmlns:a16="http://schemas.microsoft.com/office/drawing/2014/main" id="{7EE7E987-D662-D84F-A361-A3CD6DCCB1D2}"/>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637850" y="2539880"/>
            <a:ext cx="228600" cy="190500"/>
          </a:xfrm>
          <a:prstGeom prst="rect">
            <a:avLst/>
          </a:prstGeom>
        </p:spPr>
      </p:pic>
      <p:pic>
        <p:nvPicPr>
          <p:cNvPr id="118" name="Graphic 117">
            <a:extLst>
              <a:ext uri="{FF2B5EF4-FFF2-40B4-BE49-F238E27FC236}">
                <a16:creationId xmlns:a16="http://schemas.microsoft.com/office/drawing/2014/main" id="{6AD7F812-0FD7-7E4E-B457-67B53316AF0A}"/>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013789" y="2520830"/>
            <a:ext cx="228600" cy="228600"/>
          </a:xfrm>
          <a:prstGeom prst="rect">
            <a:avLst/>
          </a:prstGeom>
        </p:spPr>
      </p:pic>
      <p:pic>
        <p:nvPicPr>
          <p:cNvPr id="120" name="Graphic 119">
            <a:extLst>
              <a:ext uri="{FF2B5EF4-FFF2-40B4-BE49-F238E27FC236}">
                <a16:creationId xmlns:a16="http://schemas.microsoft.com/office/drawing/2014/main" id="{367FB1E2-EACE-0A42-8CD3-2C0591EA8F7A}"/>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415429" y="2520830"/>
            <a:ext cx="228600" cy="228600"/>
          </a:xfrm>
          <a:prstGeom prst="rect">
            <a:avLst/>
          </a:prstGeom>
        </p:spPr>
      </p:pic>
      <p:pic>
        <p:nvPicPr>
          <p:cNvPr id="122" name="Graphic 121">
            <a:extLst>
              <a:ext uri="{FF2B5EF4-FFF2-40B4-BE49-F238E27FC236}">
                <a16:creationId xmlns:a16="http://schemas.microsoft.com/office/drawing/2014/main" id="{FE584570-A388-E54A-A9C3-3AC530DB57E8}"/>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833725" y="2514480"/>
            <a:ext cx="228600" cy="241300"/>
          </a:xfrm>
          <a:prstGeom prst="rect">
            <a:avLst/>
          </a:prstGeom>
        </p:spPr>
      </p:pic>
      <p:pic>
        <p:nvPicPr>
          <p:cNvPr id="124" name="Graphic 123">
            <a:extLst>
              <a:ext uri="{FF2B5EF4-FFF2-40B4-BE49-F238E27FC236}">
                <a16:creationId xmlns:a16="http://schemas.microsoft.com/office/drawing/2014/main" id="{DFDB38C7-B4AE-4849-8FCC-FA0434587B2A}"/>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201808" y="2514480"/>
            <a:ext cx="228600" cy="241300"/>
          </a:xfrm>
          <a:prstGeom prst="rect">
            <a:avLst/>
          </a:prstGeom>
        </p:spPr>
      </p:pic>
      <p:pic>
        <p:nvPicPr>
          <p:cNvPr id="126" name="Graphic 125">
            <a:extLst>
              <a:ext uri="{FF2B5EF4-FFF2-40B4-BE49-F238E27FC236}">
                <a16:creationId xmlns:a16="http://schemas.microsoft.com/office/drawing/2014/main" id="{765D767D-7AFD-9D44-AFD6-C07C91688F6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4576560" y="2514480"/>
            <a:ext cx="228600" cy="241300"/>
          </a:xfrm>
          <a:prstGeom prst="rect">
            <a:avLst/>
          </a:prstGeom>
        </p:spPr>
      </p:pic>
      <p:pic>
        <p:nvPicPr>
          <p:cNvPr id="128" name="Graphic 127">
            <a:extLst>
              <a:ext uri="{FF2B5EF4-FFF2-40B4-BE49-F238E27FC236}">
                <a16:creationId xmlns:a16="http://schemas.microsoft.com/office/drawing/2014/main" id="{4EF2224B-BF92-D94E-BBD5-96FD3875487D}"/>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4984107" y="2514480"/>
            <a:ext cx="228600" cy="241300"/>
          </a:xfrm>
          <a:prstGeom prst="rect">
            <a:avLst/>
          </a:prstGeom>
        </p:spPr>
      </p:pic>
      <p:pic>
        <p:nvPicPr>
          <p:cNvPr id="144" name="Graphic 143">
            <a:extLst>
              <a:ext uri="{FF2B5EF4-FFF2-40B4-BE49-F238E27FC236}">
                <a16:creationId xmlns:a16="http://schemas.microsoft.com/office/drawing/2014/main" id="{9CDF23F7-4DC5-C740-A68D-33ED557775B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8391525" y="2501780"/>
            <a:ext cx="228600" cy="266700"/>
          </a:xfrm>
          <a:prstGeom prst="rect">
            <a:avLst/>
          </a:prstGeom>
        </p:spPr>
      </p:pic>
      <p:pic>
        <p:nvPicPr>
          <p:cNvPr id="146" name="Graphic 145">
            <a:extLst>
              <a:ext uri="{FF2B5EF4-FFF2-40B4-BE49-F238E27FC236}">
                <a16:creationId xmlns:a16="http://schemas.microsoft.com/office/drawing/2014/main" id="{F3CE6D86-0488-B846-8ADA-A6F251770F80}"/>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644200" y="1972715"/>
            <a:ext cx="215900" cy="241300"/>
          </a:xfrm>
          <a:prstGeom prst="rect">
            <a:avLst/>
          </a:prstGeom>
        </p:spPr>
      </p:pic>
      <p:pic>
        <p:nvPicPr>
          <p:cNvPr id="148" name="Graphic 147">
            <a:extLst>
              <a:ext uri="{FF2B5EF4-FFF2-40B4-BE49-F238E27FC236}">
                <a16:creationId xmlns:a16="http://schemas.microsoft.com/office/drawing/2014/main" id="{3DA3EBB2-472E-2E45-B259-4D9F086EA64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8391525" y="1979065"/>
            <a:ext cx="228600" cy="228600"/>
          </a:xfrm>
          <a:prstGeom prst="rect">
            <a:avLst/>
          </a:prstGeom>
        </p:spPr>
      </p:pic>
      <p:pic>
        <p:nvPicPr>
          <p:cNvPr id="150" name="Graphic 149">
            <a:extLst>
              <a:ext uri="{FF2B5EF4-FFF2-40B4-BE49-F238E27FC236}">
                <a16:creationId xmlns:a16="http://schemas.microsoft.com/office/drawing/2014/main" id="{86852EDA-A6B3-9741-A6F3-8B1F321A6A21}"/>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8014884" y="1966365"/>
            <a:ext cx="254000" cy="254000"/>
          </a:xfrm>
          <a:prstGeom prst="rect">
            <a:avLst/>
          </a:prstGeom>
        </p:spPr>
      </p:pic>
      <p:pic>
        <p:nvPicPr>
          <p:cNvPr id="152" name="Graphic 151">
            <a:extLst>
              <a:ext uri="{FF2B5EF4-FFF2-40B4-BE49-F238E27FC236}">
                <a16:creationId xmlns:a16="http://schemas.microsoft.com/office/drawing/2014/main" id="{273D7515-00F9-EB4A-B0AE-1AEEE83F3597}"/>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7172543" y="1985415"/>
            <a:ext cx="228600" cy="215900"/>
          </a:xfrm>
          <a:prstGeom prst="rect">
            <a:avLst/>
          </a:prstGeom>
        </p:spPr>
      </p:pic>
      <p:pic>
        <p:nvPicPr>
          <p:cNvPr id="154" name="Graphic 153">
            <a:extLst>
              <a:ext uri="{FF2B5EF4-FFF2-40B4-BE49-F238E27FC236}">
                <a16:creationId xmlns:a16="http://schemas.microsoft.com/office/drawing/2014/main" id="{0A262765-A20C-5F49-948D-6A9F4AC59E1B}"/>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726935" y="1979065"/>
            <a:ext cx="228600" cy="228600"/>
          </a:xfrm>
          <a:prstGeom prst="rect">
            <a:avLst/>
          </a:prstGeom>
        </p:spPr>
      </p:pic>
      <p:pic>
        <p:nvPicPr>
          <p:cNvPr id="156" name="Graphic 155">
            <a:extLst>
              <a:ext uri="{FF2B5EF4-FFF2-40B4-BE49-F238E27FC236}">
                <a16:creationId xmlns:a16="http://schemas.microsoft.com/office/drawing/2014/main" id="{64B0B829-5583-4941-8CA0-D6F73BCA5496}"/>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314109" y="1998115"/>
            <a:ext cx="190500" cy="190500"/>
          </a:xfrm>
          <a:prstGeom prst="rect">
            <a:avLst/>
          </a:prstGeom>
        </p:spPr>
      </p:pic>
      <p:pic>
        <p:nvPicPr>
          <p:cNvPr id="158" name="Graphic 157">
            <a:extLst>
              <a:ext uri="{FF2B5EF4-FFF2-40B4-BE49-F238E27FC236}">
                <a16:creationId xmlns:a16="http://schemas.microsoft.com/office/drawing/2014/main" id="{29D504EB-6799-2245-811A-48D9C1799A4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5882267" y="1979065"/>
            <a:ext cx="228600" cy="228600"/>
          </a:xfrm>
          <a:prstGeom prst="rect">
            <a:avLst/>
          </a:prstGeom>
        </p:spPr>
      </p:pic>
      <p:pic>
        <p:nvPicPr>
          <p:cNvPr id="160" name="Graphic 159">
            <a:extLst>
              <a:ext uri="{FF2B5EF4-FFF2-40B4-BE49-F238E27FC236}">
                <a16:creationId xmlns:a16="http://schemas.microsoft.com/office/drawing/2014/main" id="{161B7BA7-F7AD-8A42-85B3-36B76F9B53C3}"/>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5432865" y="2010815"/>
            <a:ext cx="241300" cy="165100"/>
          </a:xfrm>
          <a:prstGeom prst="rect">
            <a:avLst/>
          </a:prstGeom>
        </p:spPr>
      </p:pic>
      <p:pic>
        <p:nvPicPr>
          <p:cNvPr id="162" name="Graphic 161">
            <a:extLst>
              <a:ext uri="{FF2B5EF4-FFF2-40B4-BE49-F238E27FC236}">
                <a16:creationId xmlns:a16="http://schemas.microsoft.com/office/drawing/2014/main" id="{EE50D60F-9541-3845-B6F9-50F201FE4E55}"/>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4990457" y="1991413"/>
            <a:ext cx="215900" cy="203905"/>
          </a:xfrm>
          <a:prstGeom prst="rect">
            <a:avLst/>
          </a:prstGeom>
        </p:spPr>
      </p:pic>
      <p:pic>
        <p:nvPicPr>
          <p:cNvPr id="164" name="Graphic 163">
            <a:extLst>
              <a:ext uri="{FF2B5EF4-FFF2-40B4-BE49-F238E27FC236}">
                <a16:creationId xmlns:a16="http://schemas.microsoft.com/office/drawing/2014/main" id="{58AEFF74-55CB-D346-95C2-1FB1625B2F03}"/>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4588592" y="1985415"/>
            <a:ext cx="204536" cy="215900"/>
          </a:xfrm>
          <a:prstGeom prst="rect">
            <a:avLst/>
          </a:prstGeom>
        </p:spPr>
      </p:pic>
      <p:pic>
        <p:nvPicPr>
          <p:cNvPr id="166" name="Graphic 165">
            <a:extLst>
              <a:ext uri="{FF2B5EF4-FFF2-40B4-BE49-F238E27FC236}">
                <a16:creationId xmlns:a16="http://schemas.microsoft.com/office/drawing/2014/main" id="{710E6259-3A82-344A-AA6E-04698FF6E36B}"/>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4199342" y="1966365"/>
            <a:ext cx="228600" cy="254000"/>
          </a:xfrm>
          <a:prstGeom prst="rect">
            <a:avLst/>
          </a:prstGeom>
        </p:spPr>
      </p:pic>
      <p:pic>
        <p:nvPicPr>
          <p:cNvPr id="168" name="Graphic 167">
            <a:extLst>
              <a:ext uri="{FF2B5EF4-FFF2-40B4-BE49-F238E27FC236}">
                <a16:creationId xmlns:a16="http://schemas.microsoft.com/office/drawing/2014/main" id="{F15EC503-96FE-3045-86D8-B8F6D3FE1F83}"/>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3833725" y="1979065"/>
            <a:ext cx="228600" cy="228600"/>
          </a:xfrm>
          <a:prstGeom prst="rect">
            <a:avLst/>
          </a:prstGeom>
        </p:spPr>
      </p:pic>
      <p:pic>
        <p:nvPicPr>
          <p:cNvPr id="170" name="Graphic 169">
            <a:extLst>
              <a:ext uri="{FF2B5EF4-FFF2-40B4-BE49-F238E27FC236}">
                <a16:creationId xmlns:a16="http://schemas.microsoft.com/office/drawing/2014/main" id="{9B6DAC62-9095-B247-BD07-71F93BD02FAC}"/>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3415429" y="1979065"/>
            <a:ext cx="228600" cy="228600"/>
          </a:xfrm>
          <a:prstGeom prst="rect">
            <a:avLst/>
          </a:prstGeom>
        </p:spPr>
      </p:pic>
      <p:pic>
        <p:nvPicPr>
          <p:cNvPr id="172" name="Graphic 171">
            <a:extLst>
              <a:ext uri="{FF2B5EF4-FFF2-40B4-BE49-F238E27FC236}">
                <a16:creationId xmlns:a16="http://schemas.microsoft.com/office/drawing/2014/main" id="{56C3AF3E-7714-1C4B-8710-7D791863F5A2}"/>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3013789" y="1985415"/>
            <a:ext cx="228600" cy="215900"/>
          </a:xfrm>
          <a:prstGeom prst="rect">
            <a:avLst/>
          </a:prstGeom>
        </p:spPr>
      </p:pic>
      <p:pic>
        <p:nvPicPr>
          <p:cNvPr id="176" name="Graphic 175">
            <a:extLst>
              <a:ext uri="{FF2B5EF4-FFF2-40B4-BE49-F238E27FC236}">
                <a16:creationId xmlns:a16="http://schemas.microsoft.com/office/drawing/2014/main" id="{A98B23A1-ED08-F647-8F33-83C1877FF2E7}"/>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2219288" y="1991765"/>
            <a:ext cx="228600" cy="203200"/>
          </a:xfrm>
          <a:prstGeom prst="rect">
            <a:avLst/>
          </a:prstGeom>
        </p:spPr>
      </p:pic>
      <p:pic>
        <p:nvPicPr>
          <p:cNvPr id="178" name="Graphic 177">
            <a:extLst>
              <a:ext uri="{FF2B5EF4-FFF2-40B4-BE49-F238E27FC236}">
                <a16:creationId xmlns:a16="http://schemas.microsoft.com/office/drawing/2014/main" id="{1BB2CE0F-4525-A848-82F7-62D5E94D9130}"/>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1753605" y="1966365"/>
            <a:ext cx="254000" cy="254000"/>
          </a:xfrm>
          <a:prstGeom prst="rect">
            <a:avLst/>
          </a:prstGeom>
        </p:spPr>
      </p:pic>
      <p:pic>
        <p:nvPicPr>
          <p:cNvPr id="180" name="Graphic 179">
            <a:extLst>
              <a:ext uri="{FF2B5EF4-FFF2-40B4-BE49-F238E27FC236}">
                <a16:creationId xmlns:a16="http://schemas.microsoft.com/office/drawing/2014/main" id="{7771AC1D-61DF-1441-A01C-37006049B819}"/>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1413030" y="1966365"/>
            <a:ext cx="165100" cy="254000"/>
          </a:xfrm>
          <a:prstGeom prst="rect">
            <a:avLst/>
          </a:prstGeom>
        </p:spPr>
      </p:pic>
      <p:pic>
        <p:nvPicPr>
          <p:cNvPr id="182" name="Graphic 181">
            <a:extLst>
              <a:ext uri="{FF2B5EF4-FFF2-40B4-BE49-F238E27FC236}">
                <a16:creationId xmlns:a16="http://schemas.microsoft.com/office/drawing/2014/main" id="{36A315A7-F8C3-604F-A1CE-F11265772277}"/>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1036367" y="1921915"/>
            <a:ext cx="228600" cy="254000"/>
          </a:xfrm>
          <a:prstGeom prst="rect">
            <a:avLst/>
          </a:prstGeom>
        </p:spPr>
      </p:pic>
      <p:pic>
        <p:nvPicPr>
          <p:cNvPr id="184" name="Graphic 183">
            <a:extLst>
              <a:ext uri="{FF2B5EF4-FFF2-40B4-BE49-F238E27FC236}">
                <a16:creationId xmlns:a16="http://schemas.microsoft.com/office/drawing/2014/main" id="{A4C82C8F-8DA8-1D4C-93BD-2B9103C80570}"/>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504825" y="1966365"/>
            <a:ext cx="228600" cy="254000"/>
          </a:xfrm>
          <a:prstGeom prst="rect">
            <a:avLst/>
          </a:prstGeom>
        </p:spPr>
      </p:pic>
      <p:pic>
        <p:nvPicPr>
          <p:cNvPr id="186" name="Graphic 185">
            <a:extLst>
              <a:ext uri="{FF2B5EF4-FFF2-40B4-BE49-F238E27FC236}">
                <a16:creationId xmlns:a16="http://schemas.microsoft.com/office/drawing/2014/main" id="{B5ADE746-2278-634C-9B80-6F9C7355A59C}"/>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rot="10800000">
            <a:off x="8033934" y="1451610"/>
            <a:ext cx="215900" cy="228600"/>
          </a:xfrm>
          <a:prstGeom prst="rect">
            <a:avLst/>
          </a:prstGeom>
        </p:spPr>
      </p:pic>
      <p:pic>
        <p:nvPicPr>
          <p:cNvPr id="192" name="Graphic 191">
            <a:extLst>
              <a:ext uri="{FF2B5EF4-FFF2-40B4-BE49-F238E27FC236}">
                <a16:creationId xmlns:a16="http://schemas.microsoft.com/office/drawing/2014/main" id="{DC226C2B-48EB-934B-8A90-08FC535247BA}"/>
              </a:ext>
            </a:extLst>
          </p:cNvPr>
          <p:cNvPicPr>
            <a:picLocks noChangeAspect="1"/>
          </p:cNvPicPr>
          <p:nvPr userDrawn="1"/>
        </p:nvPicPr>
        <p:blipFill>
          <a:blip r:embed="rId66">
            <a:extLst>
              <a:ext uri="{96DAC541-7B7A-43D3-8B79-37D633B846F1}">
                <asvg:svgBlip xmlns:asvg="http://schemas.microsoft.com/office/drawing/2016/SVG/main" r:embed="rId67"/>
              </a:ext>
            </a:extLst>
          </a:blip>
          <a:stretch>
            <a:fillRect/>
          </a:stretch>
        </p:blipFill>
        <p:spPr>
          <a:xfrm>
            <a:off x="7172543" y="1457960"/>
            <a:ext cx="228600" cy="215900"/>
          </a:xfrm>
          <a:prstGeom prst="rect">
            <a:avLst/>
          </a:prstGeom>
        </p:spPr>
      </p:pic>
      <p:pic>
        <p:nvPicPr>
          <p:cNvPr id="194" name="Graphic 193">
            <a:extLst>
              <a:ext uri="{FF2B5EF4-FFF2-40B4-BE49-F238E27FC236}">
                <a16:creationId xmlns:a16="http://schemas.microsoft.com/office/drawing/2014/main" id="{227F6F22-B8AE-7A40-819D-242B2CF597F9}"/>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6726935" y="1438910"/>
            <a:ext cx="228600" cy="254000"/>
          </a:xfrm>
          <a:prstGeom prst="rect">
            <a:avLst/>
          </a:prstGeom>
        </p:spPr>
      </p:pic>
      <p:pic>
        <p:nvPicPr>
          <p:cNvPr id="196" name="Graphic 195">
            <a:extLst>
              <a:ext uri="{FF2B5EF4-FFF2-40B4-BE49-F238E27FC236}">
                <a16:creationId xmlns:a16="http://schemas.microsoft.com/office/drawing/2014/main" id="{362B3DD2-3B4C-6E43-AA92-01410969B627}"/>
              </a:ext>
            </a:extLst>
          </p:cNvPr>
          <p:cNvPicPr>
            <a:picLocks noChangeAspect="1"/>
          </p:cNvPicPr>
          <p:nvPr userDrawn="1"/>
        </p:nvPicPr>
        <p:blipFill>
          <a:blip r:embed="rId70">
            <a:extLst>
              <a:ext uri="{96DAC541-7B7A-43D3-8B79-37D633B846F1}">
                <asvg:svgBlip xmlns:asvg="http://schemas.microsoft.com/office/drawing/2016/SVG/main" r:embed="rId71"/>
              </a:ext>
            </a:extLst>
          </a:blip>
          <a:stretch>
            <a:fillRect/>
          </a:stretch>
        </p:blipFill>
        <p:spPr>
          <a:xfrm>
            <a:off x="6301409" y="1451610"/>
            <a:ext cx="215900" cy="228600"/>
          </a:xfrm>
          <a:prstGeom prst="rect">
            <a:avLst/>
          </a:prstGeom>
        </p:spPr>
      </p:pic>
      <p:pic>
        <p:nvPicPr>
          <p:cNvPr id="198" name="Graphic 197">
            <a:extLst>
              <a:ext uri="{FF2B5EF4-FFF2-40B4-BE49-F238E27FC236}">
                <a16:creationId xmlns:a16="http://schemas.microsoft.com/office/drawing/2014/main" id="{71FD3A39-A56E-BA4F-94DB-0774F813864E}"/>
              </a:ext>
            </a:extLst>
          </p:cNvPr>
          <p:cNvPicPr>
            <a:picLocks noChangeAspect="1"/>
          </p:cNvPicPr>
          <p:nvPr userDrawn="1"/>
        </p:nvPicPr>
        <p:blipFill>
          <a:blip r:embed="rId72">
            <a:extLst>
              <a:ext uri="{96DAC541-7B7A-43D3-8B79-37D633B846F1}">
                <asvg:svgBlip xmlns:asvg="http://schemas.microsoft.com/office/drawing/2016/SVG/main" r:embed="rId73"/>
              </a:ext>
            </a:extLst>
          </a:blip>
          <a:stretch>
            <a:fillRect/>
          </a:stretch>
        </p:blipFill>
        <p:spPr>
          <a:xfrm>
            <a:off x="4990457" y="1451610"/>
            <a:ext cx="215900" cy="228600"/>
          </a:xfrm>
          <a:prstGeom prst="rect">
            <a:avLst/>
          </a:prstGeom>
        </p:spPr>
      </p:pic>
      <p:pic>
        <p:nvPicPr>
          <p:cNvPr id="200" name="Graphic 199">
            <a:extLst>
              <a:ext uri="{FF2B5EF4-FFF2-40B4-BE49-F238E27FC236}">
                <a16:creationId xmlns:a16="http://schemas.microsoft.com/office/drawing/2014/main" id="{210D8109-200E-2C45-84F7-BA3844B9DDEA}"/>
              </a:ext>
            </a:extLst>
          </p:cNvPr>
          <p:cNvPicPr>
            <a:picLocks noChangeAspect="1"/>
          </p:cNvPicPr>
          <p:nvPr userDrawn="1"/>
        </p:nvPicPr>
        <p:blipFill>
          <a:blip r:embed="rId74">
            <a:extLst>
              <a:ext uri="{96DAC541-7B7A-43D3-8B79-37D633B846F1}">
                <asvg:svgBlip xmlns:asvg="http://schemas.microsoft.com/office/drawing/2016/SVG/main" r:embed="rId75"/>
              </a:ext>
            </a:extLst>
          </a:blip>
          <a:stretch>
            <a:fillRect/>
          </a:stretch>
        </p:blipFill>
        <p:spPr>
          <a:xfrm>
            <a:off x="5882267" y="1451610"/>
            <a:ext cx="228600" cy="228600"/>
          </a:xfrm>
          <a:prstGeom prst="rect">
            <a:avLst/>
          </a:prstGeom>
        </p:spPr>
      </p:pic>
      <p:pic>
        <p:nvPicPr>
          <p:cNvPr id="202" name="Graphic 201">
            <a:extLst>
              <a:ext uri="{FF2B5EF4-FFF2-40B4-BE49-F238E27FC236}">
                <a16:creationId xmlns:a16="http://schemas.microsoft.com/office/drawing/2014/main" id="{4C2AFCDE-19C8-6041-AADE-E45112CAA25A}"/>
              </a:ext>
            </a:extLst>
          </p:cNvPr>
          <p:cNvPicPr>
            <a:picLocks noChangeAspect="1"/>
          </p:cNvPicPr>
          <p:nvPr userDrawn="1"/>
        </p:nvPicPr>
        <p:blipFill>
          <a:blip r:embed="rId76">
            <a:extLst>
              <a:ext uri="{96DAC541-7B7A-43D3-8B79-37D633B846F1}">
                <asvg:svgBlip xmlns:asvg="http://schemas.microsoft.com/office/drawing/2016/SVG/main" r:embed="rId77"/>
              </a:ext>
            </a:extLst>
          </a:blip>
          <a:stretch>
            <a:fillRect/>
          </a:stretch>
        </p:blipFill>
        <p:spPr>
          <a:xfrm>
            <a:off x="5439215" y="1451610"/>
            <a:ext cx="228600" cy="228600"/>
          </a:xfrm>
          <a:prstGeom prst="rect">
            <a:avLst/>
          </a:prstGeom>
        </p:spPr>
      </p:pic>
      <p:pic>
        <p:nvPicPr>
          <p:cNvPr id="204" name="Graphic 203">
            <a:extLst>
              <a:ext uri="{FF2B5EF4-FFF2-40B4-BE49-F238E27FC236}">
                <a16:creationId xmlns:a16="http://schemas.microsoft.com/office/drawing/2014/main" id="{BE720748-37B8-2346-A90A-26CC3B609F9F}"/>
              </a:ext>
            </a:extLst>
          </p:cNvPr>
          <p:cNvPicPr>
            <a:picLocks noChangeAspect="1"/>
          </p:cNvPicPr>
          <p:nvPr userDrawn="1"/>
        </p:nvPicPr>
        <p:blipFill>
          <a:blip r:embed="rId78">
            <a:extLst>
              <a:ext uri="{96DAC541-7B7A-43D3-8B79-37D633B846F1}">
                <asvg:svgBlip xmlns:asvg="http://schemas.microsoft.com/office/drawing/2016/SVG/main" r:embed="rId79"/>
              </a:ext>
            </a:extLst>
          </a:blip>
          <a:stretch>
            <a:fillRect/>
          </a:stretch>
        </p:blipFill>
        <p:spPr>
          <a:xfrm>
            <a:off x="4218908" y="1464310"/>
            <a:ext cx="165100" cy="203200"/>
          </a:xfrm>
          <a:prstGeom prst="rect">
            <a:avLst/>
          </a:prstGeom>
        </p:spPr>
      </p:pic>
      <p:pic>
        <p:nvPicPr>
          <p:cNvPr id="206" name="Graphic 205">
            <a:extLst>
              <a:ext uri="{FF2B5EF4-FFF2-40B4-BE49-F238E27FC236}">
                <a16:creationId xmlns:a16="http://schemas.microsoft.com/office/drawing/2014/main" id="{17D984E0-B2EF-FC45-953D-EC60B12BB675}"/>
              </a:ext>
            </a:extLst>
          </p:cNvPr>
          <p:cNvPicPr>
            <a:picLocks noChangeAspect="1"/>
          </p:cNvPicPr>
          <p:nvPr userDrawn="1"/>
        </p:nvPicPr>
        <p:blipFill>
          <a:blip r:embed="rId80">
            <a:extLst>
              <a:ext uri="{96DAC541-7B7A-43D3-8B79-37D633B846F1}">
                <asvg:svgBlip xmlns:asvg="http://schemas.microsoft.com/office/drawing/2016/SVG/main" r:embed="rId81"/>
              </a:ext>
            </a:extLst>
          </a:blip>
          <a:stretch>
            <a:fillRect/>
          </a:stretch>
        </p:blipFill>
        <p:spPr>
          <a:xfrm>
            <a:off x="3865475" y="1457960"/>
            <a:ext cx="165100" cy="215900"/>
          </a:xfrm>
          <a:prstGeom prst="rect">
            <a:avLst/>
          </a:prstGeom>
        </p:spPr>
      </p:pic>
      <p:pic>
        <p:nvPicPr>
          <p:cNvPr id="208" name="Graphic 207">
            <a:extLst>
              <a:ext uri="{FF2B5EF4-FFF2-40B4-BE49-F238E27FC236}">
                <a16:creationId xmlns:a16="http://schemas.microsoft.com/office/drawing/2014/main" id="{F8691F11-C4CE-6A4F-B7D9-72FFAE8428D5}"/>
              </a:ext>
            </a:extLst>
          </p:cNvPr>
          <p:cNvPicPr>
            <a:picLocks noChangeAspect="1"/>
          </p:cNvPicPr>
          <p:nvPr userDrawn="1"/>
        </p:nvPicPr>
        <p:blipFill>
          <a:blip r:embed="rId82">
            <a:extLst>
              <a:ext uri="{96DAC541-7B7A-43D3-8B79-37D633B846F1}">
                <asvg:svgBlip xmlns:asvg="http://schemas.microsoft.com/office/drawing/2016/SVG/main" r:embed="rId83"/>
              </a:ext>
            </a:extLst>
          </a:blip>
          <a:stretch>
            <a:fillRect/>
          </a:stretch>
        </p:blipFill>
        <p:spPr>
          <a:xfrm>
            <a:off x="3421779" y="1457960"/>
            <a:ext cx="215900" cy="215900"/>
          </a:xfrm>
          <a:prstGeom prst="rect">
            <a:avLst/>
          </a:prstGeom>
        </p:spPr>
      </p:pic>
      <p:pic>
        <p:nvPicPr>
          <p:cNvPr id="210" name="Graphic 209">
            <a:extLst>
              <a:ext uri="{FF2B5EF4-FFF2-40B4-BE49-F238E27FC236}">
                <a16:creationId xmlns:a16="http://schemas.microsoft.com/office/drawing/2014/main" id="{E99BBF76-FDAA-EB44-9799-24F339A2F0C0}"/>
              </a:ext>
            </a:extLst>
          </p:cNvPr>
          <p:cNvPicPr>
            <a:picLocks noChangeAspect="1"/>
          </p:cNvPicPr>
          <p:nvPr userDrawn="1"/>
        </p:nvPicPr>
        <p:blipFill>
          <a:blip r:embed="rId84">
            <a:extLst>
              <a:ext uri="{96DAC541-7B7A-43D3-8B79-37D633B846F1}">
                <asvg:svgBlip xmlns:asvg="http://schemas.microsoft.com/office/drawing/2016/SVG/main" r:embed="rId85"/>
              </a:ext>
            </a:extLst>
          </a:blip>
          <a:stretch>
            <a:fillRect/>
          </a:stretch>
        </p:blipFill>
        <p:spPr>
          <a:xfrm>
            <a:off x="3013789" y="1451610"/>
            <a:ext cx="228600" cy="228600"/>
          </a:xfrm>
          <a:prstGeom prst="rect">
            <a:avLst/>
          </a:prstGeom>
        </p:spPr>
      </p:pic>
      <p:pic>
        <p:nvPicPr>
          <p:cNvPr id="212" name="Graphic 211">
            <a:extLst>
              <a:ext uri="{FF2B5EF4-FFF2-40B4-BE49-F238E27FC236}">
                <a16:creationId xmlns:a16="http://schemas.microsoft.com/office/drawing/2014/main" id="{74C55C42-DC8B-0148-AAFA-FD3EA01AEB5B}"/>
              </a:ext>
            </a:extLst>
          </p:cNvPr>
          <p:cNvPicPr>
            <a:picLocks noChangeAspect="1"/>
          </p:cNvPicPr>
          <p:nvPr userDrawn="1"/>
        </p:nvPicPr>
        <p:blipFill>
          <a:blip r:embed="rId86">
            <a:extLst>
              <a:ext uri="{96DAC541-7B7A-43D3-8B79-37D633B846F1}">
                <asvg:svgBlip xmlns:asvg="http://schemas.microsoft.com/office/drawing/2016/SVG/main" r:embed="rId87"/>
              </a:ext>
            </a:extLst>
          </a:blip>
          <a:stretch>
            <a:fillRect/>
          </a:stretch>
        </p:blipFill>
        <p:spPr>
          <a:xfrm>
            <a:off x="2616783" y="1392093"/>
            <a:ext cx="270734" cy="300817"/>
          </a:xfrm>
          <a:prstGeom prst="rect">
            <a:avLst/>
          </a:prstGeom>
        </p:spPr>
      </p:pic>
      <p:pic>
        <p:nvPicPr>
          <p:cNvPr id="214" name="Graphic 213">
            <a:extLst>
              <a:ext uri="{FF2B5EF4-FFF2-40B4-BE49-F238E27FC236}">
                <a16:creationId xmlns:a16="http://schemas.microsoft.com/office/drawing/2014/main" id="{8DB030B3-B2DB-1D42-B916-E39AD455748A}"/>
              </a:ext>
            </a:extLst>
          </p:cNvPr>
          <p:cNvPicPr>
            <a:picLocks noChangeAspect="1"/>
          </p:cNvPicPr>
          <p:nvPr userDrawn="1"/>
        </p:nvPicPr>
        <p:blipFill>
          <a:blip r:embed="rId88">
            <a:extLst>
              <a:ext uri="{96DAC541-7B7A-43D3-8B79-37D633B846F1}">
                <asvg:svgBlip xmlns:asvg="http://schemas.microsoft.com/office/drawing/2016/SVG/main" r:embed="rId89"/>
              </a:ext>
            </a:extLst>
          </a:blip>
          <a:stretch>
            <a:fillRect/>
          </a:stretch>
        </p:blipFill>
        <p:spPr>
          <a:xfrm>
            <a:off x="2225638" y="1457960"/>
            <a:ext cx="215900" cy="215900"/>
          </a:xfrm>
          <a:prstGeom prst="rect">
            <a:avLst/>
          </a:prstGeom>
        </p:spPr>
      </p:pic>
      <p:pic>
        <p:nvPicPr>
          <p:cNvPr id="216" name="Graphic 215">
            <a:extLst>
              <a:ext uri="{FF2B5EF4-FFF2-40B4-BE49-F238E27FC236}">
                <a16:creationId xmlns:a16="http://schemas.microsoft.com/office/drawing/2014/main" id="{95E39C02-FDF7-8640-851D-EEE3C39ED4A0}"/>
              </a:ext>
            </a:extLst>
          </p:cNvPr>
          <p:cNvPicPr>
            <a:picLocks noChangeAspect="1"/>
          </p:cNvPicPr>
          <p:nvPr userDrawn="1"/>
        </p:nvPicPr>
        <p:blipFill>
          <a:blip r:embed="rId90">
            <a:extLst>
              <a:ext uri="{96DAC541-7B7A-43D3-8B79-37D633B846F1}">
                <asvg:svgBlip xmlns:asvg="http://schemas.microsoft.com/office/drawing/2016/SVG/main" r:embed="rId91"/>
              </a:ext>
            </a:extLst>
          </a:blip>
          <a:stretch>
            <a:fillRect/>
          </a:stretch>
        </p:blipFill>
        <p:spPr>
          <a:xfrm>
            <a:off x="1772655" y="1457960"/>
            <a:ext cx="215900" cy="215900"/>
          </a:xfrm>
          <a:prstGeom prst="rect">
            <a:avLst/>
          </a:prstGeom>
        </p:spPr>
      </p:pic>
      <p:pic>
        <p:nvPicPr>
          <p:cNvPr id="218" name="Graphic 217">
            <a:extLst>
              <a:ext uri="{FF2B5EF4-FFF2-40B4-BE49-F238E27FC236}">
                <a16:creationId xmlns:a16="http://schemas.microsoft.com/office/drawing/2014/main" id="{07BA36DB-8D9D-8A4B-9D3D-D9E04F10672E}"/>
              </a:ext>
            </a:extLst>
          </p:cNvPr>
          <p:cNvPicPr>
            <a:picLocks noChangeAspect="1"/>
          </p:cNvPicPr>
          <p:nvPr userDrawn="1"/>
        </p:nvPicPr>
        <p:blipFill>
          <a:blip r:embed="rId92">
            <a:extLst>
              <a:ext uri="{96DAC541-7B7A-43D3-8B79-37D633B846F1}">
                <asvg:svgBlip xmlns:asvg="http://schemas.microsoft.com/office/drawing/2016/SVG/main" r:embed="rId93"/>
              </a:ext>
            </a:extLst>
          </a:blip>
          <a:stretch>
            <a:fillRect/>
          </a:stretch>
        </p:blipFill>
        <p:spPr>
          <a:xfrm>
            <a:off x="1381280" y="1451610"/>
            <a:ext cx="228600" cy="228600"/>
          </a:xfrm>
          <a:prstGeom prst="rect">
            <a:avLst/>
          </a:prstGeom>
        </p:spPr>
      </p:pic>
      <p:pic>
        <p:nvPicPr>
          <p:cNvPr id="220" name="Graphic 219">
            <a:extLst>
              <a:ext uri="{FF2B5EF4-FFF2-40B4-BE49-F238E27FC236}">
                <a16:creationId xmlns:a16="http://schemas.microsoft.com/office/drawing/2014/main" id="{DA766D5E-A1FB-7041-B766-2C910EE07421}"/>
              </a:ext>
            </a:extLst>
          </p:cNvPr>
          <p:cNvPicPr>
            <a:picLocks noChangeAspect="1"/>
          </p:cNvPicPr>
          <p:nvPr userDrawn="1"/>
        </p:nvPicPr>
        <p:blipFill>
          <a:blip r:embed="rId94">
            <a:extLst>
              <a:ext uri="{96DAC541-7B7A-43D3-8B79-37D633B846F1}">
                <asvg:svgBlip xmlns:asvg="http://schemas.microsoft.com/office/drawing/2016/SVG/main" r:embed="rId95"/>
              </a:ext>
            </a:extLst>
          </a:blip>
          <a:stretch>
            <a:fillRect/>
          </a:stretch>
        </p:blipFill>
        <p:spPr>
          <a:xfrm>
            <a:off x="933878" y="1451610"/>
            <a:ext cx="228600" cy="228600"/>
          </a:xfrm>
          <a:prstGeom prst="rect">
            <a:avLst/>
          </a:prstGeom>
        </p:spPr>
      </p:pic>
      <p:pic>
        <p:nvPicPr>
          <p:cNvPr id="222" name="Graphic 221">
            <a:extLst>
              <a:ext uri="{FF2B5EF4-FFF2-40B4-BE49-F238E27FC236}">
                <a16:creationId xmlns:a16="http://schemas.microsoft.com/office/drawing/2014/main" id="{AA5ED4BE-12D4-1743-A0FB-594F89FA836A}"/>
              </a:ext>
            </a:extLst>
          </p:cNvPr>
          <p:cNvPicPr>
            <a:picLocks noChangeAspect="1"/>
          </p:cNvPicPr>
          <p:nvPr userDrawn="1"/>
        </p:nvPicPr>
        <p:blipFill>
          <a:blip r:embed="rId96">
            <a:extLst>
              <a:ext uri="{96DAC541-7B7A-43D3-8B79-37D633B846F1}">
                <asvg:svgBlip xmlns:asvg="http://schemas.microsoft.com/office/drawing/2016/SVG/main" r:embed="rId97"/>
              </a:ext>
            </a:extLst>
          </a:blip>
          <a:stretch>
            <a:fillRect/>
          </a:stretch>
        </p:blipFill>
        <p:spPr>
          <a:xfrm>
            <a:off x="521335" y="1451610"/>
            <a:ext cx="228600" cy="228600"/>
          </a:xfrm>
          <a:prstGeom prst="rect">
            <a:avLst/>
          </a:prstGeom>
        </p:spPr>
      </p:pic>
      <p:pic>
        <p:nvPicPr>
          <p:cNvPr id="224" name="Graphic 223">
            <a:extLst>
              <a:ext uri="{FF2B5EF4-FFF2-40B4-BE49-F238E27FC236}">
                <a16:creationId xmlns:a16="http://schemas.microsoft.com/office/drawing/2014/main" id="{CC49C6A1-CA90-C048-8541-CA4FAE4E1D76}"/>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8397875" y="1451610"/>
            <a:ext cx="215900" cy="228600"/>
          </a:xfrm>
          <a:prstGeom prst="rect">
            <a:avLst/>
          </a:prstGeom>
        </p:spPr>
      </p:pic>
      <p:pic>
        <p:nvPicPr>
          <p:cNvPr id="225" name="Graphic 224">
            <a:extLst>
              <a:ext uri="{FF2B5EF4-FFF2-40B4-BE49-F238E27FC236}">
                <a16:creationId xmlns:a16="http://schemas.microsoft.com/office/drawing/2014/main" id="{BC99C51C-AA62-3A4F-AA56-D43FE76C8406}"/>
              </a:ext>
            </a:extLst>
          </p:cNvPr>
          <p:cNvPicPr>
            <a:picLocks noChangeAspect="1"/>
          </p:cNvPicPr>
          <p:nvPr userDrawn="1"/>
        </p:nvPicPr>
        <p:blipFill>
          <a:blip r:embed="rId98">
            <a:extLst>
              <a:ext uri="{96DAC541-7B7A-43D3-8B79-37D633B846F1}">
                <asvg:svgBlip xmlns:asvg="http://schemas.microsoft.com/office/drawing/2016/SVG/main" r:embed="rId99"/>
              </a:ext>
            </a:extLst>
          </a:blip>
          <a:stretch>
            <a:fillRect/>
          </a:stretch>
        </p:blipFill>
        <p:spPr>
          <a:xfrm>
            <a:off x="7637369" y="1457960"/>
            <a:ext cx="119944" cy="215900"/>
          </a:xfrm>
          <a:prstGeom prst="rect">
            <a:avLst/>
          </a:prstGeom>
        </p:spPr>
      </p:pic>
      <p:pic>
        <p:nvPicPr>
          <p:cNvPr id="226" name="Graphic 225">
            <a:extLst>
              <a:ext uri="{FF2B5EF4-FFF2-40B4-BE49-F238E27FC236}">
                <a16:creationId xmlns:a16="http://schemas.microsoft.com/office/drawing/2014/main" id="{059BBF36-66FB-1145-8506-645D371C2E64}"/>
              </a:ext>
            </a:extLst>
          </p:cNvPr>
          <p:cNvPicPr>
            <a:picLocks noChangeAspect="1"/>
          </p:cNvPicPr>
          <p:nvPr userDrawn="1"/>
        </p:nvPicPr>
        <p:blipFill>
          <a:blip r:embed="rId100">
            <a:extLst>
              <a:ext uri="{96DAC541-7B7A-43D3-8B79-37D633B846F1}">
                <asvg:svgBlip xmlns:asvg="http://schemas.microsoft.com/office/drawing/2016/SVG/main" r:embed="rId101"/>
              </a:ext>
            </a:extLst>
          </a:blip>
          <a:stretch>
            <a:fillRect/>
          </a:stretch>
        </p:blipFill>
        <p:spPr>
          <a:xfrm>
            <a:off x="7574772" y="2025272"/>
            <a:ext cx="245139" cy="136187"/>
          </a:xfrm>
          <a:prstGeom prst="rect">
            <a:avLst/>
          </a:prstGeom>
        </p:spPr>
      </p:pic>
      <p:pic>
        <p:nvPicPr>
          <p:cNvPr id="227" name="Graphic 226">
            <a:extLst>
              <a:ext uri="{FF2B5EF4-FFF2-40B4-BE49-F238E27FC236}">
                <a16:creationId xmlns:a16="http://schemas.microsoft.com/office/drawing/2014/main" id="{590101FB-650F-1D4A-861C-3C72CADBEEE7}"/>
              </a:ext>
            </a:extLst>
          </p:cNvPr>
          <p:cNvPicPr>
            <a:picLocks noChangeAspect="1"/>
          </p:cNvPicPr>
          <p:nvPr userDrawn="1"/>
        </p:nvPicPr>
        <p:blipFill>
          <a:blip r:embed="rId102">
            <a:extLst>
              <a:ext uri="{96DAC541-7B7A-43D3-8B79-37D633B846F1}">
                <asvg:svgBlip xmlns:asvg="http://schemas.microsoft.com/office/drawing/2016/SVG/main" r:embed="rId103"/>
              </a:ext>
            </a:extLst>
          </a:blip>
          <a:stretch>
            <a:fillRect/>
          </a:stretch>
        </p:blipFill>
        <p:spPr>
          <a:xfrm>
            <a:off x="8019315" y="2567037"/>
            <a:ext cx="245139" cy="136187"/>
          </a:xfrm>
          <a:prstGeom prst="rect">
            <a:avLst/>
          </a:prstGeom>
        </p:spPr>
      </p:pic>
      <p:pic>
        <p:nvPicPr>
          <p:cNvPr id="229" name="Graphic 228">
            <a:extLst>
              <a:ext uri="{FF2B5EF4-FFF2-40B4-BE49-F238E27FC236}">
                <a16:creationId xmlns:a16="http://schemas.microsoft.com/office/drawing/2014/main" id="{E4B24CD3-7F76-EF4B-B5B6-98FD345259C8}"/>
              </a:ext>
            </a:extLst>
          </p:cNvPr>
          <p:cNvPicPr>
            <a:picLocks noChangeAspect="1"/>
          </p:cNvPicPr>
          <p:nvPr userDrawn="1"/>
        </p:nvPicPr>
        <p:blipFill>
          <a:blip r:embed="rId104">
            <a:extLst>
              <a:ext uri="{96DAC541-7B7A-43D3-8B79-37D633B846F1}">
                <asvg:svgBlip xmlns:asvg="http://schemas.microsoft.com/office/drawing/2016/SVG/main" r:embed="rId105"/>
              </a:ext>
            </a:extLst>
          </a:blip>
          <a:stretch>
            <a:fillRect/>
          </a:stretch>
        </p:blipFill>
        <p:spPr>
          <a:xfrm>
            <a:off x="5888617" y="3088703"/>
            <a:ext cx="215900" cy="190500"/>
          </a:xfrm>
          <a:prstGeom prst="rect">
            <a:avLst/>
          </a:prstGeom>
        </p:spPr>
      </p:pic>
      <p:pic>
        <p:nvPicPr>
          <p:cNvPr id="231" name="Graphic 230">
            <a:extLst>
              <a:ext uri="{FF2B5EF4-FFF2-40B4-BE49-F238E27FC236}">
                <a16:creationId xmlns:a16="http://schemas.microsoft.com/office/drawing/2014/main" id="{F8FEF101-3319-1844-B1A9-B39ABB60A6AA}"/>
              </a:ext>
            </a:extLst>
          </p:cNvPr>
          <p:cNvPicPr>
            <a:picLocks noChangeAspect="1"/>
          </p:cNvPicPr>
          <p:nvPr userDrawn="1"/>
        </p:nvPicPr>
        <p:blipFill>
          <a:blip r:embed="rId106">
            <a:extLst>
              <a:ext uri="{96DAC541-7B7A-43D3-8B79-37D633B846F1}">
                <asvg:svgBlip xmlns:asvg="http://schemas.microsoft.com/office/drawing/2016/SVG/main" r:embed="rId107"/>
              </a:ext>
            </a:extLst>
          </a:blip>
          <a:stretch>
            <a:fillRect/>
          </a:stretch>
        </p:blipFill>
        <p:spPr>
          <a:xfrm>
            <a:off x="5439215" y="3063303"/>
            <a:ext cx="228600" cy="241300"/>
          </a:xfrm>
          <a:prstGeom prst="rect">
            <a:avLst/>
          </a:prstGeom>
        </p:spPr>
      </p:pic>
      <p:pic>
        <p:nvPicPr>
          <p:cNvPr id="233" name="Graphic 232">
            <a:extLst>
              <a:ext uri="{FF2B5EF4-FFF2-40B4-BE49-F238E27FC236}">
                <a16:creationId xmlns:a16="http://schemas.microsoft.com/office/drawing/2014/main" id="{698B66C4-C0D9-7546-B375-17057A225C8E}"/>
              </a:ext>
            </a:extLst>
          </p:cNvPr>
          <p:cNvPicPr>
            <a:picLocks noChangeAspect="1"/>
          </p:cNvPicPr>
          <p:nvPr userDrawn="1"/>
        </p:nvPicPr>
        <p:blipFill>
          <a:blip r:embed="rId108">
            <a:extLst>
              <a:ext uri="{96DAC541-7B7A-43D3-8B79-37D633B846F1}">
                <asvg:svgBlip xmlns:asvg="http://schemas.microsoft.com/office/drawing/2016/SVG/main" r:embed="rId109"/>
              </a:ext>
            </a:extLst>
          </a:blip>
          <a:stretch>
            <a:fillRect/>
          </a:stretch>
        </p:blipFill>
        <p:spPr>
          <a:xfrm>
            <a:off x="4984107" y="3088703"/>
            <a:ext cx="228600" cy="190500"/>
          </a:xfrm>
          <a:prstGeom prst="rect">
            <a:avLst/>
          </a:prstGeom>
        </p:spPr>
      </p:pic>
      <p:pic>
        <p:nvPicPr>
          <p:cNvPr id="235" name="Graphic 234">
            <a:extLst>
              <a:ext uri="{FF2B5EF4-FFF2-40B4-BE49-F238E27FC236}">
                <a16:creationId xmlns:a16="http://schemas.microsoft.com/office/drawing/2014/main" id="{E7ABCD6E-AED4-C543-A307-0C4707A63E91}"/>
              </a:ext>
            </a:extLst>
          </p:cNvPr>
          <p:cNvPicPr>
            <a:picLocks noChangeAspect="1"/>
          </p:cNvPicPr>
          <p:nvPr userDrawn="1"/>
        </p:nvPicPr>
        <p:blipFill>
          <a:blip r:embed="rId110">
            <a:extLst>
              <a:ext uri="{96DAC541-7B7A-43D3-8B79-37D633B846F1}">
                <asvg:svgBlip xmlns:asvg="http://schemas.microsoft.com/office/drawing/2016/SVG/main" r:embed="rId111"/>
              </a:ext>
            </a:extLst>
          </a:blip>
          <a:stretch>
            <a:fillRect/>
          </a:stretch>
        </p:blipFill>
        <p:spPr>
          <a:xfrm>
            <a:off x="4576560" y="3082353"/>
            <a:ext cx="228600" cy="203200"/>
          </a:xfrm>
          <a:prstGeom prst="rect">
            <a:avLst/>
          </a:prstGeom>
        </p:spPr>
      </p:pic>
      <p:pic>
        <p:nvPicPr>
          <p:cNvPr id="237" name="Graphic 236">
            <a:extLst>
              <a:ext uri="{FF2B5EF4-FFF2-40B4-BE49-F238E27FC236}">
                <a16:creationId xmlns:a16="http://schemas.microsoft.com/office/drawing/2014/main" id="{3A60F8B2-4E38-2948-810E-091F52750CF3}"/>
              </a:ext>
            </a:extLst>
          </p:cNvPr>
          <p:cNvPicPr>
            <a:picLocks noChangeAspect="1"/>
          </p:cNvPicPr>
          <p:nvPr userDrawn="1"/>
        </p:nvPicPr>
        <p:blipFill>
          <a:blip r:embed="rId112">
            <a:extLst>
              <a:ext uri="{96DAC541-7B7A-43D3-8B79-37D633B846F1}">
                <asvg:svgBlip xmlns:asvg="http://schemas.microsoft.com/office/drawing/2016/SVG/main" r:embed="rId113"/>
              </a:ext>
            </a:extLst>
          </a:blip>
          <a:stretch>
            <a:fillRect/>
          </a:stretch>
        </p:blipFill>
        <p:spPr>
          <a:xfrm>
            <a:off x="4199342" y="3069653"/>
            <a:ext cx="228600" cy="228600"/>
          </a:xfrm>
          <a:prstGeom prst="rect">
            <a:avLst/>
          </a:prstGeom>
        </p:spPr>
      </p:pic>
      <p:pic>
        <p:nvPicPr>
          <p:cNvPr id="239" name="Graphic 238">
            <a:extLst>
              <a:ext uri="{FF2B5EF4-FFF2-40B4-BE49-F238E27FC236}">
                <a16:creationId xmlns:a16="http://schemas.microsoft.com/office/drawing/2014/main" id="{BF1ECDE0-AB46-AA4B-8783-BA7EA799CE0F}"/>
              </a:ext>
            </a:extLst>
          </p:cNvPr>
          <p:cNvPicPr>
            <a:picLocks noChangeAspect="1"/>
          </p:cNvPicPr>
          <p:nvPr userDrawn="1"/>
        </p:nvPicPr>
        <p:blipFill>
          <a:blip r:embed="rId114">
            <a:extLst>
              <a:ext uri="{96DAC541-7B7A-43D3-8B79-37D633B846F1}">
                <asvg:svgBlip xmlns:asvg="http://schemas.microsoft.com/office/drawing/2016/SVG/main" r:embed="rId115"/>
              </a:ext>
            </a:extLst>
          </a:blip>
          <a:stretch>
            <a:fillRect/>
          </a:stretch>
        </p:blipFill>
        <p:spPr>
          <a:xfrm>
            <a:off x="3833725" y="3069653"/>
            <a:ext cx="228600" cy="228600"/>
          </a:xfrm>
          <a:prstGeom prst="rect">
            <a:avLst/>
          </a:prstGeom>
        </p:spPr>
      </p:pic>
      <p:pic>
        <p:nvPicPr>
          <p:cNvPr id="241" name="Graphic 240">
            <a:extLst>
              <a:ext uri="{FF2B5EF4-FFF2-40B4-BE49-F238E27FC236}">
                <a16:creationId xmlns:a16="http://schemas.microsoft.com/office/drawing/2014/main" id="{A80B42B0-97EE-9F4F-972B-8F27DDA98812}"/>
              </a:ext>
            </a:extLst>
          </p:cNvPr>
          <p:cNvPicPr>
            <a:picLocks noChangeAspect="1"/>
          </p:cNvPicPr>
          <p:nvPr userDrawn="1"/>
        </p:nvPicPr>
        <p:blipFill>
          <a:blip r:embed="rId116">
            <a:extLst>
              <a:ext uri="{96DAC541-7B7A-43D3-8B79-37D633B846F1}">
                <asvg:svgBlip xmlns:asvg="http://schemas.microsoft.com/office/drawing/2016/SVG/main" r:embed="rId117"/>
              </a:ext>
            </a:extLst>
          </a:blip>
          <a:stretch>
            <a:fillRect/>
          </a:stretch>
        </p:blipFill>
        <p:spPr>
          <a:xfrm>
            <a:off x="3415429" y="3069653"/>
            <a:ext cx="228600" cy="228600"/>
          </a:xfrm>
          <a:prstGeom prst="rect">
            <a:avLst/>
          </a:prstGeom>
        </p:spPr>
      </p:pic>
      <p:pic>
        <p:nvPicPr>
          <p:cNvPr id="243" name="Graphic 242">
            <a:extLst>
              <a:ext uri="{FF2B5EF4-FFF2-40B4-BE49-F238E27FC236}">
                <a16:creationId xmlns:a16="http://schemas.microsoft.com/office/drawing/2014/main" id="{26CAB35C-D64F-1B40-921A-F6A50D72DB2F}"/>
              </a:ext>
            </a:extLst>
          </p:cNvPr>
          <p:cNvPicPr>
            <a:picLocks noChangeAspect="1"/>
          </p:cNvPicPr>
          <p:nvPr userDrawn="1"/>
        </p:nvPicPr>
        <p:blipFill>
          <a:blip r:embed="rId118">
            <a:extLst>
              <a:ext uri="{96DAC541-7B7A-43D3-8B79-37D633B846F1}">
                <asvg:svgBlip xmlns:asvg="http://schemas.microsoft.com/office/drawing/2016/SVG/main" r:embed="rId119"/>
              </a:ext>
            </a:extLst>
          </a:blip>
          <a:stretch>
            <a:fillRect/>
          </a:stretch>
        </p:blipFill>
        <p:spPr>
          <a:xfrm>
            <a:off x="3013789" y="3069653"/>
            <a:ext cx="228600" cy="228600"/>
          </a:xfrm>
          <a:prstGeom prst="rect">
            <a:avLst/>
          </a:prstGeom>
        </p:spPr>
      </p:pic>
      <p:pic>
        <p:nvPicPr>
          <p:cNvPr id="245" name="Graphic 244">
            <a:extLst>
              <a:ext uri="{FF2B5EF4-FFF2-40B4-BE49-F238E27FC236}">
                <a16:creationId xmlns:a16="http://schemas.microsoft.com/office/drawing/2014/main" id="{FD010480-862A-024A-9298-411DCC8CDAC5}"/>
              </a:ext>
            </a:extLst>
          </p:cNvPr>
          <p:cNvPicPr>
            <a:picLocks noChangeAspect="1"/>
          </p:cNvPicPr>
          <p:nvPr userDrawn="1"/>
        </p:nvPicPr>
        <p:blipFill>
          <a:blip r:embed="rId120">
            <a:extLst>
              <a:ext uri="{96DAC541-7B7A-43D3-8B79-37D633B846F1}">
                <asvg:svgBlip xmlns:asvg="http://schemas.microsoft.com/office/drawing/2016/SVG/main" r:embed="rId121"/>
              </a:ext>
            </a:extLst>
          </a:blip>
          <a:stretch>
            <a:fillRect/>
          </a:stretch>
        </p:blipFill>
        <p:spPr>
          <a:xfrm>
            <a:off x="2637850" y="3069653"/>
            <a:ext cx="228600" cy="228600"/>
          </a:xfrm>
          <a:prstGeom prst="rect">
            <a:avLst/>
          </a:prstGeom>
        </p:spPr>
      </p:pic>
      <p:pic>
        <p:nvPicPr>
          <p:cNvPr id="247" name="Graphic 246">
            <a:extLst>
              <a:ext uri="{FF2B5EF4-FFF2-40B4-BE49-F238E27FC236}">
                <a16:creationId xmlns:a16="http://schemas.microsoft.com/office/drawing/2014/main" id="{3EDCB658-1815-0A4A-A73E-712D74EF63DD}"/>
              </a:ext>
            </a:extLst>
          </p:cNvPr>
          <p:cNvPicPr>
            <a:picLocks noChangeAspect="1"/>
          </p:cNvPicPr>
          <p:nvPr userDrawn="1"/>
        </p:nvPicPr>
        <p:blipFill>
          <a:blip r:embed="rId122">
            <a:extLst>
              <a:ext uri="{96DAC541-7B7A-43D3-8B79-37D633B846F1}">
                <asvg:svgBlip xmlns:asvg="http://schemas.microsoft.com/office/drawing/2016/SVG/main" r:embed="rId123"/>
              </a:ext>
            </a:extLst>
          </a:blip>
          <a:stretch>
            <a:fillRect/>
          </a:stretch>
        </p:blipFill>
        <p:spPr>
          <a:xfrm>
            <a:off x="2219288" y="3069653"/>
            <a:ext cx="228600" cy="228600"/>
          </a:xfrm>
          <a:prstGeom prst="rect">
            <a:avLst/>
          </a:prstGeom>
        </p:spPr>
      </p:pic>
      <p:pic>
        <p:nvPicPr>
          <p:cNvPr id="249" name="Graphic 248">
            <a:extLst>
              <a:ext uri="{FF2B5EF4-FFF2-40B4-BE49-F238E27FC236}">
                <a16:creationId xmlns:a16="http://schemas.microsoft.com/office/drawing/2014/main" id="{B11A6CCA-E553-B64F-97E5-816AED81FA93}"/>
              </a:ext>
            </a:extLst>
          </p:cNvPr>
          <p:cNvPicPr>
            <a:picLocks noChangeAspect="1"/>
          </p:cNvPicPr>
          <p:nvPr userDrawn="1"/>
        </p:nvPicPr>
        <p:blipFill>
          <a:blip r:embed="rId124">
            <a:extLst>
              <a:ext uri="{96DAC541-7B7A-43D3-8B79-37D633B846F1}">
                <asvg:svgBlip xmlns:asvg="http://schemas.microsoft.com/office/drawing/2016/SVG/main" r:embed="rId125"/>
              </a:ext>
            </a:extLst>
          </a:blip>
          <a:stretch>
            <a:fillRect/>
          </a:stretch>
        </p:blipFill>
        <p:spPr>
          <a:xfrm>
            <a:off x="1413030" y="3069653"/>
            <a:ext cx="165100" cy="228600"/>
          </a:xfrm>
          <a:prstGeom prst="rect">
            <a:avLst/>
          </a:prstGeom>
        </p:spPr>
      </p:pic>
      <p:pic>
        <p:nvPicPr>
          <p:cNvPr id="251" name="Graphic 250">
            <a:extLst>
              <a:ext uri="{FF2B5EF4-FFF2-40B4-BE49-F238E27FC236}">
                <a16:creationId xmlns:a16="http://schemas.microsoft.com/office/drawing/2014/main" id="{80BC9D4D-B52D-F748-9152-1E306072AF7A}"/>
              </a:ext>
            </a:extLst>
          </p:cNvPr>
          <p:cNvPicPr>
            <a:picLocks noChangeAspect="1"/>
          </p:cNvPicPr>
          <p:nvPr userDrawn="1"/>
        </p:nvPicPr>
        <p:blipFill>
          <a:blip r:embed="rId126">
            <a:extLst>
              <a:ext uri="{96DAC541-7B7A-43D3-8B79-37D633B846F1}">
                <asvg:svgBlip xmlns:asvg="http://schemas.microsoft.com/office/drawing/2016/SVG/main" r:embed="rId127"/>
              </a:ext>
            </a:extLst>
          </a:blip>
          <a:stretch>
            <a:fillRect/>
          </a:stretch>
        </p:blipFill>
        <p:spPr>
          <a:xfrm>
            <a:off x="946578" y="3088703"/>
            <a:ext cx="203200" cy="190500"/>
          </a:xfrm>
          <a:prstGeom prst="rect">
            <a:avLst/>
          </a:prstGeom>
        </p:spPr>
      </p:pic>
      <p:pic>
        <p:nvPicPr>
          <p:cNvPr id="253" name="Graphic 252">
            <a:extLst>
              <a:ext uri="{FF2B5EF4-FFF2-40B4-BE49-F238E27FC236}">
                <a16:creationId xmlns:a16="http://schemas.microsoft.com/office/drawing/2014/main" id="{42EB5D2D-9BC1-5544-B7F4-B38BD46B87BF}"/>
              </a:ext>
            </a:extLst>
          </p:cNvPr>
          <p:cNvPicPr>
            <a:picLocks noChangeAspect="1"/>
          </p:cNvPicPr>
          <p:nvPr userDrawn="1"/>
        </p:nvPicPr>
        <p:blipFill>
          <a:blip r:embed="rId128">
            <a:extLst>
              <a:ext uri="{96DAC541-7B7A-43D3-8B79-37D633B846F1}">
                <asvg:svgBlip xmlns:asvg="http://schemas.microsoft.com/office/drawing/2016/SVG/main" r:embed="rId129"/>
              </a:ext>
            </a:extLst>
          </a:blip>
          <a:stretch>
            <a:fillRect/>
          </a:stretch>
        </p:blipFill>
        <p:spPr>
          <a:xfrm>
            <a:off x="1804405" y="3069653"/>
            <a:ext cx="152400" cy="228600"/>
          </a:xfrm>
          <a:prstGeom prst="rect">
            <a:avLst/>
          </a:prstGeom>
        </p:spPr>
      </p:pic>
      <p:pic>
        <p:nvPicPr>
          <p:cNvPr id="261" name="Graphic 260">
            <a:extLst>
              <a:ext uri="{FF2B5EF4-FFF2-40B4-BE49-F238E27FC236}">
                <a16:creationId xmlns:a16="http://schemas.microsoft.com/office/drawing/2014/main" id="{90C944FF-B563-1C40-AADC-E4A832FE440B}"/>
              </a:ext>
            </a:extLst>
          </p:cNvPr>
          <p:cNvPicPr>
            <a:picLocks noChangeAspect="1"/>
          </p:cNvPicPr>
          <p:nvPr userDrawn="1"/>
        </p:nvPicPr>
        <p:blipFill>
          <a:blip r:embed="rId130">
            <a:extLst>
              <a:ext uri="{96DAC541-7B7A-43D3-8B79-37D633B846F1}">
                <asvg:svgBlip xmlns:asvg="http://schemas.microsoft.com/office/drawing/2016/SVG/main" r:embed="rId131"/>
              </a:ext>
            </a:extLst>
          </a:blip>
          <a:stretch>
            <a:fillRect/>
          </a:stretch>
        </p:blipFill>
        <p:spPr>
          <a:xfrm>
            <a:off x="504825" y="3069653"/>
            <a:ext cx="228600" cy="228600"/>
          </a:xfrm>
          <a:prstGeom prst="rect">
            <a:avLst/>
          </a:prstGeom>
        </p:spPr>
      </p:pic>
      <p:pic>
        <p:nvPicPr>
          <p:cNvPr id="263" name="Graphic 262">
            <a:extLst>
              <a:ext uri="{FF2B5EF4-FFF2-40B4-BE49-F238E27FC236}">
                <a16:creationId xmlns:a16="http://schemas.microsoft.com/office/drawing/2014/main" id="{695419F6-1B09-9A47-905C-A5D6674F64DD}"/>
              </a:ext>
            </a:extLst>
          </p:cNvPr>
          <p:cNvPicPr>
            <a:picLocks noChangeAspect="1"/>
          </p:cNvPicPr>
          <p:nvPr userDrawn="1"/>
        </p:nvPicPr>
        <p:blipFill>
          <a:blip r:embed="rId132">
            <a:extLst>
              <a:ext uri="{96DAC541-7B7A-43D3-8B79-37D633B846F1}">
                <asvg:svgBlip xmlns:asvg="http://schemas.microsoft.com/office/drawing/2016/SVG/main" r:embed="rId133"/>
              </a:ext>
            </a:extLst>
          </a:blip>
          <a:stretch>
            <a:fillRect/>
          </a:stretch>
        </p:blipFill>
        <p:spPr>
          <a:xfrm>
            <a:off x="504825" y="2539880"/>
            <a:ext cx="228600" cy="190500"/>
          </a:xfrm>
          <a:prstGeom prst="rect">
            <a:avLst/>
          </a:prstGeom>
        </p:spPr>
      </p:pic>
      <p:pic>
        <p:nvPicPr>
          <p:cNvPr id="265" name="Graphic 264">
            <a:extLst>
              <a:ext uri="{FF2B5EF4-FFF2-40B4-BE49-F238E27FC236}">
                <a16:creationId xmlns:a16="http://schemas.microsoft.com/office/drawing/2014/main" id="{407DB9ED-12D1-474D-B769-B6505B012F97}"/>
              </a:ext>
            </a:extLst>
          </p:cNvPr>
          <p:cNvPicPr>
            <a:picLocks noChangeAspect="1"/>
          </p:cNvPicPr>
          <p:nvPr userDrawn="1"/>
        </p:nvPicPr>
        <p:blipFill>
          <a:blip r:embed="rId134">
            <a:extLst>
              <a:ext uri="{96DAC541-7B7A-43D3-8B79-37D633B846F1}">
                <asvg:svgBlip xmlns:asvg="http://schemas.microsoft.com/office/drawing/2016/SVG/main" r:embed="rId135"/>
              </a:ext>
            </a:extLst>
          </a:blip>
          <a:stretch>
            <a:fillRect/>
          </a:stretch>
        </p:blipFill>
        <p:spPr>
          <a:xfrm>
            <a:off x="933878" y="2520830"/>
            <a:ext cx="228600" cy="228600"/>
          </a:xfrm>
          <a:prstGeom prst="rect">
            <a:avLst/>
          </a:prstGeom>
        </p:spPr>
      </p:pic>
      <p:pic>
        <p:nvPicPr>
          <p:cNvPr id="267" name="Graphic 266">
            <a:extLst>
              <a:ext uri="{FF2B5EF4-FFF2-40B4-BE49-F238E27FC236}">
                <a16:creationId xmlns:a16="http://schemas.microsoft.com/office/drawing/2014/main" id="{76E4C7AB-A16F-5A45-8589-65318C9CF684}"/>
              </a:ext>
            </a:extLst>
          </p:cNvPr>
          <p:cNvPicPr>
            <a:picLocks noChangeAspect="1"/>
          </p:cNvPicPr>
          <p:nvPr userDrawn="1"/>
        </p:nvPicPr>
        <p:blipFill>
          <a:blip r:embed="rId136">
            <a:extLst>
              <a:ext uri="{96DAC541-7B7A-43D3-8B79-37D633B846F1}">
                <asvg:svgBlip xmlns:asvg="http://schemas.microsoft.com/office/drawing/2016/SVG/main" r:embed="rId137"/>
              </a:ext>
            </a:extLst>
          </a:blip>
          <a:stretch>
            <a:fillRect/>
          </a:stretch>
        </p:blipFill>
        <p:spPr>
          <a:xfrm>
            <a:off x="7589391" y="2520830"/>
            <a:ext cx="215900" cy="228600"/>
          </a:xfrm>
          <a:prstGeom prst="rect">
            <a:avLst/>
          </a:prstGeom>
        </p:spPr>
      </p:pic>
      <p:pic>
        <p:nvPicPr>
          <p:cNvPr id="269" name="Graphic 268">
            <a:extLst>
              <a:ext uri="{FF2B5EF4-FFF2-40B4-BE49-F238E27FC236}">
                <a16:creationId xmlns:a16="http://schemas.microsoft.com/office/drawing/2014/main" id="{7B8DDA80-AE67-E049-9710-1E0BD01B7ACA}"/>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7172543" y="2539880"/>
            <a:ext cx="228600" cy="190500"/>
          </a:xfrm>
          <a:prstGeom prst="rect">
            <a:avLst/>
          </a:prstGeom>
        </p:spPr>
      </p:pic>
      <p:pic>
        <p:nvPicPr>
          <p:cNvPr id="271" name="Graphic 270">
            <a:extLst>
              <a:ext uri="{FF2B5EF4-FFF2-40B4-BE49-F238E27FC236}">
                <a16:creationId xmlns:a16="http://schemas.microsoft.com/office/drawing/2014/main" id="{488F3CD9-BC66-B249-BF24-9794E39C9117}"/>
              </a:ext>
            </a:extLst>
          </p:cNvPr>
          <p:cNvPicPr>
            <a:picLocks noChangeAspect="1"/>
          </p:cNvPicPr>
          <p:nvPr userDrawn="1"/>
        </p:nvPicPr>
        <p:blipFill>
          <a:blip r:embed="rId140">
            <a:extLst>
              <a:ext uri="{96DAC541-7B7A-43D3-8B79-37D633B846F1}">
                <asvg:svgBlip xmlns:asvg="http://schemas.microsoft.com/office/drawing/2016/SVG/main" r:embed="rId141"/>
              </a:ext>
            </a:extLst>
          </a:blip>
          <a:stretch>
            <a:fillRect/>
          </a:stretch>
        </p:blipFill>
        <p:spPr>
          <a:xfrm>
            <a:off x="6726935" y="2520830"/>
            <a:ext cx="228600" cy="228600"/>
          </a:xfrm>
          <a:prstGeom prst="rect">
            <a:avLst/>
          </a:prstGeom>
        </p:spPr>
      </p:pic>
      <p:pic>
        <p:nvPicPr>
          <p:cNvPr id="273" name="Graphic 272">
            <a:extLst>
              <a:ext uri="{FF2B5EF4-FFF2-40B4-BE49-F238E27FC236}">
                <a16:creationId xmlns:a16="http://schemas.microsoft.com/office/drawing/2014/main" id="{F6095CA0-CC31-5A46-A280-98E70FEFACF8}"/>
              </a:ext>
            </a:extLst>
          </p:cNvPr>
          <p:cNvPicPr>
            <a:picLocks noChangeAspect="1"/>
          </p:cNvPicPr>
          <p:nvPr userDrawn="1"/>
        </p:nvPicPr>
        <p:blipFill>
          <a:blip r:embed="rId142">
            <a:extLst>
              <a:ext uri="{96DAC541-7B7A-43D3-8B79-37D633B846F1}">
                <asvg:svgBlip xmlns:asvg="http://schemas.microsoft.com/office/drawing/2016/SVG/main" r:embed="rId143"/>
              </a:ext>
            </a:extLst>
          </a:blip>
          <a:stretch>
            <a:fillRect/>
          </a:stretch>
        </p:blipFill>
        <p:spPr>
          <a:xfrm>
            <a:off x="6295059" y="2558930"/>
            <a:ext cx="228600" cy="152400"/>
          </a:xfrm>
          <a:prstGeom prst="rect">
            <a:avLst/>
          </a:prstGeom>
        </p:spPr>
      </p:pic>
      <p:pic>
        <p:nvPicPr>
          <p:cNvPr id="275" name="Graphic 274">
            <a:extLst>
              <a:ext uri="{FF2B5EF4-FFF2-40B4-BE49-F238E27FC236}">
                <a16:creationId xmlns:a16="http://schemas.microsoft.com/office/drawing/2014/main" id="{7F9832C2-40F3-4B44-A05E-3A630AEAB4BA}"/>
              </a:ext>
            </a:extLst>
          </p:cNvPr>
          <p:cNvPicPr>
            <a:picLocks noChangeAspect="1"/>
          </p:cNvPicPr>
          <p:nvPr userDrawn="1"/>
        </p:nvPicPr>
        <p:blipFill>
          <a:blip r:embed="rId144">
            <a:extLst>
              <a:ext uri="{96DAC541-7B7A-43D3-8B79-37D633B846F1}">
                <asvg:svgBlip xmlns:asvg="http://schemas.microsoft.com/office/drawing/2016/SVG/main" r:embed="rId145"/>
              </a:ext>
            </a:extLst>
          </a:blip>
          <a:stretch>
            <a:fillRect/>
          </a:stretch>
        </p:blipFill>
        <p:spPr>
          <a:xfrm>
            <a:off x="5920367" y="2514480"/>
            <a:ext cx="152400" cy="241300"/>
          </a:xfrm>
          <a:prstGeom prst="rect">
            <a:avLst/>
          </a:prstGeom>
        </p:spPr>
      </p:pic>
      <p:pic>
        <p:nvPicPr>
          <p:cNvPr id="277" name="Graphic 276">
            <a:extLst>
              <a:ext uri="{FF2B5EF4-FFF2-40B4-BE49-F238E27FC236}">
                <a16:creationId xmlns:a16="http://schemas.microsoft.com/office/drawing/2014/main" id="{85BCABAE-60DF-CF49-AEC2-8C4E612561B9}"/>
              </a:ext>
            </a:extLst>
          </p:cNvPr>
          <p:cNvPicPr>
            <a:picLocks noChangeAspect="1"/>
          </p:cNvPicPr>
          <p:nvPr userDrawn="1"/>
        </p:nvPicPr>
        <p:blipFill>
          <a:blip r:embed="rId146">
            <a:extLst>
              <a:ext uri="{96DAC541-7B7A-43D3-8B79-37D633B846F1}">
                <asvg:svgBlip xmlns:asvg="http://schemas.microsoft.com/office/drawing/2016/SVG/main" r:embed="rId147"/>
              </a:ext>
            </a:extLst>
          </a:blip>
          <a:stretch>
            <a:fillRect/>
          </a:stretch>
        </p:blipFill>
        <p:spPr>
          <a:xfrm>
            <a:off x="5439215" y="2514480"/>
            <a:ext cx="228600" cy="241300"/>
          </a:xfrm>
          <a:prstGeom prst="rect">
            <a:avLst/>
          </a:prstGeom>
        </p:spPr>
      </p:pic>
      <p:pic>
        <p:nvPicPr>
          <p:cNvPr id="278" name="Graphic 277">
            <a:extLst>
              <a:ext uri="{FF2B5EF4-FFF2-40B4-BE49-F238E27FC236}">
                <a16:creationId xmlns:a16="http://schemas.microsoft.com/office/drawing/2014/main" id="{6ABD59FE-875B-634F-962E-250487AAA502}"/>
              </a:ext>
            </a:extLst>
          </p:cNvPr>
          <p:cNvPicPr>
            <a:picLocks noChangeAspect="1"/>
          </p:cNvPicPr>
          <p:nvPr userDrawn="1"/>
        </p:nvPicPr>
        <p:blipFill>
          <a:blip r:embed="rId148">
            <a:extLst>
              <a:ext uri="{96DAC541-7B7A-43D3-8B79-37D633B846F1}">
                <asvg:svgBlip xmlns:asvg="http://schemas.microsoft.com/office/drawing/2016/SVG/main" r:embed="rId149"/>
              </a:ext>
            </a:extLst>
          </a:blip>
          <a:stretch>
            <a:fillRect/>
          </a:stretch>
        </p:blipFill>
        <p:spPr>
          <a:xfrm>
            <a:off x="504825" y="3643876"/>
            <a:ext cx="228600" cy="241300"/>
          </a:xfrm>
          <a:prstGeom prst="rect">
            <a:avLst/>
          </a:prstGeom>
        </p:spPr>
      </p:pic>
      <p:pic>
        <p:nvPicPr>
          <p:cNvPr id="279" name="Graphic 278">
            <a:extLst>
              <a:ext uri="{FF2B5EF4-FFF2-40B4-BE49-F238E27FC236}">
                <a16:creationId xmlns:a16="http://schemas.microsoft.com/office/drawing/2014/main" id="{57DC2A4C-42DC-8648-A536-7CC9E50FC985}"/>
              </a:ext>
            </a:extLst>
          </p:cNvPr>
          <p:cNvPicPr>
            <a:picLocks noChangeAspect="1"/>
          </p:cNvPicPr>
          <p:nvPr userDrawn="1"/>
        </p:nvPicPr>
        <p:blipFill>
          <a:blip r:embed="rId150">
            <a:extLst>
              <a:ext uri="{96DAC541-7B7A-43D3-8B79-37D633B846F1}">
                <asvg:svgBlip xmlns:asvg="http://schemas.microsoft.com/office/drawing/2016/SVG/main" r:embed="rId151"/>
              </a:ext>
            </a:extLst>
          </a:blip>
          <a:stretch>
            <a:fillRect/>
          </a:stretch>
        </p:blipFill>
        <p:spPr>
          <a:xfrm>
            <a:off x="971978" y="3643876"/>
            <a:ext cx="152400" cy="241300"/>
          </a:xfrm>
          <a:prstGeom prst="rect">
            <a:avLst/>
          </a:prstGeom>
        </p:spPr>
      </p:pic>
      <p:pic>
        <p:nvPicPr>
          <p:cNvPr id="280" name="Graphic 279">
            <a:extLst>
              <a:ext uri="{FF2B5EF4-FFF2-40B4-BE49-F238E27FC236}">
                <a16:creationId xmlns:a16="http://schemas.microsoft.com/office/drawing/2014/main" id="{1C53E0DC-99F5-5448-97CB-DCCBB7C7B9F0}"/>
              </a:ext>
            </a:extLst>
          </p:cNvPr>
          <p:cNvPicPr>
            <a:picLocks noChangeAspect="1"/>
          </p:cNvPicPr>
          <p:nvPr userDrawn="1"/>
        </p:nvPicPr>
        <p:blipFill>
          <a:blip r:embed="rId152">
            <a:extLst>
              <a:ext uri="{96DAC541-7B7A-43D3-8B79-37D633B846F1}">
                <asvg:svgBlip xmlns:asvg="http://schemas.microsoft.com/office/drawing/2016/SVG/main" r:embed="rId153"/>
              </a:ext>
            </a:extLst>
          </a:blip>
          <a:stretch>
            <a:fillRect/>
          </a:stretch>
        </p:blipFill>
        <p:spPr>
          <a:xfrm>
            <a:off x="1381280" y="3643876"/>
            <a:ext cx="228600" cy="241300"/>
          </a:xfrm>
          <a:prstGeom prst="rect">
            <a:avLst/>
          </a:prstGeom>
        </p:spPr>
      </p:pic>
      <p:pic>
        <p:nvPicPr>
          <p:cNvPr id="281" name="Graphic 280">
            <a:extLst>
              <a:ext uri="{FF2B5EF4-FFF2-40B4-BE49-F238E27FC236}">
                <a16:creationId xmlns:a16="http://schemas.microsoft.com/office/drawing/2014/main" id="{083B58D2-5187-C940-BB21-4B766225F239}"/>
              </a:ext>
            </a:extLst>
          </p:cNvPr>
          <p:cNvPicPr>
            <a:picLocks noChangeAspect="1"/>
          </p:cNvPicPr>
          <p:nvPr userDrawn="1"/>
        </p:nvPicPr>
        <p:blipFill>
          <a:blip r:embed="rId154">
            <a:extLst>
              <a:ext uri="{96DAC541-7B7A-43D3-8B79-37D633B846F1}">
                <asvg:svgBlip xmlns:asvg="http://schemas.microsoft.com/office/drawing/2016/SVG/main" r:embed="rId155"/>
              </a:ext>
            </a:extLst>
          </a:blip>
          <a:stretch>
            <a:fillRect/>
          </a:stretch>
        </p:blipFill>
        <p:spPr>
          <a:xfrm>
            <a:off x="1766305" y="3637526"/>
            <a:ext cx="228600" cy="254000"/>
          </a:xfrm>
          <a:prstGeom prst="rect">
            <a:avLst/>
          </a:prstGeom>
        </p:spPr>
      </p:pic>
      <p:pic>
        <p:nvPicPr>
          <p:cNvPr id="282" name="Graphic 281">
            <a:extLst>
              <a:ext uri="{FF2B5EF4-FFF2-40B4-BE49-F238E27FC236}">
                <a16:creationId xmlns:a16="http://schemas.microsoft.com/office/drawing/2014/main" id="{BEFA1B42-860A-DF41-ABA4-9F7AE1BE830F}"/>
              </a:ext>
            </a:extLst>
          </p:cNvPr>
          <p:cNvPicPr>
            <a:picLocks noChangeAspect="1"/>
          </p:cNvPicPr>
          <p:nvPr userDrawn="1"/>
        </p:nvPicPr>
        <p:blipFill>
          <a:blip r:embed="rId156">
            <a:extLst>
              <a:ext uri="{96DAC541-7B7A-43D3-8B79-37D633B846F1}">
                <asvg:svgBlip xmlns:asvg="http://schemas.microsoft.com/office/drawing/2016/SVG/main" r:embed="rId157"/>
              </a:ext>
            </a:extLst>
          </a:blip>
          <a:stretch>
            <a:fillRect/>
          </a:stretch>
        </p:blipFill>
        <p:spPr>
          <a:xfrm>
            <a:off x="2219288" y="3650226"/>
            <a:ext cx="228600" cy="228600"/>
          </a:xfrm>
          <a:prstGeom prst="rect">
            <a:avLst/>
          </a:prstGeom>
        </p:spPr>
      </p:pic>
      <p:pic>
        <p:nvPicPr>
          <p:cNvPr id="283" name="Graphic 282">
            <a:extLst>
              <a:ext uri="{FF2B5EF4-FFF2-40B4-BE49-F238E27FC236}">
                <a16:creationId xmlns:a16="http://schemas.microsoft.com/office/drawing/2014/main" id="{26B428B2-E622-F146-B803-E45D5B6F63DA}"/>
              </a:ext>
            </a:extLst>
          </p:cNvPr>
          <p:cNvPicPr>
            <a:picLocks noChangeAspect="1"/>
          </p:cNvPicPr>
          <p:nvPr userDrawn="1"/>
        </p:nvPicPr>
        <p:blipFill>
          <a:blip r:embed="rId158">
            <a:extLst>
              <a:ext uri="{96DAC541-7B7A-43D3-8B79-37D633B846F1}">
                <asvg:svgBlip xmlns:asvg="http://schemas.microsoft.com/office/drawing/2016/SVG/main" r:embed="rId159"/>
              </a:ext>
            </a:extLst>
          </a:blip>
          <a:stretch>
            <a:fillRect/>
          </a:stretch>
        </p:blipFill>
        <p:spPr>
          <a:xfrm>
            <a:off x="2631500" y="3662926"/>
            <a:ext cx="241300" cy="203200"/>
          </a:xfrm>
          <a:prstGeom prst="rect">
            <a:avLst/>
          </a:prstGeom>
        </p:spPr>
      </p:pic>
      <p:pic>
        <p:nvPicPr>
          <p:cNvPr id="284" name="Graphic 283">
            <a:extLst>
              <a:ext uri="{FF2B5EF4-FFF2-40B4-BE49-F238E27FC236}">
                <a16:creationId xmlns:a16="http://schemas.microsoft.com/office/drawing/2014/main" id="{EE160DA8-6C02-4347-ACF0-B27FB954FF7D}"/>
              </a:ext>
            </a:extLst>
          </p:cNvPr>
          <p:cNvPicPr>
            <a:picLocks noChangeAspect="1"/>
          </p:cNvPicPr>
          <p:nvPr userDrawn="1"/>
        </p:nvPicPr>
        <p:blipFill>
          <a:blip r:embed="rId160">
            <a:extLst>
              <a:ext uri="{96DAC541-7B7A-43D3-8B79-37D633B846F1}">
                <asvg:svgBlip xmlns:asvg="http://schemas.microsoft.com/office/drawing/2016/SVG/main" r:embed="rId161"/>
              </a:ext>
            </a:extLst>
          </a:blip>
          <a:stretch>
            <a:fillRect/>
          </a:stretch>
        </p:blipFill>
        <p:spPr>
          <a:xfrm>
            <a:off x="3007439" y="3650226"/>
            <a:ext cx="241300" cy="228600"/>
          </a:xfrm>
          <a:prstGeom prst="rect">
            <a:avLst/>
          </a:prstGeom>
        </p:spPr>
      </p:pic>
      <p:pic>
        <p:nvPicPr>
          <p:cNvPr id="285" name="Graphic 284">
            <a:extLst>
              <a:ext uri="{FF2B5EF4-FFF2-40B4-BE49-F238E27FC236}">
                <a16:creationId xmlns:a16="http://schemas.microsoft.com/office/drawing/2014/main" id="{748E8CE1-96AE-EB48-8DDC-EF5AB2045C22}"/>
              </a:ext>
            </a:extLst>
          </p:cNvPr>
          <p:cNvPicPr>
            <a:picLocks noChangeAspect="1"/>
          </p:cNvPicPr>
          <p:nvPr userDrawn="1"/>
        </p:nvPicPr>
        <p:blipFill>
          <a:blip r:embed="rId162">
            <a:extLst>
              <a:ext uri="{96DAC541-7B7A-43D3-8B79-37D633B846F1}">
                <asvg:svgBlip xmlns:asvg="http://schemas.microsoft.com/office/drawing/2016/SVG/main" r:embed="rId163"/>
              </a:ext>
            </a:extLst>
          </a:blip>
          <a:stretch>
            <a:fillRect/>
          </a:stretch>
        </p:blipFill>
        <p:spPr>
          <a:xfrm>
            <a:off x="3409079" y="3650226"/>
            <a:ext cx="241300" cy="228600"/>
          </a:xfrm>
          <a:prstGeom prst="rect">
            <a:avLst/>
          </a:prstGeom>
        </p:spPr>
      </p:pic>
      <p:pic>
        <p:nvPicPr>
          <p:cNvPr id="286" name="Graphic 285">
            <a:extLst>
              <a:ext uri="{FF2B5EF4-FFF2-40B4-BE49-F238E27FC236}">
                <a16:creationId xmlns:a16="http://schemas.microsoft.com/office/drawing/2014/main" id="{BF8997B8-B18C-E740-B1AF-3E438864B8E3}"/>
              </a:ext>
            </a:extLst>
          </p:cNvPr>
          <p:cNvPicPr>
            <a:picLocks noChangeAspect="1"/>
          </p:cNvPicPr>
          <p:nvPr userDrawn="1"/>
        </p:nvPicPr>
        <p:blipFill>
          <a:blip r:embed="rId164">
            <a:extLst>
              <a:ext uri="{96DAC541-7B7A-43D3-8B79-37D633B846F1}">
                <asvg:svgBlip xmlns:asvg="http://schemas.microsoft.com/office/drawing/2016/SVG/main" r:embed="rId165"/>
              </a:ext>
            </a:extLst>
          </a:blip>
          <a:stretch>
            <a:fillRect/>
          </a:stretch>
        </p:blipFill>
        <p:spPr>
          <a:xfrm>
            <a:off x="3827375" y="3650226"/>
            <a:ext cx="241300" cy="228600"/>
          </a:xfrm>
          <a:prstGeom prst="rect">
            <a:avLst/>
          </a:prstGeom>
        </p:spPr>
      </p:pic>
      <p:pic>
        <p:nvPicPr>
          <p:cNvPr id="287" name="Graphic 286">
            <a:extLst>
              <a:ext uri="{FF2B5EF4-FFF2-40B4-BE49-F238E27FC236}">
                <a16:creationId xmlns:a16="http://schemas.microsoft.com/office/drawing/2014/main" id="{5492BB07-B446-E246-89C4-2B685DFFBA0C}"/>
              </a:ext>
            </a:extLst>
          </p:cNvPr>
          <p:cNvPicPr>
            <a:picLocks noChangeAspect="1"/>
          </p:cNvPicPr>
          <p:nvPr userDrawn="1"/>
        </p:nvPicPr>
        <p:blipFill>
          <a:blip r:embed="rId166">
            <a:extLst>
              <a:ext uri="{96DAC541-7B7A-43D3-8B79-37D633B846F1}">
                <asvg:svgBlip xmlns:asvg="http://schemas.microsoft.com/office/drawing/2016/SVG/main" r:embed="rId167"/>
              </a:ext>
            </a:extLst>
          </a:blip>
          <a:stretch>
            <a:fillRect/>
          </a:stretch>
        </p:blipFill>
        <p:spPr>
          <a:xfrm>
            <a:off x="8372475" y="3063303"/>
            <a:ext cx="266700" cy="241300"/>
          </a:xfrm>
          <a:prstGeom prst="rect">
            <a:avLst/>
          </a:prstGeom>
        </p:spPr>
      </p:pic>
      <p:pic>
        <p:nvPicPr>
          <p:cNvPr id="288" name="Graphic 287">
            <a:extLst>
              <a:ext uri="{FF2B5EF4-FFF2-40B4-BE49-F238E27FC236}">
                <a16:creationId xmlns:a16="http://schemas.microsoft.com/office/drawing/2014/main" id="{A9A36A2B-A824-B243-9D07-59787926382D}"/>
              </a:ext>
            </a:extLst>
          </p:cNvPr>
          <p:cNvPicPr>
            <a:picLocks noChangeAspect="1"/>
          </p:cNvPicPr>
          <p:nvPr userDrawn="1"/>
        </p:nvPicPr>
        <p:blipFill>
          <a:blip r:embed="rId168">
            <a:extLst>
              <a:ext uri="{96DAC541-7B7A-43D3-8B79-37D633B846F1}">
                <asvg:svgBlip xmlns:asvg="http://schemas.microsoft.com/office/drawing/2016/SVG/main" r:embed="rId169"/>
              </a:ext>
            </a:extLst>
          </a:blip>
          <a:stretch>
            <a:fillRect/>
          </a:stretch>
        </p:blipFill>
        <p:spPr>
          <a:xfrm>
            <a:off x="8021234" y="3063303"/>
            <a:ext cx="241300" cy="241300"/>
          </a:xfrm>
          <a:prstGeom prst="rect">
            <a:avLst/>
          </a:prstGeom>
        </p:spPr>
      </p:pic>
      <p:pic>
        <p:nvPicPr>
          <p:cNvPr id="289" name="Graphic 288">
            <a:extLst>
              <a:ext uri="{FF2B5EF4-FFF2-40B4-BE49-F238E27FC236}">
                <a16:creationId xmlns:a16="http://schemas.microsoft.com/office/drawing/2014/main" id="{46F322A7-6C6A-054D-A900-F75D68C35C56}"/>
              </a:ext>
            </a:extLst>
          </p:cNvPr>
          <p:cNvPicPr>
            <a:picLocks noChangeAspect="1"/>
          </p:cNvPicPr>
          <p:nvPr userDrawn="1"/>
        </p:nvPicPr>
        <p:blipFill>
          <a:blip r:embed="rId170">
            <a:extLst>
              <a:ext uri="{96DAC541-7B7A-43D3-8B79-37D633B846F1}">
                <asvg:svgBlip xmlns:asvg="http://schemas.microsoft.com/office/drawing/2016/SVG/main" r:embed="rId171"/>
              </a:ext>
            </a:extLst>
          </a:blip>
          <a:stretch>
            <a:fillRect/>
          </a:stretch>
        </p:blipFill>
        <p:spPr>
          <a:xfrm>
            <a:off x="7602091" y="3069653"/>
            <a:ext cx="190500" cy="228600"/>
          </a:xfrm>
          <a:prstGeom prst="rect">
            <a:avLst/>
          </a:prstGeom>
        </p:spPr>
      </p:pic>
      <p:pic>
        <p:nvPicPr>
          <p:cNvPr id="290" name="Graphic 289">
            <a:extLst>
              <a:ext uri="{FF2B5EF4-FFF2-40B4-BE49-F238E27FC236}">
                <a16:creationId xmlns:a16="http://schemas.microsoft.com/office/drawing/2014/main" id="{D5EB3740-8506-2546-905B-48523A231C86}"/>
              </a:ext>
            </a:extLst>
          </p:cNvPr>
          <p:cNvPicPr>
            <a:picLocks noChangeAspect="1"/>
          </p:cNvPicPr>
          <p:nvPr userDrawn="1"/>
        </p:nvPicPr>
        <p:blipFill>
          <a:blip r:embed="rId172">
            <a:extLst>
              <a:ext uri="{96DAC541-7B7A-43D3-8B79-37D633B846F1}">
                <asvg:svgBlip xmlns:asvg="http://schemas.microsoft.com/office/drawing/2016/SVG/main" r:embed="rId173"/>
              </a:ext>
            </a:extLst>
          </a:blip>
          <a:stretch>
            <a:fillRect/>
          </a:stretch>
        </p:blipFill>
        <p:spPr>
          <a:xfrm>
            <a:off x="7172543" y="3069653"/>
            <a:ext cx="228600" cy="228600"/>
          </a:xfrm>
          <a:prstGeom prst="rect">
            <a:avLst/>
          </a:prstGeom>
        </p:spPr>
      </p:pic>
      <p:pic>
        <p:nvPicPr>
          <p:cNvPr id="291" name="Graphic 290">
            <a:extLst>
              <a:ext uri="{FF2B5EF4-FFF2-40B4-BE49-F238E27FC236}">
                <a16:creationId xmlns:a16="http://schemas.microsoft.com/office/drawing/2014/main" id="{73E05336-F8A3-5446-8885-5575D89036BC}"/>
              </a:ext>
            </a:extLst>
          </p:cNvPr>
          <p:cNvPicPr>
            <a:picLocks noChangeAspect="1"/>
          </p:cNvPicPr>
          <p:nvPr userDrawn="1"/>
        </p:nvPicPr>
        <p:blipFill>
          <a:blip r:embed="rId174">
            <a:extLst>
              <a:ext uri="{96DAC541-7B7A-43D3-8B79-37D633B846F1}">
                <asvg:svgBlip xmlns:asvg="http://schemas.microsoft.com/office/drawing/2016/SVG/main" r:embed="rId175"/>
              </a:ext>
            </a:extLst>
          </a:blip>
          <a:stretch>
            <a:fillRect/>
          </a:stretch>
        </p:blipFill>
        <p:spPr>
          <a:xfrm>
            <a:off x="6745985" y="3069653"/>
            <a:ext cx="190500" cy="228600"/>
          </a:xfrm>
          <a:prstGeom prst="rect">
            <a:avLst/>
          </a:prstGeom>
        </p:spPr>
      </p:pic>
      <p:pic>
        <p:nvPicPr>
          <p:cNvPr id="292" name="Graphic 291">
            <a:extLst>
              <a:ext uri="{FF2B5EF4-FFF2-40B4-BE49-F238E27FC236}">
                <a16:creationId xmlns:a16="http://schemas.microsoft.com/office/drawing/2014/main" id="{F2C6AF3D-9E89-2040-B79D-0C011FB619BC}"/>
              </a:ext>
            </a:extLst>
          </p:cNvPr>
          <p:cNvPicPr>
            <a:picLocks noChangeAspect="1"/>
          </p:cNvPicPr>
          <p:nvPr userDrawn="1"/>
        </p:nvPicPr>
        <p:blipFill>
          <a:blip r:embed="rId176">
            <a:extLst>
              <a:ext uri="{96DAC541-7B7A-43D3-8B79-37D633B846F1}">
                <asvg:svgBlip xmlns:asvg="http://schemas.microsoft.com/office/drawing/2016/SVG/main" r:embed="rId177"/>
              </a:ext>
            </a:extLst>
          </a:blip>
          <a:stretch>
            <a:fillRect/>
          </a:stretch>
        </p:blipFill>
        <p:spPr>
          <a:xfrm>
            <a:off x="6301409" y="3076003"/>
            <a:ext cx="215900" cy="215900"/>
          </a:xfrm>
          <a:prstGeom prst="rect">
            <a:avLst/>
          </a:prstGeom>
        </p:spPr>
      </p:pic>
      <p:sp>
        <p:nvSpPr>
          <p:cNvPr id="293" name="TextBox 292">
            <a:extLst>
              <a:ext uri="{FF2B5EF4-FFF2-40B4-BE49-F238E27FC236}">
                <a16:creationId xmlns:a16="http://schemas.microsoft.com/office/drawing/2014/main" id="{5E15BCDA-36AC-CD43-AD48-07174BECAD04}"/>
              </a:ext>
            </a:extLst>
          </p:cNvPr>
          <p:cNvSpPr txBox="1"/>
          <p:nvPr userDrawn="1"/>
        </p:nvSpPr>
        <p:spPr>
          <a:xfrm>
            <a:off x="4218908" y="3576070"/>
            <a:ext cx="4420267" cy="430887"/>
          </a:xfrm>
          <a:prstGeom prst="rect">
            <a:avLst/>
          </a:prstGeom>
          <a:noFill/>
        </p:spPr>
        <p:txBody>
          <a:bodyPr wrap="square" lIns="0" rIns="0" rtlCol="0">
            <a:spAutoFit/>
          </a:bodyPr>
          <a:lstStyle/>
          <a:p>
            <a:pPr algn="ctr"/>
            <a:r>
              <a:rPr lang="en-US" sz="1100" dirty="0"/>
              <a:t>These are a selection of icons that can be pulled from the </a:t>
            </a:r>
            <a:r>
              <a:rPr lang="en-US" sz="1100" b="1" dirty="0"/>
              <a:t>Master Slides</a:t>
            </a:r>
            <a:r>
              <a:rPr lang="en-US" sz="1100" dirty="0"/>
              <a:t>. The color can be adjusted using the </a:t>
            </a:r>
            <a:r>
              <a:rPr lang="en-US" sz="1100" b="1" dirty="0"/>
              <a:t>Shape Outline </a:t>
            </a:r>
            <a:r>
              <a:rPr lang="en-US" sz="1100" dirty="0"/>
              <a:t>option. </a:t>
            </a:r>
          </a:p>
        </p:txBody>
      </p:sp>
      <p:sp>
        <p:nvSpPr>
          <p:cNvPr id="294" name="Slide Number Placeholder 5">
            <a:extLst>
              <a:ext uri="{FF2B5EF4-FFF2-40B4-BE49-F238E27FC236}">
                <a16:creationId xmlns:a16="http://schemas.microsoft.com/office/drawing/2014/main" id="{C895C7AC-7181-F04B-A5D4-8640DD9965F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t>‹#›</a:t>
            </a:fld>
            <a:endParaRPr lang="en-US" dirty="0"/>
          </a:p>
        </p:txBody>
      </p:sp>
      <p:cxnSp>
        <p:nvCxnSpPr>
          <p:cNvPr id="295" name="Straight Connector 294">
            <a:extLst>
              <a:ext uri="{FF2B5EF4-FFF2-40B4-BE49-F238E27FC236}">
                <a16:creationId xmlns:a16="http://schemas.microsoft.com/office/drawing/2014/main" id="{CBDD8D46-6DC4-964E-BD33-A5D2851C0BB3}"/>
              </a:ext>
            </a:extLst>
          </p:cNvPr>
          <p:cNvCxnSpPr>
            <a:cxnSpLocks/>
          </p:cNvCxnSpPr>
          <p:nvPr userDrawn="1"/>
        </p:nvCxnSpPr>
        <p:spPr>
          <a:xfrm>
            <a:off x="4223987"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32DE69-1B5B-D641-A0AF-01AE4689B151}"/>
              </a:ext>
            </a:extLst>
          </p:cNvPr>
          <p:cNvCxnSpPr>
            <a:cxnSpLocks/>
          </p:cNvCxnSpPr>
          <p:nvPr userDrawn="1"/>
        </p:nvCxnSpPr>
        <p:spPr>
          <a:xfrm>
            <a:off x="8613775" y="3542029"/>
            <a:ext cx="0" cy="461011"/>
          </a:xfrm>
          <a:prstGeom prst="line">
            <a:avLst/>
          </a:prstGeom>
          <a:ln w="31750">
            <a:solidFill>
              <a:srgbClr val="0097D9"/>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9D0E932-5A2B-49E9-9953-F72572BB96F7}"/>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6EE0070F-4DF2-4809-B227-3EB9B018E318}"/>
              </a:ext>
            </a:extLst>
          </p:cNvPr>
          <p:cNvPicPr>
            <a:picLocks noChangeAspect="1"/>
          </p:cNvPicPr>
          <p:nvPr userDrawn="1"/>
        </p:nvPicPr>
        <p:blipFill>
          <a:blip r:embed="rId178"/>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03776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pact Slide with Image and 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AB5724-ED6C-D244-B23C-E84FFEA0B933}"/>
              </a:ext>
            </a:extLst>
          </p:cNvPr>
          <p:cNvSpPr>
            <a:spLocks noGrp="1"/>
          </p:cNvSpPr>
          <p:nvPr>
            <p:ph type="pic" sz="quarter" idx="14"/>
          </p:nvPr>
        </p:nvSpPr>
        <p:spPr>
          <a:xfrm>
            <a:off x="0" y="0"/>
            <a:ext cx="9144000" cy="5143500"/>
          </a:xfrm>
          <a:solidFill>
            <a:srgbClr val="0097D9"/>
          </a:solidFill>
        </p:spPr>
        <p:txBody>
          <a:bodyPr anchor="ctr"/>
          <a:lstStyle>
            <a:lvl1pPr marL="0" indent="0" algn="ctr">
              <a:buNone/>
              <a:defRPr>
                <a:solidFill>
                  <a:schemeClr val="bg1"/>
                </a:solidFill>
              </a:defRPr>
            </a:lvl1pPr>
          </a:lstStyle>
          <a:p>
            <a:endParaRPr lang="en-US" dirty="0"/>
          </a:p>
        </p:txBody>
      </p:sp>
      <p:sp>
        <p:nvSpPr>
          <p:cNvPr id="2" name="Title 1"/>
          <p:cNvSpPr>
            <a:spLocks noGrp="1"/>
          </p:cNvSpPr>
          <p:nvPr>
            <p:ph type="title"/>
          </p:nvPr>
        </p:nvSpPr>
        <p:spPr>
          <a:xfrm>
            <a:off x="2537066" y="2026986"/>
            <a:ext cx="3980112" cy="1089529"/>
          </a:xfrm>
        </p:spPr>
        <p:txBody>
          <a:bodyPr/>
          <a:lstStyle>
            <a:lvl1pPr algn="ctr">
              <a:defRPr sz="3600" b="1">
                <a:solidFill>
                  <a:schemeClr val="bg1"/>
                </a:solidFill>
              </a:defRPr>
            </a:lvl1pPr>
          </a:lstStyle>
          <a:p>
            <a:r>
              <a:rPr lang="en-US" dirty="0"/>
              <a:t>Click to edit Master title style</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dirty="0"/>
          </a:p>
        </p:txBody>
      </p:sp>
    </p:spTree>
    <p:extLst>
      <p:ext uri="{BB962C8B-B14F-4D97-AF65-F5344CB8AC3E}">
        <p14:creationId xmlns:p14="http://schemas.microsoft.com/office/powerpoint/2010/main" val="532717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Divider ">
    <p:bg>
      <p:bgPr>
        <a:solidFill>
          <a:srgbClr val="E6E7E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729" y="3053296"/>
            <a:ext cx="4681728"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1729" y="4333310"/>
            <a:ext cx="4681728"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D9DE7D3D-1E0F-4142-9C15-E6549DD1BF29}"/>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915552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avy Divider ">
    <p:bg>
      <p:bgPr>
        <a:solidFill>
          <a:srgbClr val="002D5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chemeClr val="bg1"/>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a:extLst>
              <a:ext uri="{FF2B5EF4-FFF2-40B4-BE49-F238E27FC236}">
                <a16:creationId xmlns:a16="http://schemas.microsoft.com/office/drawing/2014/main" id="{7E532991-5BCD-4C8E-AB80-D70E96791D67}"/>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515467" y="2581839"/>
            <a:ext cx="2874296" cy="287743"/>
          </a:xfrm>
          <a:prstGeom prst="rect">
            <a:avLst/>
          </a:prstGeom>
        </p:spPr>
      </p:pic>
    </p:spTree>
    <p:extLst>
      <p:ext uri="{BB962C8B-B14F-4D97-AF65-F5344CB8AC3E}">
        <p14:creationId xmlns:p14="http://schemas.microsoft.com/office/powerpoint/2010/main" val="9291257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Navy Divider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pic>
        <p:nvPicPr>
          <p:cNvPr id="9" name="Graphic 8">
            <a:extLst>
              <a:ext uri="{FF2B5EF4-FFF2-40B4-BE49-F238E27FC236}">
                <a16:creationId xmlns:a16="http://schemas.microsoft.com/office/drawing/2014/main" id="{5E4B735E-CDC3-6447-8C13-AE6D8D09DB7E}"/>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28586" r="31757"/>
          <a:stretch/>
        </p:blipFill>
        <p:spPr>
          <a:xfrm>
            <a:off x="2069432" y="0"/>
            <a:ext cx="7074568" cy="4164379"/>
          </a:xfrm>
          <a:prstGeom prst="rect">
            <a:avLst/>
          </a:prstGeom>
        </p:spPr>
      </p:pic>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Picture 6">
            <a:extLst>
              <a:ext uri="{FF2B5EF4-FFF2-40B4-BE49-F238E27FC236}">
                <a16:creationId xmlns:a16="http://schemas.microsoft.com/office/drawing/2014/main" id="{8A6D9DF9-4A45-48C5-9216-04B36510FDD0}"/>
              </a:ext>
            </a:extLst>
          </p:cNvPr>
          <p:cNvPicPr>
            <a:picLocks noChangeAspect="1"/>
          </p:cNvPicPr>
          <p:nvPr userDrawn="1"/>
        </p:nvPicPr>
        <p:blipFill>
          <a:blip r:embed="rId4"/>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3878403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Navy Divider ">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7078A4-E6C1-9B4B-8C38-862CB796CD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524431" y="3053296"/>
            <a:ext cx="4678939" cy="1200329"/>
          </a:xfrm>
        </p:spPr>
        <p:txBody>
          <a:bodyPr lIns="0">
            <a:noAutofit/>
          </a:bodyPr>
          <a:lstStyle>
            <a:lvl1pPr>
              <a:defRPr sz="4000">
                <a:solidFill>
                  <a:srgbClr val="002D56"/>
                </a:solidFill>
              </a:defRPr>
            </a:lvl1pPr>
          </a:lstStyle>
          <a:p>
            <a:r>
              <a:rPr lang="en-US" dirty="0"/>
              <a:t>Click to edit Master title style</a:t>
            </a:r>
          </a:p>
        </p:txBody>
      </p:sp>
      <p:sp>
        <p:nvSpPr>
          <p:cNvPr id="5" name="Subtitle 2">
            <a:extLst>
              <a:ext uri="{FF2B5EF4-FFF2-40B4-BE49-F238E27FC236}">
                <a16:creationId xmlns:a16="http://schemas.microsoft.com/office/drawing/2014/main" id="{8A5F9083-35CF-A049-87AD-E46EE7E9757C}"/>
              </a:ext>
            </a:extLst>
          </p:cNvPr>
          <p:cNvSpPr>
            <a:spLocks noGrp="1"/>
          </p:cNvSpPr>
          <p:nvPr>
            <p:ph type="subTitle" idx="1"/>
          </p:nvPr>
        </p:nvSpPr>
        <p:spPr>
          <a:xfrm>
            <a:off x="524431" y="4333310"/>
            <a:ext cx="4678939" cy="338554"/>
          </a:xfrm>
        </p:spPr>
        <p:txBody>
          <a:bodyPr wrap="square" lIns="0">
            <a:noAutofit/>
          </a:bodyPr>
          <a:lstStyle>
            <a:lvl1pPr marL="0" indent="0" algn="l">
              <a:buNone/>
              <a:defRPr sz="1600">
                <a:solidFill>
                  <a:srgbClr val="0097D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8" name="Picture 7">
            <a:extLst>
              <a:ext uri="{FF2B5EF4-FFF2-40B4-BE49-F238E27FC236}">
                <a16:creationId xmlns:a16="http://schemas.microsoft.com/office/drawing/2014/main" id="{7CE3B7E8-F0C4-4B06-AC01-484A3A2DD8A6}"/>
              </a:ext>
            </a:extLst>
          </p:cNvPr>
          <p:cNvPicPr>
            <a:picLocks noChangeAspect="1"/>
          </p:cNvPicPr>
          <p:nvPr userDrawn="1"/>
        </p:nvPicPr>
        <p:blipFill>
          <a:blip r:embed="rId3"/>
          <a:stretch>
            <a:fillRect/>
          </a:stretch>
        </p:blipFill>
        <p:spPr>
          <a:xfrm>
            <a:off x="509029" y="2581861"/>
            <a:ext cx="2874296" cy="287743"/>
          </a:xfrm>
          <a:prstGeom prst="rect">
            <a:avLst/>
          </a:prstGeom>
        </p:spPr>
      </p:pic>
    </p:spTree>
    <p:extLst>
      <p:ext uri="{BB962C8B-B14F-4D97-AF65-F5344CB8AC3E}">
        <p14:creationId xmlns:p14="http://schemas.microsoft.com/office/powerpoint/2010/main" val="246110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hree">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rgbClr val="E6E7E8"/>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itle 1">
            <a:extLst>
              <a:ext uri="{FF2B5EF4-FFF2-40B4-BE49-F238E27FC236}">
                <a16:creationId xmlns:a16="http://schemas.microsoft.com/office/drawing/2014/main" id="{86265FFB-7488-AF42-95B5-23AA0A5CC8D8}"/>
              </a:ext>
            </a:extLst>
          </p:cNvPr>
          <p:cNvSpPr>
            <a:spLocks noGrp="1"/>
          </p:cNvSpPr>
          <p:nvPr>
            <p:ph type="ctrTitle"/>
          </p:nvPr>
        </p:nvSpPr>
        <p:spPr>
          <a:xfrm>
            <a:off x="847847" y="1632182"/>
            <a:ext cx="4626978" cy="1629677"/>
          </a:xfrm>
        </p:spPr>
        <p:txBody>
          <a:bodyPr wrap="square" lIns="0" anchor="b">
            <a:spAutoFit/>
          </a:bodyPr>
          <a:lstStyle>
            <a:lvl1pPr algn="l">
              <a:defRPr sz="3700" b="1" cap="all" baseline="0"/>
            </a:lvl1pPr>
          </a:lstStyle>
          <a:p>
            <a:r>
              <a:rPr lang="en-US" dirty="0"/>
              <a:t>Click to edit Master title style</a:t>
            </a:r>
          </a:p>
        </p:txBody>
      </p:sp>
      <p:sp>
        <p:nvSpPr>
          <p:cNvPr id="8" name="Subtitle 2">
            <a:extLst>
              <a:ext uri="{FF2B5EF4-FFF2-40B4-BE49-F238E27FC236}">
                <a16:creationId xmlns:a16="http://schemas.microsoft.com/office/drawing/2014/main" id="{22743E8A-2A1A-3C46-9284-D1830FD135A9}"/>
              </a:ext>
            </a:extLst>
          </p:cNvPr>
          <p:cNvSpPr>
            <a:spLocks noGrp="1"/>
          </p:cNvSpPr>
          <p:nvPr>
            <p:ph type="subTitle" idx="1"/>
          </p:nvPr>
        </p:nvSpPr>
        <p:spPr>
          <a:xfrm>
            <a:off x="847847" y="3196190"/>
            <a:ext cx="4626978" cy="338554"/>
          </a:xfrm>
        </p:spPr>
        <p:txBody>
          <a:bodyPr wrap="square" lIns="0">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9" name="Text Placeholder 9">
            <a:extLst>
              <a:ext uri="{FF2B5EF4-FFF2-40B4-BE49-F238E27FC236}">
                <a16:creationId xmlns:a16="http://schemas.microsoft.com/office/drawing/2014/main" id="{E42D34A5-32DC-B246-9F78-C0DAD43A3506}"/>
              </a:ext>
            </a:extLst>
          </p:cNvPr>
          <p:cNvSpPr>
            <a:spLocks noGrp="1"/>
          </p:cNvSpPr>
          <p:nvPr>
            <p:ph type="body" sz="quarter" idx="10" hasCustomPrompt="1"/>
          </p:nvPr>
        </p:nvSpPr>
        <p:spPr>
          <a:xfrm>
            <a:off x="847847" y="4048191"/>
            <a:ext cx="4626978" cy="276999"/>
          </a:xfrm>
        </p:spPr>
        <p:txBody>
          <a:bodyPr lIns="0">
            <a:spAutoFit/>
          </a:bodyPr>
          <a:lstStyle>
            <a:lvl1pPr marL="0" indent="0">
              <a:buNone/>
              <a:defRPr sz="1200">
                <a:solidFill>
                  <a:schemeClr val="accent3"/>
                </a:solidFill>
              </a:defRPr>
            </a:lvl1pPr>
          </a:lstStyle>
          <a:p>
            <a:pPr lvl="0"/>
            <a:r>
              <a:rPr lang="en-US" dirty="0"/>
              <a:t>Presented by</a:t>
            </a:r>
          </a:p>
        </p:txBody>
      </p:sp>
      <p:sp>
        <p:nvSpPr>
          <p:cNvPr id="10" name="Text Placeholder 9">
            <a:extLst>
              <a:ext uri="{FF2B5EF4-FFF2-40B4-BE49-F238E27FC236}">
                <a16:creationId xmlns:a16="http://schemas.microsoft.com/office/drawing/2014/main" id="{26B29CDE-F682-6043-81E8-FD065A418AEA}"/>
              </a:ext>
            </a:extLst>
          </p:cNvPr>
          <p:cNvSpPr>
            <a:spLocks noGrp="1"/>
          </p:cNvSpPr>
          <p:nvPr>
            <p:ph type="body" sz="quarter" idx="11" hasCustomPrompt="1"/>
          </p:nvPr>
        </p:nvSpPr>
        <p:spPr>
          <a:xfrm>
            <a:off x="847847" y="4253378"/>
            <a:ext cx="4626978" cy="276999"/>
          </a:xfrm>
        </p:spPr>
        <p:txBody>
          <a:bodyPr lIns="0">
            <a:spAutoFit/>
          </a:bodyPr>
          <a:lstStyle>
            <a:lvl1pPr marL="0" indent="0">
              <a:buNone/>
              <a:defRPr sz="1200"/>
            </a:lvl1pPr>
          </a:lstStyle>
          <a:p>
            <a:pPr lvl="0"/>
            <a:r>
              <a:rPr lang="en-US" dirty="0"/>
              <a:t>Date goes here</a:t>
            </a:r>
          </a:p>
        </p:txBody>
      </p:sp>
      <p:pic>
        <p:nvPicPr>
          <p:cNvPr id="11" name="Picture 10">
            <a:extLst>
              <a:ext uri="{FF2B5EF4-FFF2-40B4-BE49-F238E27FC236}">
                <a16:creationId xmlns:a16="http://schemas.microsoft.com/office/drawing/2014/main" id="{BA992455-0A18-4620-9C79-3431CEA53153}"/>
              </a:ext>
            </a:extLst>
          </p:cNvPr>
          <p:cNvPicPr>
            <a:picLocks noChangeAspect="1"/>
          </p:cNvPicPr>
          <p:nvPr userDrawn="1"/>
        </p:nvPicPr>
        <p:blipFill>
          <a:blip r:embed="rId2"/>
          <a:stretch>
            <a:fillRect/>
          </a:stretch>
        </p:blipFill>
        <p:spPr>
          <a:xfrm>
            <a:off x="847847" y="982375"/>
            <a:ext cx="3087780" cy="501354"/>
          </a:xfrm>
          <a:prstGeom prst="rect">
            <a:avLst/>
          </a:prstGeom>
        </p:spPr>
      </p:pic>
    </p:spTree>
    <p:extLst>
      <p:ext uri="{BB962C8B-B14F-4D97-AF65-F5344CB8AC3E}">
        <p14:creationId xmlns:p14="http://schemas.microsoft.com/office/powerpoint/2010/main" val="32261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FFD53-8F4F-4339-8CA9-5AC41C80EEA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504827" y="1881809"/>
            <a:ext cx="8134348"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8" name="Text Placeholder 6">
            <a:extLst>
              <a:ext uri="{FF2B5EF4-FFF2-40B4-BE49-F238E27FC236}">
                <a16:creationId xmlns:a16="http://schemas.microsoft.com/office/drawing/2014/main" id="{F347F88A-4B77-A74D-B54C-FB347C43789C}"/>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pic>
        <p:nvPicPr>
          <p:cNvPr id="7" name="Picture 6">
            <a:extLst>
              <a:ext uri="{FF2B5EF4-FFF2-40B4-BE49-F238E27FC236}">
                <a16:creationId xmlns:a16="http://schemas.microsoft.com/office/drawing/2014/main" id="{DAAF46F3-D79C-49FE-A0FB-590CC99CD1E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42409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2 Column">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hasCustomPrompt="1"/>
          </p:nvPr>
        </p:nvSpPr>
        <p:spPr>
          <a:xfrm>
            <a:off x="504827" y="1881809"/>
            <a:ext cx="8134348" cy="2702891"/>
          </a:xfrm>
        </p:spPr>
        <p:txBody>
          <a:bodyPr numCol="2" spcCol="18288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43E6AF5B-30D9-134B-BBCC-167C99E8A284}"/>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0416D39A-441C-4777-B48E-A39BEEA84CD9}"/>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CF11399-F4CE-4A38-B2D1-B9C9756948E1}"/>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97027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3" name="Content Placeholder 2"/>
          <p:cNvSpPr>
            <a:spLocks noGrp="1"/>
          </p:cNvSpPr>
          <p:nvPr>
            <p:ph idx="1"/>
          </p:nvPr>
        </p:nvSpPr>
        <p:spPr>
          <a:xfrm>
            <a:off x="3220277" y="1881809"/>
            <a:ext cx="5418897" cy="2702891"/>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r>
              <a:rPr lang="en-US" dirty="0"/>
              <a:t>Click icon to add picture</a:t>
            </a:r>
          </a:p>
        </p:txBody>
      </p:sp>
      <p:sp>
        <p:nvSpPr>
          <p:cNvPr id="9" name="Text Placeholder 6">
            <a:extLst>
              <a:ext uri="{FF2B5EF4-FFF2-40B4-BE49-F238E27FC236}">
                <a16:creationId xmlns:a16="http://schemas.microsoft.com/office/drawing/2014/main" id="{B47D78F1-F31B-0F47-9D61-8A9C56D3CADB}"/>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ECB98121-507A-ED4E-AD7B-15EA2F3EF81D}"/>
              </a:ext>
            </a:extLst>
          </p:cNvPr>
          <p:cNvSpPr>
            <a:spLocks noGrp="1"/>
          </p:cNvSpPr>
          <p:nvPr>
            <p:ph type="body" sz="quarter" idx="15"/>
          </p:nvPr>
        </p:nvSpPr>
        <p:spPr>
          <a:xfrm>
            <a:off x="504825" y="3528205"/>
            <a:ext cx="2517775" cy="1056496"/>
          </a:xfrm>
        </p:spPr>
        <p:txBody>
          <a:bodyPr lIns="0" rIns="0">
            <a:noAutofit/>
          </a:bodyPr>
          <a:lstStyle>
            <a:lvl1pPr marL="0" indent="0">
              <a:buNone/>
              <a:defRPr sz="1100" i="1"/>
            </a:lvl1pPr>
          </a:lstStyle>
          <a:p>
            <a:pPr lvl="0"/>
            <a:r>
              <a:rPr lang="en-US" dirty="0"/>
              <a:t>Edit Master text styles</a:t>
            </a:r>
          </a:p>
        </p:txBody>
      </p:sp>
      <p:sp>
        <p:nvSpPr>
          <p:cNvPr id="8" name="Rectangle 7">
            <a:extLst>
              <a:ext uri="{FF2B5EF4-FFF2-40B4-BE49-F238E27FC236}">
                <a16:creationId xmlns:a16="http://schemas.microsoft.com/office/drawing/2014/main" id="{9E765E56-24FE-4706-AD35-BA269F537E94}"/>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2FC6585-CAD6-4A58-AE87-B27D1EAA7819}"/>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9467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9" name="Text Placeholder 6">
            <a:extLst>
              <a:ext uri="{FF2B5EF4-FFF2-40B4-BE49-F238E27FC236}">
                <a16:creationId xmlns:a16="http://schemas.microsoft.com/office/drawing/2014/main" id="{C0C35D89-CDB8-6C46-904F-4341C3EED641}"/>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3F7D6280-B812-4D6E-988B-5FC5DBCAB962}"/>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59DB5C9-AB7E-4138-90DB-9652F8C5BBA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3875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Gray Box for charts">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18CBBB1D-2B3D-554C-A015-B69C612CB4D9}"/>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7" name="Rectangle 6">
            <a:extLst>
              <a:ext uri="{FF2B5EF4-FFF2-40B4-BE49-F238E27FC236}">
                <a16:creationId xmlns:a16="http://schemas.microsoft.com/office/drawing/2014/main" id="{7F7EEAFC-6516-4BC0-9122-C615F1B7E0EF}"/>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052935C-9E3C-4CF3-9346-45D984218965}"/>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284335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lank Left Content right ">
    <p:spTree>
      <p:nvGrpSpPr>
        <p:cNvPr id="1" name=""/>
        <p:cNvGrpSpPr/>
        <p:nvPr/>
      </p:nvGrpSpPr>
      <p:grpSpPr>
        <a:xfrm>
          <a:off x="0" y="0"/>
          <a:ext cx="0" cy="0"/>
          <a:chOff x="0" y="0"/>
          <a:chExt cx="0" cy="0"/>
        </a:xfrm>
      </p:grpSpPr>
      <p:sp>
        <p:nvSpPr>
          <p:cNvPr id="2" name="Title 1"/>
          <p:cNvSpPr>
            <a:spLocks noGrp="1"/>
          </p:cNvSpPr>
          <p:nvPr>
            <p:ph type="title"/>
          </p:nvPr>
        </p:nvSpPr>
        <p:spPr>
          <a:xfrm>
            <a:off x="504825" y="809947"/>
            <a:ext cx="8134349" cy="424732"/>
          </a:xfrm>
        </p:spPr>
        <p:txBody>
          <a:bodyPr lIns="0"/>
          <a:lstStyle/>
          <a:p>
            <a:r>
              <a:rPr lang="en-US" dirty="0"/>
              <a:t>Click to edit Master title style</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dirty="0"/>
          </a:p>
        </p:txBody>
      </p:sp>
      <p:sp>
        <p:nvSpPr>
          <p:cNvPr id="5" name="Rectangle 4">
            <a:extLst>
              <a:ext uri="{FF2B5EF4-FFF2-40B4-BE49-F238E27FC236}">
                <a16:creationId xmlns:a16="http://schemas.microsoft.com/office/drawing/2014/main" id="{1C52239E-114E-B041-9C27-FEBF9558FDBB}"/>
              </a:ext>
            </a:extLst>
          </p:cNvPr>
          <p:cNvSpPr/>
          <p:nvPr userDrawn="1"/>
        </p:nvSpPr>
        <p:spPr>
          <a:xfrm>
            <a:off x="504825" y="1670270"/>
            <a:ext cx="8134349" cy="28585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AD87B1A8-F67B-0F49-9377-C4462019B6D8}"/>
              </a:ext>
            </a:extLst>
          </p:cNvPr>
          <p:cNvSpPr>
            <a:spLocks noGrp="1"/>
          </p:cNvSpPr>
          <p:nvPr>
            <p:ph sz="half" idx="2"/>
          </p:nvPr>
        </p:nvSpPr>
        <p:spPr>
          <a:xfrm>
            <a:off x="4629150" y="1748118"/>
            <a:ext cx="3920824" cy="2670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hart Placeholder 3">
            <a:extLst>
              <a:ext uri="{FF2B5EF4-FFF2-40B4-BE49-F238E27FC236}">
                <a16:creationId xmlns:a16="http://schemas.microsoft.com/office/drawing/2014/main" id="{D850740E-50DD-F74A-82FF-83AEDFD930DF}"/>
              </a:ext>
            </a:extLst>
          </p:cNvPr>
          <p:cNvSpPr>
            <a:spLocks noGrp="1"/>
          </p:cNvSpPr>
          <p:nvPr>
            <p:ph type="chart" sz="quarter" idx="14"/>
          </p:nvPr>
        </p:nvSpPr>
        <p:spPr>
          <a:xfrm>
            <a:off x="647256" y="1748118"/>
            <a:ext cx="3924743" cy="2670726"/>
          </a:xfrm>
          <a:solidFill>
            <a:schemeClr val="bg1"/>
          </a:solidFill>
        </p:spPr>
        <p:txBody>
          <a:bodyPr anchor="ctr">
            <a:normAutofit/>
          </a:bodyPr>
          <a:lstStyle>
            <a:lvl1pPr marL="0" indent="0" algn="ctr">
              <a:buNone/>
              <a:defRPr sz="1200" cap="all" baseline="0">
                <a:solidFill>
                  <a:schemeClr val="bg1"/>
                </a:solidFill>
              </a:defRPr>
            </a:lvl1pPr>
          </a:lstStyle>
          <a:p>
            <a:r>
              <a:rPr lang="en-US" dirty="0"/>
              <a:t>Click icon to add chart</a:t>
            </a:r>
          </a:p>
        </p:txBody>
      </p:sp>
      <p:sp>
        <p:nvSpPr>
          <p:cNvPr id="10" name="Text Placeholder 6">
            <a:extLst>
              <a:ext uri="{FF2B5EF4-FFF2-40B4-BE49-F238E27FC236}">
                <a16:creationId xmlns:a16="http://schemas.microsoft.com/office/drawing/2014/main" id="{B4CD5A7B-410B-8541-A93C-157BBF738037}"/>
              </a:ext>
            </a:extLst>
          </p:cNvPr>
          <p:cNvSpPr>
            <a:spLocks noGrp="1"/>
          </p:cNvSpPr>
          <p:nvPr>
            <p:ph type="body" sz="quarter" idx="13" hasCustomPrompt="1"/>
          </p:nvPr>
        </p:nvSpPr>
        <p:spPr>
          <a:xfrm>
            <a:off x="504825" y="1267809"/>
            <a:ext cx="8134350" cy="338554"/>
          </a:xfrm>
        </p:spPr>
        <p:txBody>
          <a:bodyPr wrap="square" lIns="0">
            <a:spAutoFit/>
          </a:bodyPr>
          <a:lstStyle>
            <a:lvl1pPr marL="0" indent="0">
              <a:buNone/>
              <a:defRPr sz="16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a:t>Click to edit Master text styles</a:t>
            </a:r>
          </a:p>
        </p:txBody>
      </p:sp>
      <p:sp>
        <p:nvSpPr>
          <p:cNvPr id="11" name="Rectangle 10">
            <a:extLst>
              <a:ext uri="{FF2B5EF4-FFF2-40B4-BE49-F238E27FC236}">
                <a16:creationId xmlns:a16="http://schemas.microsoft.com/office/drawing/2014/main" id="{212E5747-6D36-4F6D-B54A-5659B2630F66}"/>
              </a:ext>
            </a:extLst>
          </p:cNvPr>
          <p:cNvSpPr/>
          <p:nvPr userDrawn="1"/>
        </p:nvSpPr>
        <p:spPr>
          <a:xfrm>
            <a:off x="145997" y="176733"/>
            <a:ext cx="3488551" cy="52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3F190DD-1073-4E2D-89E1-40B064C2955C}"/>
              </a:ext>
            </a:extLst>
          </p:cNvPr>
          <p:cNvPicPr>
            <a:picLocks noChangeAspect="1"/>
          </p:cNvPicPr>
          <p:nvPr userDrawn="1"/>
        </p:nvPicPr>
        <p:blipFill>
          <a:blip r:embed="rId2"/>
          <a:stretch>
            <a:fillRect/>
          </a:stretch>
        </p:blipFill>
        <p:spPr>
          <a:xfrm>
            <a:off x="296398" y="286805"/>
            <a:ext cx="2874296" cy="287743"/>
          </a:xfrm>
          <a:prstGeom prst="rect">
            <a:avLst/>
          </a:prstGeom>
        </p:spPr>
      </p:pic>
    </p:spTree>
    <p:extLst>
      <p:ext uri="{BB962C8B-B14F-4D97-AF65-F5344CB8AC3E}">
        <p14:creationId xmlns:p14="http://schemas.microsoft.com/office/powerpoint/2010/main" val="147052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1" name="Picture 10"/>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9" name="Picture 8"/>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dirty="0"/>
          </a:p>
        </p:txBody>
      </p:sp>
      <p:pic>
        <p:nvPicPr>
          <p:cNvPr id="8" name="Picture 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88815" y="287052"/>
            <a:ext cx="1545336" cy="292608"/>
          </a:xfrm>
          <a:prstGeom prst="rect">
            <a:avLst/>
          </a:prstGeom>
        </p:spPr>
      </p:pic>
      <p:sp>
        <p:nvSpPr>
          <p:cNvPr id="12" name="TextBox 11"/>
          <p:cNvSpPr txBox="1"/>
          <p:nvPr/>
        </p:nvSpPr>
        <p:spPr>
          <a:xfrm>
            <a:off x="415069" y="4847026"/>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 TEKsystems, Inc. ALL RIGHTS RESERVED. </a:t>
            </a:r>
            <a:endParaRPr lang="en-US" sz="100" dirty="0">
              <a:solidFill>
                <a:schemeClr val="bg1">
                  <a:lumMod val="50000"/>
                </a:schemeClr>
              </a:solidFill>
              <a:latin typeface="Calibri" panose="020F0502020204030204"/>
            </a:endParaRPr>
          </a:p>
        </p:txBody>
      </p:sp>
      <p:pic>
        <p:nvPicPr>
          <p:cNvPr id="13" name="Picture 12">
            <a:extLst>
              <a:ext uri="{FF2B5EF4-FFF2-40B4-BE49-F238E27FC236}">
                <a16:creationId xmlns:a16="http://schemas.microsoft.com/office/drawing/2014/main" id="{E346C35B-4633-F446-BED1-59861CE33646}"/>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 y="0"/>
            <a:ext cx="9144000" cy="5143500"/>
          </a:xfrm>
          <a:prstGeom prst="rect">
            <a:avLst/>
          </a:prstGeom>
        </p:spPr>
      </p:pic>
      <p:pic>
        <p:nvPicPr>
          <p:cNvPr id="14" name="Picture 13">
            <a:extLst>
              <a:ext uri="{FF2B5EF4-FFF2-40B4-BE49-F238E27FC236}">
                <a16:creationId xmlns:a16="http://schemas.microsoft.com/office/drawing/2014/main" id="{C4EA08FE-2389-0446-A729-5B7F97DE1903}"/>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15" name="Picture 14">
            <a:extLst>
              <a:ext uri="{FF2B5EF4-FFF2-40B4-BE49-F238E27FC236}">
                <a16:creationId xmlns:a16="http://schemas.microsoft.com/office/drawing/2014/main" id="{37073C55-0BED-6243-80CE-CED5C2B16873}"/>
              </a:ext>
            </a:extLst>
          </p:cNvPr>
          <p:cNvPicPr>
            <a:picLocks noChangeAspect="1"/>
          </p:cNvPicPr>
          <p:nvPr userDrawn="1"/>
        </p:nvPicPr>
        <p:blipFill rotWithShape="1">
          <a:blip r:embed="rId28" cstate="screen">
            <a:extLst>
              <a:ext uri="{28A0092B-C50C-407E-A947-70E740481C1C}">
                <a14:useLocalDpi xmlns:a14="http://schemas.microsoft.com/office/drawing/2010/main"/>
              </a:ext>
            </a:extLst>
          </a:blip>
          <a:srcRect/>
          <a:stretch/>
        </p:blipFill>
        <p:spPr>
          <a:xfrm>
            <a:off x="8343900" y="4679950"/>
            <a:ext cx="800100" cy="463550"/>
          </a:xfrm>
          <a:prstGeom prst="rect">
            <a:avLst/>
          </a:prstGeom>
        </p:spPr>
      </p:pic>
      <p:pic>
        <p:nvPicPr>
          <p:cNvPr id="18" name="Picture 17">
            <a:extLst>
              <a:ext uri="{FF2B5EF4-FFF2-40B4-BE49-F238E27FC236}">
                <a16:creationId xmlns:a16="http://schemas.microsoft.com/office/drawing/2014/main" id="{170FD262-3700-4E99-A31C-871806E41276}"/>
              </a:ext>
            </a:extLst>
          </p:cNvPr>
          <p:cNvPicPr>
            <a:picLocks noChangeAspect="1"/>
          </p:cNvPicPr>
          <p:nvPr userDrawn="1"/>
        </p:nvPicPr>
        <p:blipFill>
          <a:blip r:embed="rId30"/>
          <a:stretch>
            <a:fillRect/>
          </a:stretch>
        </p:blipFill>
        <p:spPr>
          <a:xfrm>
            <a:off x="296398" y="286805"/>
            <a:ext cx="2874296" cy="287743"/>
          </a:xfrm>
          <a:prstGeom prst="rect">
            <a:avLst/>
          </a:prstGeom>
        </p:spPr>
      </p:pic>
      <p:sp>
        <p:nvSpPr>
          <p:cNvPr id="16" name="TextBox 15">
            <a:extLst>
              <a:ext uri="{FF2B5EF4-FFF2-40B4-BE49-F238E27FC236}">
                <a16:creationId xmlns:a16="http://schemas.microsoft.com/office/drawing/2014/main" id="{544B43E2-8132-443E-B15C-589C99D6EE9A}"/>
              </a:ext>
            </a:extLst>
          </p:cNvPr>
          <p:cNvSpPr txBox="1"/>
          <p:nvPr userDrawn="1"/>
        </p:nvSpPr>
        <p:spPr>
          <a:xfrm>
            <a:off x="415069" y="4836695"/>
            <a:ext cx="2683566" cy="184666"/>
          </a:xfrm>
          <a:prstGeom prst="rect">
            <a:avLst/>
          </a:prstGeom>
          <a:noFill/>
        </p:spPr>
        <p:txBody>
          <a:bodyPr wrap="square" rtlCol="0">
            <a:spAutoFit/>
          </a:bodyPr>
          <a:lstStyle/>
          <a:p>
            <a:r>
              <a:rPr lang="en-US" sz="600" b="0" i="0" u="none" strike="noStrike" kern="1200" dirty="0">
                <a:solidFill>
                  <a:schemeClr val="bg1">
                    <a:lumMod val="50000"/>
                  </a:schemeClr>
                </a:solidFill>
                <a:effectLst/>
                <a:latin typeface="+mn-lt"/>
                <a:ea typeface="+mn-ea"/>
                <a:cs typeface="+mn-cs"/>
              </a:rPr>
              <a:t>TEKsystems Global Services, LLC © ALL RIGHTS RESERVED. </a:t>
            </a:r>
            <a:endParaRPr lang="en-US" sz="100" dirty="0">
              <a:solidFill>
                <a:schemeClr val="bg1">
                  <a:lumMod val="50000"/>
                </a:schemeClr>
              </a:solidFill>
              <a:latin typeface="Calibri" panose="020F0502020204030204"/>
            </a:endParaRPr>
          </a:p>
        </p:txBody>
      </p:sp>
    </p:spTree>
    <p:extLst>
      <p:ext uri="{BB962C8B-B14F-4D97-AF65-F5344CB8AC3E}">
        <p14:creationId xmlns:p14="http://schemas.microsoft.com/office/powerpoint/2010/main" val="3411701983"/>
      </p:ext>
    </p:extLst>
  </p:cSld>
  <p:clrMap bg1="lt1" tx1="dk1" bg2="lt2" tx2="dk2" accent1="accent1" accent2="accent2" accent3="accent3" accent4="accent4" accent5="accent5" accent6="accent6" hlink="hlink" folHlink="folHlink"/>
  <p:sldLayoutIdLst>
    <p:sldLayoutId id="2147483661" r:id="rId1"/>
    <p:sldLayoutId id="2147483770" r:id="rId2"/>
    <p:sldLayoutId id="2147483772" r:id="rId3"/>
    <p:sldLayoutId id="2147483779" r:id="rId4"/>
    <p:sldLayoutId id="2147483807" r:id="rId5"/>
    <p:sldLayoutId id="2147483780" r:id="rId6"/>
    <p:sldLayoutId id="2147483782" r:id="rId7"/>
    <p:sldLayoutId id="2147483802" r:id="rId8"/>
    <p:sldLayoutId id="2147483803" r:id="rId9"/>
    <p:sldLayoutId id="2147483767" r:id="rId10"/>
    <p:sldLayoutId id="2147483786" r:id="rId11"/>
    <p:sldLayoutId id="2147483785" r:id="rId12"/>
    <p:sldLayoutId id="2147483796" r:id="rId13"/>
    <p:sldLayoutId id="2147483812" r:id="rId14"/>
    <p:sldLayoutId id="2147483806" r:id="rId15"/>
    <p:sldLayoutId id="2147483813" r:id="rId16"/>
    <p:sldLayoutId id="2147483788" r:id="rId17"/>
    <p:sldLayoutId id="2147483789" r:id="rId18"/>
    <p:sldLayoutId id="2147483809" r:id="rId19"/>
    <p:sldLayoutId id="2147483808" r:id="rId20"/>
    <p:sldLayoutId id="2147483801" r:id="rId21"/>
    <p:sldLayoutId id="2147483794" r:id="rId22"/>
    <p:sldLayoutId id="2147483805" r:id="rId23"/>
    <p:sldLayoutId id="2147483810" r:id="rId24"/>
    <p:sldLayoutId id="2147483811" r:id="rId25"/>
  </p:sldLayoutIdLst>
  <p:hf sldNum="0"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318" userDrawn="1">
          <p15:clr>
            <a:srgbClr val="F26B43"/>
          </p15:clr>
        </p15:guide>
        <p15:guide id="5" pos="5442" userDrawn="1">
          <p15:clr>
            <a:srgbClr val="F26B43"/>
          </p15:clr>
        </p15:guide>
        <p15:guide id="6"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7.jpeg"/><Relationship Id="rId2" Type="http://schemas.openxmlformats.org/officeDocument/2006/relationships/image" Target="../media/image196.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9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9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9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www.usnews.com/news/sports/articles/2021-11-02/world-series-seeing-its-highest-tv-viewership-since-2019" TargetMode="External"/><Relationship Id="rId7" Type="http://schemas.openxmlformats.org/officeDocument/2006/relationships/hyperlink" Target="https://www.austadiums.com/sport/comp/afl/teams" TargetMode="External"/><Relationship Id="rId2" Type="http://schemas.openxmlformats.org/officeDocument/2006/relationships/hyperlink" Target="https://www.nfl.com/news/super-bowl-lvi-total-viewing-audience-estimated-at-over-208-million" TargetMode="External"/><Relationship Id="rId1" Type="http://schemas.openxmlformats.org/officeDocument/2006/relationships/slideLayout" Target="../slideLayouts/slideLayout4.xml"/><Relationship Id="rId6" Type="http://schemas.openxmlformats.org/officeDocument/2006/relationships/hyperlink" Target="https://www.statista.com/statistics/236213/mean-salaray-of-players-in-majpr-league-baseball/" TargetMode="External"/><Relationship Id="rId5" Type="http://schemas.openxmlformats.org/officeDocument/2006/relationships/hyperlink" Target="https://www.afl.com.au/news/704938/show-them-the-money-who-are-the-the-afls-million-dollar-men" TargetMode="External"/><Relationship Id="rId4" Type="http://schemas.openxmlformats.org/officeDocument/2006/relationships/hyperlink" Target="https://www.thehoopsgeek.com/average-nba-salar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footywire.com/afl/footy/attendances?year=2019&amp;t=A&amp;h=A&amp;s=T" TargetMode="External"/><Relationship Id="rId2" Type="http://schemas.openxmlformats.org/officeDocument/2006/relationships/hyperlink" Target="https://www.pro-football-reference.com/years/2019/attendance.htm" TargetMode="External"/><Relationship Id="rId1" Type="http://schemas.openxmlformats.org/officeDocument/2006/relationships/slideLayout" Target="../slideLayouts/slideLayout4.xml"/><Relationship Id="rId6" Type="http://schemas.openxmlformats.org/officeDocument/2006/relationships/hyperlink" Target="https://worldpopulationreview.com/countries/cities/australia" TargetMode="External"/><Relationship Id="rId5" Type="http://schemas.openxmlformats.org/officeDocument/2006/relationships/hyperlink" Target="https://en.wikipedia.org/wiki/List_of_Australian_Football_League_grounds" TargetMode="External"/><Relationship Id="rId4" Type="http://schemas.openxmlformats.org/officeDocument/2006/relationships/hyperlink" Target="https://www.thescore.com/mlb/news/234126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9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2</a:t>
            </a:r>
          </a:p>
        </p:txBody>
      </p:sp>
      <p:sp>
        <p:nvSpPr>
          <p:cNvPr id="7" name="Text Placeholder 6">
            <a:extLst>
              <a:ext uri="{FF2B5EF4-FFF2-40B4-BE49-F238E27FC236}">
                <a16:creationId xmlns:a16="http://schemas.microsoft.com/office/drawing/2014/main" id="{CA58B387-F7E0-1C44-8529-F6B46B55030E}"/>
              </a:ext>
            </a:extLst>
          </p:cNvPr>
          <p:cNvSpPr>
            <a:spLocks noGrp="1"/>
          </p:cNvSpPr>
          <p:nvPr>
            <p:ph type="body" sz="quarter" idx="10"/>
          </p:nvPr>
        </p:nvSpPr>
        <p:spPr/>
        <p:txBody>
          <a:bodyPr/>
          <a:lstStyle/>
          <a:p>
            <a:r>
              <a:rPr lang="en-US" dirty="0"/>
              <a:t>Presented by: Jeremy Walker</a:t>
            </a:r>
          </a:p>
        </p:txBody>
      </p:sp>
      <p:sp>
        <p:nvSpPr>
          <p:cNvPr id="8" name="Text Placeholder 7">
            <a:extLst>
              <a:ext uri="{FF2B5EF4-FFF2-40B4-BE49-F238E27FC236}">
                <a16:creationId xmlns:a16="http://schemas.microsoft.com/office/drawing/2014/main" id="{B356594F-42C0-DE41-9E09-55BD63FC8479}"/>
              </a:ext>
            </a:extLst>
          </p:cNvPr>
          <p:cNvSpPr>
            <a:spLocks noGrp="1"/>
          </p:cNvSpPr>
          <p:nvPr>
            <p:ph type="body" sz="quarter" idx="11"/>
          </p:nvPr>
        </p:nvSpPr>
        <p:spPr/>
        <p:txBody>
          <a:bodyPr/>
          <a:lstStyle/>
          <a:p>
            <a:r>
              <a:rPr lang="en-US" dirty="0"/>
              <a:t>6/9/2022</a:t>
            </a:r>
          </a:p>
        </p:txBody>
      </p:sp>
      <p:pic>
        <p:nvPicPr>
          <p:cNvPr id="28" name="Picture Placeholder 27">
            <a:extLst>
              <a:ext uri="{FF2B5EF4-FFF2-40B4-BE49-F238E27FC236}">
                <a16:creationId xmlns:a16="http://schemas.microsoft.com/office/drawing/2014/main" id="{5165C947-7B7B-1A4F-859E-CFD65B34B3AC}"/>
              </a:ext>
            </a:extLst>
          </p:cNvPr>
          <p:cNvPicPr>
            <a:picLocks noGrp="1" noChangeAspect="1"/>
          </p:cNvPicPr>
          <p:nvPr>
            <p:ph type="pic" sz="quarter" idx="12"/>
          </p:nvPr>
        </p:nvPicPr>
        <p:blipFill rotWithShape="1">
          <a:blip r:embed="rId3" cstate="screen">
            <a:alphaModFix amt="93000"/>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4313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38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DCB4-5A60-4B75-90B2-4C01D72EBF9D}"/>
              </a:ext>
            </a:extLst>
          </p:cNvPr>
          <p:cNvSpPr>
            <a:spLocks noGrp="1"/>
          </p:cNvSpPr>
          <p:nvPr>
            <p:ph type="title"/>
          </p:nvPr>
        </p:nvSpPr>
        <p:spPr/>
        <p:txBody>
          <a:bodyPr/>
          <a:lstStyle/>
          <a:p>
            <a:r>
              <a:rPr lang="en-US" dirty="0">
                <a:cs typeface="Arial"/>
              </a:rPr>
              <a:t>TEKsystems Slide Templates</a:t>
            </a:r>
            <a:endParaRPr lang="en-US" dirty="0"/>
          </a:p>
        </p:txBody>
      </p:sp>
      <p:sp>
        <p:nvSpPr>
          <p:cNvPr id="3" name="Subtitle 2">
            <a:extLst>
              <a:ext uri="{FF2B5EF4-FFF2-40B4-BE49-F238E27FC236}">
                <a16:creationId xmlns:a16="http://schemas.microsoft.com/office/drawing/2014/main" id="{72CBB34D-B5D1-475F-84A2-18ED9A911E0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998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This Headline is Arial Regular in Dark Blue</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p:txBody>
          <a:bodyPr>
            <a:normAutofit/>
          </a:bodyPr>
          <a:lstStyle/>
          <a:p>
            <a:r>
              <a:rPr lang="en-US" b="1" dirty="0">
                <a:solidFill>
                  <a:srgbClr val="0097D9"/>
                </a:solidFill>
              </a:rPr>
              <a:t>This Bolded portion is Arial in Medium Blue </a:t>
            </a:r>
            <a:r>
              <a:rPr lang="en-US" i="1" dirty="0"/>
              <a:t>This is a two column content heavy slides. </a:t>
            </a:r>
          </a:p>
          <a:p>
            <a:r>
              <a:rPr lang="en-US" b="1" dirty="0">
                <a:solidFill>
                  <a:srgbClr val="0097D9"/>
                </a:solidFill>
              </a:rPr>
              <a:t>To </a:t>
            </a:r>
            <a:r>
              <a:rPr lang="en-US" b="1" dirty="0" err="1">
                <a:solidFill>
                  <a:srgbClr val="0097D9"/>
                </a:solidFill>
              </a:rPr>
              <a:t>blautemped</a:t>
            </a:r>
            <a:r>
              <a:rPr lang="en-US" b="1" dirty="0">
                <a:solidFill>
                  <a:srgbClr val="0097D9"/>
                </a:solidFill>
              </a:rPr>
              <a:t> </a:t>
            </a:r>
            <a:r>
              <a:rPr lang="en-US" b="1" dirty="0" err="1">
                <a:solidFill>
                  <a:srgbClr val="0097D9"/>
                </a:solidFill>
              </a:rPr>
              <a:t>est</a:t>
            </a:r>
            <a:r>
              <a:rPr lang="en-US" b="1" dirty="0">
                <a:solidFill>
                  <a:srgbClr val="0097D9"/>
                </a:solidFill>
              </a:rPr>
              <a:t> </a:t>
            </a:r>
            <a:r>
              <a:rPr lang="en-US" b="1" dirty="0" err="1">
                <a:solidFill>
                  <a:srgbClr val="0097D9"/>
                </a:solidFill>
              </a:rPr>
              <a:t>es</a:t>
            </a:r>
            <a:r>
              <a:rPr lang="en-US" b="1" dirty="0">
                <a:solidFill>
                  <a:srgbClr val="0097D9"/>
                </a:solidFill>
              </a:rPr>
              <a:t> </a:t>
            </a:r>
            <a:r>
              <a:rPr lang="en-US" b="1" dirty="0" err="1">
                <a:solidFill>
                  <a:srgbClr val="0097D9"/>
                </a:solidFill>
              </a:rPr>
              <a:t>enita</a:t>
            </a:r>
            <a:r>
              <a:rPr lang="en-US" b="1" dirty="0">
                <a:solidFill>
                  <a:srgbClr val="0097D9"/>
                </a:solidFill>
              </a:rPr>
              <a:t> </a:t>
            </a:r>
            <a:r>
              <a:rPr lang="en-US" b="1" dirty="0" err="1">
                <a:solidFill>
                  <a:srgbClr val="0097D9"/>
                </a:solidFill>
              </a:rPr>
              <a:t>vit</a:t>
            </a:r>
            <a:r>
              <a:rPr lang="en-US" b="1" dirty="0">
                <a:solidFill>
                  <a:srgbClr val="0097D9"/>
                </a:solidFill>
              </a:rPr>
              <a:t> </a:t>
            </a:r>
            <a:r>
              <a:rPr lang="en-US" b="1" dirty="0" err="1">
                <a:solidFill>
                  <a:srgbClr val="0097D9"/>
                </a:solidFill>
              </a:rPr>
              <a:t>ea</a:t>
            </a:r>
            <a:r>
              <a:rPr lang="en-US" b="1" dirty="0">
                <a:solidFill>
                  <a:srgbClr val="0097D9"/>
                </a:solidFill>
              </a:rPr>
              <a:t> </a:t>
            </a:r>
            <a:r>
              <a:rPr lang="en-US" b="1" dirty="0" err="1">
                <a:solidFill>
                  <a:srgbClr val="0097D9"/>
                </a:solidFill>
              </a:rPr>
              <a:t>sunt</a:t>
            </a:r>
            <a:r>
              <a:rPr lang="en-US" b="1" dirty="0">
                <a:solidFill>
                  <a:srgbClr val="0097D9"/>
                </a:solidFill>
              </a:rPr>
              <a:t> </a:t>
            </a:r>
            <a:r>
              <a:rPr lang="en-US" dirty="0" err="1"/>
              <a:t>pliquidem</a:t>
            </a:r>
            <a:r>
              <a:rPr lang="en-US" dirty="0"/>
              <a:t> </a:t>
            </a:r>
            <a:r>
              <a:rPr lang="en-US" dirty="0" err="1"/>
              <a:t>velitat</a:t>
            </a:r>
            <a:r>
              <a:rPr lang="en-US" dirty="0"/>
              <a:t> </a:t>
            </a:r>
            <a:r>
              <a:rPr lang="en-US" dirty="0" err="1"/>
              <a:t>emporum</a:t>
            </a:r>
            <a:r>
              <a:rPr lang="en-US" dirty="0"/>
              <a:t> des </a:t>
            </a:r>
            <a:r>
              <a:rPr lang="en-US" dirty="0" err="1"/>
              <a:t>apedi</a:t>
            </a:r>
            <a:r>
              <a:rPr lang="en-US" dirty="0"/>
              <a:t> </a:t>
            </a:r>
            <a:r>
              <a:rPr lang="en-US" dirty="0" err="1"/>
              <a:t>dolorrovidus</a:t>
            </a:r>
            <a:r>
              <a:rPr lang="en-US" dirty="0"/>
              <a:t> </a:t>
            </a:r>
            <a:r>
              <a:rPr lang="en-US" dirty="0" err="1"/>
              <a:t>quat</a:t>
            </a:r>
            <a:r>
              <a:rPr lang="en-US" dirty="0"/>
              <a:t> </a:t>
            </a:r>
            <a:r>
              <a:rPr lang="en-US" dirty="0" err="1"/>
              <a:t>accus</a:t>
            </a:r>
            <a:r>
              <a:rPr lang="en-US" dirty="0"/>
              <a:t> </a:t>
            </a:r>
            <a:r>
              <a:rPr lang="en-US" dirty="0" err="1"/>
              <a:t>voluptae</a:t>
            </a:r>
            <a:r>
              <a:rPr lang="en-US" dirty="0"/>
              <a:t> </a:t>
            </a:r>
            <a:r>
              <a:rPr lang="en-US" dirty="0" err="1"/>
              <a:t>eiciam</a:t>
            </a:r>
            <a:r>
              <a:rPr lang="en-US" dirty="0"/>
              <a:t> </a:t>
            </a:r>
            <a:r>
              <a:rPr lang="en-US" dirty="0" err="1"/>
              <a:t>reri</a:t>
            </a:r>
            <a:r>
              <a:rPr lang="en-US" dirty="0"/>
              <a:t> </a:t>
            </a:r>
            <a:r>
              <a:rPr lang="en-US" dirty="0" err="1"/>
              <a:t>doluptaest</a:t>
            </a:r>
            <a:r>
              <a:rPr lang="en-US" dirty="0"/>
              <a:t> </a:t>
            </a:r>
            <a:r>
              <a:rPr lang="en-US" dirty="0" err="1"/>
              <a:t>odis</a:t>
            </a:r>
            <a:r>
              <a:rPr lang="en-US" dirty="0"/>
              <a:t> </a:t>
            </a:r>
            <a:r>
              <a:rPr lang="en-US" dirty="0" err="1"/>
              <a:t>assi</a:t>
            </a:r>
            <a:r>
              <a:rPr lang="en-US" dirty="0"/>
              <a:t> </a:t>
            </a:r>
            <a:r>
              <a:rPr lang="en-US" dirty="0" err="1"/>
              <a:t>dolesse</a:t>
            </a:r>
            <a:r>
              <a:rPr lang="en-US" dirty="0"/>
              <a:t> </a:t>
            </a:r>
            <a:r>
              <a:rPr lang="en-US" dirty="0" err="1"/>
              <a:t>rciminctas</a:t>
            </a:r>
            <a:r>
              <a:rPr lang="en-US" dirty="0"/>
              <a:t> </a:t>
            </a:r>
            <a:r>
              <a:rPr lang="en-US" dirty="0" err="1"/>
              <a:t>dolesec</a:t>
            </a:r>
            <a:r>
              <a:rPr lang="en-US" dirty="0"/>
              <a:t> </a:t>
            </a:r>
            <a:r>
              <a:rPr lang="en-US" dirty="0" err="1"/>
              <a:t>eperumq</a:t>
            </a:r>
            <a:r>
              <a:rPr lang="en-US" dirty="0"/>
              <a:t> </a:t>
            </a:r>
            <a:r>
              <a:rPr lang="en-US" dirty="0" err="1"/>
              <a:t>uuntio</a:t>
            </a:r>
            <a:r>
              <a:rPr lang="en-US" dirty="0"/>
              <a:t> que </a:t>
            </a:r>
            <a:r>
              <a:rPr lang="en-US" dirty="0" err="1"/>
              <a:t>vitaquia</a:t>
            </a:r>
            <a:r>
              <a:rPr lang="en-US" dirty="0"/>
              <a:t> </a:t>
            </a:r>
            <a:r>
              <a:rPr lang="en-US" dirty="0" err="1"/>
              <a:t>sam</a:t>
            </a:r>
            <a:r>
              <a:rPr lang="en-US" dirty="0"/>
              <a:t>, </a:t>
            </a:r>
            <a:r>
              <a:rPr lang="en-US" dirty="0" err="1"/>
              <a:t>nonseque</a:t>
            </a:r>
            <a:r>
              <a:rPr lang="en-US" dirty="0"/>
              <a:t> pro qui </a:t>
            </a:r>
            <a:r>
              <a:rPr lang="en-US" dirty="0" err="1"/>
              <a:t>offictibus</a:t>
            </a:r>
            <a:r>
              <a:rPr lang="en-US" dirty="0"/>
              <a:t> </a:t>
            </a:r>
            <a:r>
              <a:rPr lang="en-US" dirty="0" err="1"/>
              <a:t>aperestrum</a:t>
            </a:r>
            <a:r>
              <a:rPr lang="en-US" dirty="0"/>
              <a:t> quos et </a:t>
            </a:r>
            <a:r>
              <a:rPr lang="en-US" dirty="0" err="1"/>
              <a:t>harcimilia</a:t>
            </a:r>
            <a:r>
              <a:rPr lang="en-US" dirty="0"/>
              <a:t> </a:t>
            </a:r>
            <a:r>
              <a:rPr lang="en-US" dirty="0" err="1"/>
              <a:t>nonsequaero</a:t>
            </a:r>
            <a:r>
              <a:rPr lang="en-US" dirty="0"/>
              <a:t> </a:t>
            </a:r>
            <a:r>
              <a:rPr lang="en-US" dirty="0" err="1"/>
              <a:t>eaquas</a:t>
            </a:r>
            <a:r>
              <a:rPr lang="en-US" dirty="0"/>
              <a:t> </a:t>
            </a:r>
            <a:r>
              <a:rPr lang="en-US" dirty="0" err="1"/>
              <a:t>assiminverum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 </a:t>
            </a:r>
            <a:r>
              <a:rPr lang="en-US" dirty="0" err="1"/>
              <a:t>nonseque</a:t>
            </a:r>
            <a:r>
              <a:rPr lang="en-US" dirty="0"/>
              <a:t> pro qui </a:t>
            </a:r>
          </a:p>
          <a:p>
            <a:r>
              <a:rPr lang="en-US" b="1" dirty="0" err="1">
                <a:solidFill>
                  <a:srgbClr val="0097D9"/>
                </a:solidFill>
              </a:rPr>
              <a:t>Tem</a:t>
            </a:r>
            <a:r>
              <a:rPr lang="en-US" b="1" dirty="0">
                <a:solidFill>
                  <a:srgbClr val="0097D9"/>
                </a:solidFill>
              </a:rPr>
              <a:t> </a:t>
            </a:r>
            <a:r>
              <a:rPr lang="en-US" b="1" dirty="0" err="1">
                <a:solidFill>
                  <a:srgbClr val="0097D9"/>
                </a:solidFill>
              </a:rPr>
              <a:t>quiae</a:t>
            </a:r>
            <a:r>
              <a:rPr lang="en-US" b="1" dirty="0">
                <a:solidFill>
                  <a:srgbClr val="0097D9"/>
                </a:solidFill>
              </a:rPr>
              <a:t> </a:t>
            </a:r>
            <a:r>
              <a:rPr lang="en-US" b="1" dirty="0" err="1">
                <a:solidFill>
                  <a:srgbClr val="0097D9"/>
                </a:solidFill>
              </a:rPr>
              <a:t>ni</a:t>
            </a:r>
            <a:r>
              <a:rPr lang="en-US" b="1" dirty="0">
                <a:solidFill>
                  <a:srgbClr val="0097D9"/>
                </a:solidFill>
              </a:rPr>
              <a:t> </a:t>
            </a:r>
            <a:r>
              <a:rPr lang="en-US" b="1" dirty="0" err="1">
                <a:solidFill>
                  <a:srgbClr val="0097D9"/>
                </a:solidFill>
              </a:rPr>
              <a:t>descimus</a:t>
            </a:r>
            <a:r>
              <a:rPr lang="en-US" b="1" dirty="0">
                <a:solidFill>
                  <a:srgbClr val="0097D9"/>
                </a:solidFill>
              </a:rPr>
              <a:t>, </a:t>
            </a:r>
            <a:r>
              <a:rPr lang="en-US" b="1" dirty="0" err="1">
                <a:solidFill>
                  <a:srgbClr val="0097D9"/>
                </a:solidFill>
              </a:rPr>
              <a:t>necte</a:t>
            </a:r>
            <a:r>
              <a:rPr lang="en-US" b="1" dirty="0">
                <a:solidFill>
                  <a:srgbClr val="0097D9"/>
                </a:solidFill>
              </a:rPr>
              <a:t> </a:t>
            </a:r>
            <a:r>
              <a:rPr lang="en-US" b="1" dirty="0" err="1">
                <a:solidFill>
                  <a:srgbClr val="0097D9"/>
                </a:solidFill>
              </a:rPr>
              <a:t>reptiunt</a:t>
            </a:r>
            <a:r>
              <a:rPr lang="en-US" b="1" dirty="0">
                <a:solidFill>
                  <a:srgbClr val="0097D9"/>
                </a:solidFill>
              </a:rPr>
              <a:t> </a:t>
            </a:r>
            <a:r>
              <a:rPr lang="en-US" dirty="0"/>
              <a:t>at </a:t>
            </a:r>
            <a:r>
              <a:rPr lang="en-US" dirty="0" err="1"/>
              <a:t>quiam</a:t>
            </a:r>
            <a:r>
              <a:rPr lang="en-US" dirty="0"/>
              <a:t> </a:t>
            </a:r>
            <a:r>
              <a:rPr lang="en-US" dirty="0" err="1"/>
              <a:t>repratur</a:t>
            </a:r>
            <a:r>
              <a:rPr lang="en-US" dirty="0"/>
              <a:t> </a:t>
            </a:r>
            <a:r>
              <a:rPr lang="en-US" dirty="0" err="1"/>
              <a:t>modissimet</a:t>
            </a:r>
            <a:r>
              <a:rPr lang="en-US" dirty="0"/>
              <a:t> mil </a:t>
            </a:r>
            <a:r>
              <a:rPr lang="en-US" dirty="0" err="1"/>
              <a:t>moluptam</a:t>
            </a:r>
            <a:r>
              <a:rPr lang="en-US" dirty="0"/>
              <a:t> quos </a:t>
            </a:r>
            <a:r>
              <a:rPr lang="en-US" dirty="0" err="1"/>
              <a:t>nos</a:t>
            </a:r>
            <a:r>
              <a:rPr lang="en-US" dirty="0"/>
              <a:t> </a:t>
            </a:r>
            <a:r>
              <a:rPr lang="en-US" dirty="0" err="1"/>
              <a:t>magnis</a:t>
            </a:r>
            <a:r>
              <a:rPr lang="en-US" dirty="0"/>
              <a:t> </a:t>
            </a:r>
            <a:r>
              <a:rPr lang="en-US" dirty="0" err="1"/>
              <a:t>sitat</a:t>
            </a:r>
            <a:r>
              <a:rPr lang="en-US" dirty="0"/>
              <a:t>.</a:t>
            </a: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12</a:t>
            </a:fld>
            <a:endParaRPr lang="en-US" dirty="0"/>
          </a:p>
        </p:txBody>
      </p:sp>
      <p:sp>
        <p:nvSpPr>
          <p:cNvPr id="7" name="Text Placeholder 6">
            <a:extLst>
              <a:ext uri="{FF2B5EF4-FFF2-40B4-BE49-F238E27FC236}">
                <a16:creationId xmlns:a16="http://schemas.microsoft.com/office/drawing/2014/main" id="{7B801328-E601-F348-9B04-F0CA079C1461}"/>
              </a:ext>
            </a:extLst>
          </p:cNvPr>
          <p:cNvSpPr>
            <a:spLocks noGrp="1"/>
          </p:cNvSpPr>
          <p:nvPr>
            <p:ph type="body" sz="quarter" idx="13"/>
          </p:nvPr>
        </p:nvSpPr>
        <p:spPr/>
        <p:txBody>
          <a:bodyPr/>
          <a:lstStyle/>
          <a:p>
            <a:r>
              <a:rPr lang="en-US" dirty="0"/>
              <a:t>This Subtitle is Arial in Light Orange</a:t>
            </a:r>
          </a:p>
        </p:txBody>
      </p:sp>
    </p:spTree>
    <p:extLst>
      <p:ext uri="{BB962C8B-B14F-4D97-AF65-F5344CB8AC3E}">
        <p14:creationId xmlns:p14="http://schemas.microsoft.com/office/powerpoint/2010/main" val="39180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p:txBody>
          <a:bodyPr/>
          <a:lstStyle/>
          <a:p>
            <a:r>
              <a:rPr lang="en-US" dirty="0"/>
              <a:t>This slide is a two content option with imagery. To </a:t>
            </a:r>
            <a:br>
              <a:rPr lang="en-US" dirty="0"/>
            </a:br>
            <a:r>
              <a:rPr lang="en-US" dirty="0"/>
              <a:t>create the blue effect, click on the image, select the </a:t>
            </a:r>
            <a:br>
              <a:rPr lang="en-US" dirty="0"/>
            </a:br>
            <a:r>
              <a:rPr lang="en-US" dirty="0"/>
              <a:t>picture properties and drop the transparency to the </a:t>
            </a:r>
            <a:br>
              <a:rPr lang="en-US" dirty="0"/>
            </a:br>
            <a:r>
              <a:rPr lang="en-US" dirty="0"/>
              <a:t>desired opacity.</a:t>
            </a:r>
          </a:p>
        </p:txBody>
      </p:sp>
      <p:pic>
        <p:nvPicPr>
          <p:cNvPr id="14" name="Picture Placeholder 13">
            <a:extLst>
              <a:ext uri="{FF2B5EF4-FFF2-40B4-BE49-F238E27FC236}">
                <a16:creationId xmlns:a16="http://schemas.microsoft.com/office/drawing/2014/main" id="{E7CF66E4-961A-5B4D-BBD5-6D6F61CF07DB}"/>
              </a:ext>
            </a:extLst>
          </p:cNvPr>
          <p:cNvPicPr>
            <a:picLocks noGrp="1" noChangeAspect="1"/>
          </p:cNvPicPr>
          <p:nvPr>
            <p:ph type="pic" sz="quarter" idx="13"/>
          </p:nvPr>
        </p:nvPicPr>
        <p:blipFill rotWithShape="1">
          <a:blip r:embed="rId2" cstate="screen">
            <a:alphaModFix amt="69000"/>
            <a:extLst>
              <a:ext uri="{28A0092B-C50C-407E-A947-70E740481C1C}">
                <a14:useLocalDpi xmlns:a14="http://schemas.microsoft.com/office/drawing/2010/main"/>
              </a:ext>
            </a:extLst>
          </a:blip>
          <a:srcRect/>
          <a:stretch/>
        </p:blipFill>
        <p:spPr>
          <a:xfrm>
            <a:off x="504825" y="1655180"/>
            <a:ext cx="3997701" cy="1296364"/>
          </a:xfrm>
        </p:spPr>
      </p:pic>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This Headline is Arial Regular in Dark Blue</a:t>
            </a:r>
          </a:p>
        </p:txBody>
      </p:sp>
      <p:sp>
        <p:nvSpPr>
          <p:cNvPr id="10" name="Content Placeholder 9">
            <a:extLst>
              <a:ext uri="{FF2B5EF4-FFF2-40B4-BE49-F238E27FC236}">
                <a16:creationId xmlns:a16="http://schemas.microsoft.com/office/drawing/2014/main" id="{A7F5E52A-3874-BD41-ADC1-993E24BBB1A4}"/>
              </a:ext>
            </a:extLst>
          </p:cNvPr>
          <p:cNvSpPr>
            <a:spLocks noGrp="1"/>
          </p:cNvSpPr>
          <p:nvPr>
            <p:ph sz="half" idx="14"/>
          </p:nvPr>
        </p:nvSpPr>
        <p:spPr/>
        <p:txBody>
          <a:bodyPr/>
          <a:lstStyle/>
          <a:p>
            <a:r>
              <a:rPr lang="en-US"/>
              <a:t>Et alique prorenim ipsa sum etur? Qui consed most aut quia is voloria voluptatio beror sam, sites vollant, teceaque volorep erchil maximolupta sit, quo tem quunt rem quaeres ciiscia tenimo mo verecus, quis ut aliaess</a:t>
            </a:r>
            <a:endParaRPr lang="en-US" dirty="0"/>
          </a:p>
        </p:txBody>
      </p:sp>
      <p:pic>
        <p:nvPicPr>
          <p:cNvPr id="16" name="Picture Placeholder 15">
            <a:extLst>
              <a:ext uri="{FF2B5EF4-FFF2-40B4-BE49-F238E27FC236}">
                <a16:creationId xmlns:a16="http://schemas.microsoft.com/office/drawing/2014/main" id="{58B0F8A2-7739-C346-8D02-11BE3B0C9BFE}"/>
              </a:ext>
            </a:extLst>
          </p:cNvPr>
          <p:cNvPicPr>
            <a:picLocks noGrp="1" noChangeAspect="1"/>
          </p:cNvPicPr>
          <p:nvPr>
            <p:ph type="pic" sz="quarter" idx="15"/>
          </p:nvPr>
        </p:nvPicPr>
        <p:blipFill>
          <a:blip r:embed="rId3" cstate="screen">
            <a:alphaModFix amt="65000"/>
            <a:extLst>
              <a:ext uri="{28A0092B-C50C-407E-A947-70E740481C1C}">
                <a14:useLocalDpi xmlns:a14="http://schemas.microsoft.com/office/drawing/2010/main"/>
              </a:ext>
            </a:extLst>
          </a:blip>
          <a:srcRect/>
          <a:stretch>
            <a:fillRect/>
          </a:stretch>
        </p:blipFill>
        <p:spPr/>
      </p:pic>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13</a:t>
            </a:fld>
            <a:endParaRPr lang="en-US" dirty="0"/>
          </a:p>
        </p:txBody>
      </p:sp>
      <p:sp>
        <p:nvSpPr>
          <p:cNvPr id="12" name="Text Placeholder 11">
            <a:extLst>
              <a:ext uri="{FF2B5EF4-FFF2-40B4-BE49-F238E27FC236}">
                <a16:creationId xmlns:a16="http://schemas.microsoft.com/office/drawing/2014/main" id="{32F0EFD3-FAD0-B04F-AFFE-BE3E7BB589D5}"/>
              </a:ext>
            </a:extLst>
          </p:cNvPr>
          <p:cNvSpPr>
            <a:spLocks noGrp="1"/>
          </p:cNvSpPr>
          <p:nvPr>
            <p:ph type="body" sz="quarter" idx="16"/>
          </p:nvPr>
        </p:nvSpPr>
        <p:spPr/>
        <p:txBody>
          <a:bodyPr/>
          <a:lstStyle/>
          <a:p>
            <a:r>
              <a:rPr lang="en-US" dirty="0"/>
              <a:t>This Subtitle is Arial in Light Orange</a:t>
            </a:r>
          </a:p>
        </p:txBody>
      </p:sp>
    </p:spTree>
    <p:extLst>
      <p:ext uri="{BB962C8B-B14F-4D97-AF65-F5344CB8AC3E}">
        <p14:creationId xmlns:p14="http://schemas.microsoft.com/office/powerpoint/2010/main" val="154910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a:t>This Headline is Arial Regular in Dark Blue</a:t>
            </a:r>
            <a:endParaRPr lang="en-US" dirty="0"/>
          </a:p>
        </p:txBody>
      </p:sp>
      <p:sp>
        <p:nvSpPr>
          <p:cNvPr id="8" name="Content Placeholder 7">
            <a:extLst>
              <a:ext uri="{FF2B5EF4-FFF2-40B4-BE49-F238E27FC236}">
                <a16:creationId xmlns:a16="http://schemas.microsoft.com/office/drawing/2014/main" id="{B663B186-450F-E344-81E6-B64A062B00D0}"/>
              </a:ext>
            </a:extLst>
          </p:cNvPr>
          <p:cNvSpPr>
            <a:spLocks noGrp="1"/>
          </p:cNvSpPr>
          <p:nvPr>
            <p:ph idx="1"/>
          </p:nvPr>
        </p:nvSpPr>
        <p:spPr/>
        <p:txBody>
          <a:bodyPr>
            <a:normAutofit lnSpcReduction="10000"/>
          </a:bodyPr>
          <a:lstStyle/>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a:p>
            <a:r>
              <a:rPr lang="en-US" b="1" dirty="0">
                <a:solidFill>
                  <a:srgbClr val="0097D9"/>
                </a:solidFill>
              </a:rPr>
              <a:t>Et </a:t>
            </a:r>
            <a:r>
              <a:rPr lang="en-US" b="1" dirty="0" err="1">
                <a:solidFill>
                  <a:srgbClr val="0097D9"/>
                </a:solidFill>
              </a:rPr>
              <a:t>alique</a:t>
            </a:r>
            <a:r>
              <a:rPr lang="en-US" b="1" dirty="0">
                <a:solidFill>
                  <a:srgbClr val="0097D9"/>
                </a:solidFill>
              </a:rPr>
              <a:t> </a:t>
            </a:r>
            <a:r>
              <a:rPr lang="en-US" b="1" dirty="0" err="1">
                <a:solidFill>
                  <a:srgbClr val="0097D9"/>
                </a:solidFill>
              </a:rPr>
              <a:t>prorenim</a:t>
            </a:r>
            <a:r>
              <a:rPr lang="en-US" b="1" dirty="0">
                <a:solidFill>
                  <a:srgbClr val="0097D9"/>
                </a:solidFill>
              </a:rPr>
              <a:t> </a:t>
            </a:r>
            <a:r>
              <a:rPr lang="en-US" b="1" dirty="0" err="1">
                <a:solidFill>
                  <a:srgbClr val="0097D9"/>
                </a:solidFill>
              </a:rPr>
              <a:t>ipsa</a:t>
            </a:r>
            <a:r>
              <a:rPr lang="en-US" b="1" dirty="0">
                <a:solidFill>
                  <a:srgbClr val="0097D9"/>
                </a:solidFill>
              </a:rPr>
              <a:t> sum </a:t>
            </a:r>
            <a:r>
              <a:rPr lang="en-US" b="1" dirty="0" err="1">
                <a:solidFill>
                  <a:srgbClr val="0097D9"/>
                </a:solidFill>
              </a:rPr>
              <a:t>etur</a:t>
            </a:r>
            <a:r>
              <a:rPr lang="en-US" b="1" dirty="0">
                <a:solidFill>
                  <a:srgbClr val="0097D9"/>
                </a:solidFill>
              </a:rPr>
              <a:t>? </a:t>
            </a:r>
            <a:r>
              <a:rPr lang="en-US" dirty="0"/>
              <a:t>Qui </a:t>
            </a:r>
            <a:r>
              <a:rPr lang="en-US" dirty="0" err="1"/>
              <a:t>consed</a:t>
            </a:r>
            <a:r>
              <a:rPr lang="en-US" dirty="0"/>
              <a:t> most </a:t>
            </a:r>
            <a:r>
              <a:rPr lang="en-US" dirty="0" err="1"/>
              <a:t>aut</a:t>
            </a:r>
            <a:r>
              <a:rPr lang="en-US" dirty="0"/>
              <a:t> </a:t>
            </a:r>
            <a:r>
              <a:rPr lang="en-US" dirty="0" err="1"/>
              <a:t>quia</a:t>
            </a:r>
            <a:r>
              <a:rPr lang="en-US" dirty="0"/>
              <a:t> is </a:t>
            </a:r>
            <a:r>
              <a:rPr lang="en-US" dirty="0" err="1"/>
              <a:t>voloria</a:t>
            </a:r>
            <a:r>
              <a:rPr lang="en-US" dirty="0"/>
              <a:t> </a:t>
            </a:r>
            <a:r>
              <a:rPr lang="en-US" dirty="0" err="1"/>
              <a:t>voluptatio</a:t>
            </a:r>
            <a:r>
              <a:rPr lang="en-US" dirty="0"/>
              <a:t> </a:t>
            </a:r>
            <a:r>
              <a:rPr lang="en-US" dirty="0" err="1"/>
              <a:t>beror</a:t>
            </a:r>
            <a:r>
              <a:rPr lang="en-US" dirty="0"/>
              <a:t> </a:t>
            </a:r>
            <a:r>
              <a:rPr lang="en-US" dirty="0" err="1"/>
              <a:t>sam</a:t>
            </a:r>
            <a:r>
              <a:rPr lang="en-US" dirty="0"/>
              <a:t>, sites </a:t>
            </a:r>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14</a:t>
            </a:fld>
            <a:endParaRPr lang="en-US" dirty="0"/>
          </a:p>
        </p:txBody>
      </p:sp>
      <p:pic>
        <p:nvPicPr>
          <p:cNvPr id="15" name="Content Placeholder 15">
            <a:extLst>
              <a:ext uri="{FF2B5EF4-FFF2-40B4-BE49-F238E27FC236}">
                <a16:creationId xmlns:a16="http://schemas.microsoft.com/office/drawing/2014/main" id="{C3132149-E359-6545-A328-CEED0127B9F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This Subtitle is Arial in Light Orange</a:t>
            </a:r>
          </a:p>
        </p:txBody>
      </p:sp>
      <p:sp>
        <p:nvSpPr>
          <p:cNvPr id="21" name="Text Placeholder 20">
            <a:extLst>
              <a:ext uri="{FF2B5EF4-FFF2-40B4-BE49-F238E27FC236}">
                <a16:creationId xmlns:a16="http://schemas.microsoft.com/office/drawing/2014/main" id="{51D40745-204A-EE4A-8428-54FC0DDCA159}"/>
              </a:ext>
            </a:extLst>
          </p:cNvPr>
          <p:cNvSpPr>
            <a:spLocks noGrp="1"/>
          </p:cNvSpPr>
          <p:nvPr>
            <p:ph type="body" sz="quarter" idx="15"/>
          </p:nvPr>
        </p:nvSpPr>
        <p:spPr/>
        <p:txBody>
          <a:bodyPr/>
          <a:lstStyle/>
          <a:p>
            <a:r>
              <a:rPr lang="en-US" dirty="0" err="1"/>
              <a:t>vollant</a:t>
            </a:r>
            <a:r>
              <a:rPr lang="en-US" dirty="0"/>
              <a:t>, </a:t>
            </a:r>
            <a:r>
              <a:rPr lang="en-US" dirty="0" err="1"/>
              <a:t>teceaque</a:t>
            </a:r>
            <a:r>
              <a:rPr lang="en-US" dirty="0"/>
              <a:t> </a:t>
            </a:r>
            <a:r>
              <a:rPr lang="en-US" dirty="0" err="1"/>
              <a:t>volorep</a:t>
            </a:r>
            <a:r>
              <a:rPr lang="en-US" dirty="0"/>
              <a:t> </a:t>
            </a:r>
            <a:r>
              <a:rPr lang="en-US" dirty="0" err="1"/>
              <a:t>erchil</a:t>
            </a:r>
            <a:r>
              <a:rPr lang="en-US" dirty="0"/>
              <a:t> </a:t>
            </a:r>
            <a:r>
              <a:rPr lang="en-US" dirty="0" err="1"/>
              <a:t>maximolupta</a:t>
            </a:r>
            <a:r>
              <a:rPr lang="en-US" dirty="0"/>
              <a:t> sit, quo </a:t>
            </a:r>
            <a:r>
              <a:rPr lang="en-US" dirty="0" err="1"/>
              <a:t>tem</a:t>
            </a:r>
            <a:r>
              <a:rPr lang="en-US" dirty="0"/>
              <a:t> </a:t>
            </a:r>
            <a:r>
              <a:rPr lang="en-US" dirty="0" err="1"/>
              <a:t>quunt</a:t>
            </a:r>
            <a:r>
              <a:rPr lang="en-US" dirty="0"/>
              <a:t> rem </a:t>
            </a:r>
            <a:r>
              <a:rPr lang="en-US" dirty="0" err="1"/>
              <a:t>quaeres</a:t>
            </a:r>
            <a:r>
              <a:rPr lang="en-US" dirty="0"/>
              <a:t> </a:t>
            </a:r>
            <a:r>
              <a:rPr lang="en-US" dirty="0" err="1"/>
              <a:t>ciiscia</a:t>
            </a:r>
            <a:r>
              <a:rPr lang="en-US" dirty="0"/>
              <a:t> </a:t>
            </a:r>
            <a:r>
              <a:rPr lang="en-US" dirty="0" err="1"/>
              <a:t>tenimo</a:t>
            </a:r>
            <a:r>
              <a:rPr lang="en-US" dirty="0"/>
              <a:t> </a:t>
            </a:r>
            <a:r>
              <a:rPr lang="en-US" dirty="0" err="1"/>
              <a:t>mo</a:t>
            </a:r>
            <a:r>
              <a:rPr lang="en-US" dirty="0"/>
              <a:t> </a:t>
            </a:r>
            <a:r>
              <a:rPr lang="en-US" dirty="0" err="1"/>
              <a:t>verecus</a:t>
            </a:r>
            <a:r>
              <a:rPr lang="en-US" dirty="0"/>
              <a:t>, </a:t>
            </a:r>
            <a:r>
              <a:rPr lang="en-US" dirty="0" err="1"/>
              <a:t>quis</a:t>
            </a:r>
            <a:r>
              <a:rPr lang="en-US" dirty="0"/>
              <a:t> </a:t>
            </a:r>
            <a:r>
              <a:rPr lang="en-US" dirty="0" err="1"/>
              <a:t>ut</a:t>
            </a:r>
            <a:r>
              <a:rPr lang="en-US" dirty="0"/>
              <a:t> </a:t>
            </a:r>
            <a:r>
              <a:rPr lang="en-US" dirty="0" err="1"/>
              <a:t>aliaess</a:t>
            </a:r>
            <a:endParaRPr lang="en-US" dirty="0"/>
          </a:p>
        </p:txBody>
      </p:sp>
    </p:spTree>
    <p:extLst>
      <p:ext uri="{BB962C8B-B14F-4D97-AF65-F5344CB8AC3E}">
        <p14:creationId xmlns:p14="http://schemas.microsoft.com/office/powerpoint/2010/main" val="67330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D110B9-BD7B-0E4C-ACAA-096B0B004C31}"/>
              </a:ext>
            </a:extLst>
          </p:cNvPr>
          <p:cNvSpPr>
            <a:spLocks noGrp="1"/>
          </p:cNvSpPr>
          <p:nvPr>
            <p:ph type="title"/>
          </p:nvPr>
        </p:nvSpPr>
        <p:spPr/>
        <p:txBody>
          <a:bodyPr/>
          <a:lstStyle/>
          <a:p>
            <a:r>
              <a:rPr lang="en-US" dirty="0"/>
              <a:t>This Headline is Arial Regular in Dark Blue</a:t>
            </a:r>
          </a:p>
        </p:txBody>
      </p:sp>
      <p:sp>
        <p:nvSpPr>
          <p:cNvPr id="6" name="Text Placeholder 5">
            <a:extLst>
              <a:ext uri="{FF2B5EF4-FFF2-40B4-BE49-F238E27FC236}">
                <a16:creationId xmlns:a16="http://schemas.microsoft.com/office/drawing/2014/main" id="{1A2FE69E-83E7-1A45-B0EA-41ACE922B915}"/>
              </a:ext>
            </a:extLst>
          </p:cNvPr>
          <p:cNvSpPr>
            <a:spLocks noGrp="1"/>
          </p:cNvSpPr>
          <p:nvPr>
            <p:ph type="body" sz="quarter" idx="13"/>
          </p:nvPr>
        </p:nvSpPr>
        <p:spPr>
          <a:xfrm>
            <a:off x="504825" y="1267809"/>
            <a:ext cx="8134350" cy="687368"/>
          </a:xfrm>
        </p:spPr>
        <p:txBody>
          <a:bodyPr/>
          <a:lstStyle/>
          <a:p>
            <a:r>
              <a:rPr lang="en-US" dirty="0"/>
              <a:t>This Subtitle is Arial in Light Orange</a:t>
            </a:r>
          </a:p>
          <a:p>
            <a:endParaRPr lang="en-US" dirty="0"/>
          </a:p>
        </p:txBody>
      </p:sp>
      <p:graphicFrame>
        <p:nvGraphicFramePr>
          <p:cNvPr id="9" name="Table 8">
            <a:extLst>
              <a:ext uri="{FF2B5EF4-FFF2-40B4-BE49-F238E27FC236}">
                <a16:creationId xmlns:a16="http://schemas.microsoft.com/office/drawing/2014/main" id="{5FC501F5-9AE0-B44B-8D24-170502F48B34}"/>
              </a:ext>
            </a:extLst>
          </p:cNvPr>
          <p:cNvGraphicFramePr>
            <a:graphicFrameLocks noGrp="1"/>
          </p:cNvGraphicFramePr>
          <p:nvPr>
            <p:extLst>
              <p:ext uri="{D42A27DB-BD31-4B8C-83A1-F6EECF244321}">
                <p14:modId xmlns:p14="http://schemas.microsoft.com/office/powerpoint/2010/main" val="3733447923"/>
              </p:ext>
            </p:extLst>
          </p:nvPr>
        </p:nvGraphicFramePr>
        <p:xfrm>
          <a:off x="504826" y="1993882"/>
          <a:ext cx="8134350" cy="2534952"/>
        </p:xfrm>
        <a:graphic>
          <a:graphicData uri="http://schemas.openxmlformats.org/drawingml/2006/table">
            <a:tbl>
              <a:tblPr firstRow="1" bandRow="1">
                <a:tableStyleId>{5C22544A-7EE6-4342-B048-85BDC9FD1C3A}</a:tableStyleId>
              </a:tblPr>
              <a:tblGrid>
                <a:gridCol w="2043542">
                  <a:extLst>
                    <a:ext uri="{9D8B030D-6E8A-4147-A177-3AD203B41FA5}">
                      <a16:colId xmlns:a16="http://schemas.microsoft.com/office/drawing/2014/main" val="20000"/>
                    </a:ext>
                  </a:extLst>
                </a:gridCol>
                <a:gridCol w="2043542">
                  <a:extLst>
                    <a:ext uri="{9D8B030D-6E8A-4147-A177-3AD203B41FA5}">
                      <a16:colId xmlns:a16="http://schemas.microsoft.com/office/drawing/2014/main" val="20001"/>
                    </a:ext>
                  </a:extLst>
                </a:gridCol>
                <a:gridCol w="4047266">
                  <a:extLst>
                    <a:ext uri="{9D8B030D-6E8A-4147-A177-3AD203B41FA5}">
                      <a16:colId xmlns:a16="http://schemas.microsoft.com/office/drawing/2014/main" val="20002"/>
                    </a:ext>
                  </a:extLst>
                </a:gridCol>
              </a:tblGrid>
              <a:tr h="335250">
                <a:tc>
                  <a:txBody>
                    <a:bodyPr/>
                    <a:lstStyle/>
                    <a:p>
                      <a:r>
                        <a:rPr lang="en-US" sz="900" b="1" i="0" dirty="0">
                          <a:solidFill>
                            <a:srgbClr val="002D56"/>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5D9F8"/>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tc>
                  <a:txBody>
                    <a:bodyPr/>
                    <a:lstStyle/>
                    <a:p>
                      <a:r>
                        <a:rPr lang="en-US" sz="900" b="1" i="0" dirty="0">
                          <a:solidFill>
                            <a:schemeClr val="bg1"/>
                          </a:solidFill>
                          <a:latin typeface="+mn-lt"/>
                          <a:ea typeface="Calibri" charset="0"/>
                          <a:cs typeface="Calibri" charset="0"/>
                        </a:rPr>
                        <a:t>Subhead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2D56"/>
                    </a:solidFill>
                  </a:tcPr>
                </a:tc>
                <a:extLst>
                  <a:ext uri="{0D108BD9-81ED-4DB2-BD59-A6C34878D82A}">
                    <a16:rowId xmlns:a16="http://schemas.microsoft.com/office/drawing/2014/main" val="10000"/>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504597"/>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33469"/>
                  </a:ext>
                </a:extLst>
              </a:tr>
              <a:tr h="366617">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800" b="0" i="0" dirty="0">
                          <a:solidFill>
                            <a:schemeClr val="tx1"/>
                          </a:solidFill>
                          <a:latin typeface="+mn-lt"/>
                          <a:ea typeface="Calibri Light" charset="0"/>
                          <a:cs typeface="Calibri Light" charset="0"/>
                        </a:rPr>
                        <a:t>Body copy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8630424"/>
                  </a:ext>
                </a:extLst>
              </a:tr>
            </a:tbl>
          </a:graphicData>
        </a:graphic>
      </p:graphicFrame>
      <p:sp>
        <p:nvSpPr>
          <p:cNvPr id="10" name="TextBox 9">
            <a:extLst>
              <a:ext uri="{FF2B5EF4-FFF2-40B4-BE49-F238E27FC236}">
                <a16:creationId xmlns:a16="http://schemas.microsoft.com/office/drawing/2014/main" id="{76B731B1-EA39-B441-BDD2-C37F095C480C}"/>
              </a:ext>
            </a:extLst>
          </p:cNvPr>
          <p:cNvSpPr txBox="1"/>
          <p:nvPr/>
        </p:nvSpPr>
        <p:spPr>
          <a:xfrm>
            <a:off x="504826" y="1742086"/>
            <a:ext cx="3348548" cy="246221"/>
          </a:xfrm>
          <a:prstGeom prst="rect">
            <a:avLst/>
          </a:prstGeom>
          <a:noFill/>
        </p:spPr>
        <p:txBody>
          <a:bodyPr wrap="square" lIns="0" rtlCol="0">
            <a:spAutoFit/>
          </a:bodyPr>
          <a:lstStyle/>
          <a:p>
            <a:r>
              <a:rPr lang="en-US" sz="1000" b="1" dirty="0">
                <a:solidFill>
                  <a:srgbClr val="0097D9"/>
                </a:solidFill>
              </a:rPr>
              <a:t>TABLE TITLE HERE</a:t>
            </a:r>
          </a:p>
        </p:txBody>
      </p:sp>
      <p:sp>
        <p:nvSpPr>
          <p:cNvPr id="11" name="Slide Number Placeholder 5">
            <a:extLst>
              <a:ext uri="{FF2B5EF4-FFF2-40B4-BE49-F238E27FC236}">
                <a16:creationId xmlns:a16="http://schemas.microsoft.com/office/drawing/2014/main" id="{FF28650A-4563-3440-84A5-BFA39AAFF5E1}"/>
              </a:ext>
            </a:extLst>
          </p:cNvPr>
          <p:cNvSpPr>
            <a:spLocks noGrp="1"/>
          </p:cNvSpPr>
          <p:nvPr>
            <p:ph type="sldNum" sz="quarter" idx="12"/>
          </p:nvPr>
        </p:nvSpPr>
        <p:spPr>
          <a:xfrm>
            <a:off x="8549974" y="4821306"/>
            <a:ext cx="409324" cy="215444"/>
          </a:xfrm>
        </p:spPr>
        <p:txBody>
          <a:bodyPr/>
          <a:lstStyle/>
          <a:p>
            <a:fld id="{535EF33A-04D8-4107-96E5-33B70AE88DFF}" type="slidenum">
              <a:rPr lang="en-US" smtClean="0"/>
              <a:pPr/>
              <a:t>15</a:t>
            </a:fld>
            <a:endParaRPr lang="en-US" dirty="0"/>
          </a:p>
        </p:txBody>
      </p:sp>
    </p:spTree>
    <p:extLst>
      <p:ext uri="{BB962C8B-B14F-4D97-AF65-F5344CB8AC3E}">
        <p14:creationId xmlns:p14="http://schemas.microsoft.com/office/powerpoint/2010/main" val="2312894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Australian Rules Football</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301165" y="2073002"/>
            <a:ext cx="4059684" cy="2702891"/>
          </a:xfrm>
        </p:spPr>
        <p:txBody>
          <a:bodyPr vert="horz" lIns="91440" tIns="45720" rIns="91440" bIns="45720" rtlCol="0" anchor="t">
            <a:normAutofit/>
          </a:bodyPr>
          <a:lstStyle/>
          <a:p>
            <a:pPr marL="0" indent="0">
              <a:buNone/>
            </a:pPr>
            <a:r>
              <a:rPr lang="en-US" b="1" dirty="0">
                <a:solidFill>
                  <a:srgbClr val="0097D9"/>
                </a:solidFill>
              </a:rPr>
              <a:t>Game Details:</a:t>
            </a:r>
            <a:endParaRPr lang="en-US" dirty="0"/>
          </a:p>
          <a:p>
            <a:r>
              <a:rPr lang="en-US" dirty="0"/>
              <a:t>Twenty minute quarters</a:t>
            </a:r>
          </a:p>
          <a:p>
            <a:r>
              <a:rPr lang="en-US" dirty="0"/>
              <a:t>18 players per team​ on field, 4 subs</a:t>
            </a:r>
          </a:p>
          <a:p>
            <a:r>
              <a:rPr lang="en-US" dirty="0"/>
              <a:t>Goal = 6 points, Behind = 1​</a:t>
            </a:r>
          </a:p>
          <a:p>
            <a:endParaRPr lang="en-US" dirty="0"/>
          </a:p>
          <a:p>
            <a:endParaRPr lang="en-US" dirty="0"/>
          </a:p>
          <a:p>
            <a:endParaRPr lang="en-US" dirty="0"/>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2</a:t>
            </a:fld>
            <a:endParaRPr lang="en-US" dirty="0"/>
          </a:p>
        </p:txBody>
      </p:sp>
      <p:pic>
        <p:nvPicPr>
          <p:cNvPr id="4" name="Picture 3" descr="Diagram&#10;&#10;Description automatically generated">
            <a:extLst>
              <a:ext uri="{FF2B5EF4-FFF2-40B4-BE49-F238E27FC236}">
                <a16:creationId xmlns:a16="http://schemas.microsoft.com/office/drawing/2014/main" id="{FDAB64F6-985F-D410-7F65-B3652230435E}"/>
              </a:ext>
            </a:extLst>
          </p:cNvPr>
          <p:cNvPicPr>
            <a:picLocks noChangeAspect="1"/>
          </p:cNvPicPr>
          <p:nvPr/>
        </p:nvPicPr>
        <p:blipFill>
          <a:blip r:embed="rId2"/>
          <a:stretch>
            <a:fillRect/>
          </a:stretch>
        </p:blipFill>
        <p:spPr>
          <a:xfrm>
            <a:off x="4050715" y="270164"/>
            <a:ext cx="3264002" cy="4873336"/>
          </a:xfrm>
          <a:prstGeom prst="rect">
            <a:avLst/>
          </a:prstGeom>
        </p:spPr>
      </p:pic>
    </p:spTree>
    <p:extLst>
      <p:ext uri="{BB962C8B-B14F-4D97-AF65-F5344CB8AC3E}">
        <p14:creationId xmlns:p14="http://schemas.microsoft.com/office/powerpoint/2010/main" val="216435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012C97D-D760-344C-8841-C4BF32B53B0C}"/>
              </a:ext>
            </a:extLst>
          </p:cNvPr>
          <p:cNvSpPr>
            <a:spLocks noGrp="1"/>
          </p:cNvSpPr>
          <p:nvPr>
            <p:ph type="title"/>
          </p:nvPr>
        </p:nvSpPr>
        <p:spPr/>
        <p:txBody>
          <a:bodyPr/>
          <a:lstStyle/>
          <a:p>
            <a:r>
              <a:rPr lang="en-US" dirty="0"/>
              <a:t>Dataset</a:t>
            </a:r>
          </a:p>
        </p:txBody>
      </p:sp>
      <p:sp>
        <p:nvSpPr>
          <p:cNvPr id="18" name="Slide Number Placeholder 5">
            <a:extLst>
              <a:ext uri="{FF2B5EF4-FFF2-40B4-BE49-F238E27FC236}">
                <a16:creationId xmlns:a16="http://schemas.microsoft.com/office/drawing/2014/main" id="{10109F79-D1BF-9243-A032-356088E65B65}"/>
              </a:ext>
            </a:extLst>
          </p:cNvPr>
          <p:cNvSpPr>
            <a:spLocks noGrp="1"/>
          </p:cNvSpPr>
          <p:nvPr>
            <p:ph type="sldNum" sz="quarter" idx="12"/>
          </p:nvPr>
        </p:nvSpPr>
        <p:spPr/>
        <p:txBody>
          <a:bodyPr/>
          <a:lstStyle/>
          <a:p>
            <a:fld id="{535EF33A-04D8-4107-96E5-33B70AE88DFF}" type="slidenum">
              <a:rPr lang="en-US" smtClean="0"/>
              <a:pPr/>
              <a:t>3</a:t>
            </a:fld>
            <a:endParaRPr lang="en-US" dirty="0"/>
          </a:p>
        </p:txBody>
      </p:sp>
      <p:sp>
        <p:nvSpPr>
          <p:cNvPr id="13" name="Text Placeholder 12">
            <a:extLst>
              <a:ext uri="{FF2B5EF4-FFF2-40B4-BE49-F238E27FC236}">
                <a16:creationId xmlns:a16="http://schemas.microsoft.com/office/drawing/2014/main" id="{39975BA5-F0B1-0B47-9B69-6895D35EB3FC}"/>
              </a:ext>
            </a:extLst>
          </p:cNvPr>
          <p:cNvSpPr>
            <a:spLocks noGrp="1"/>
          </p:cNvSpPr>
          <p:nvPr>
            <p:ph type="body" sz="quarter" idx="13"/>
          </p:nvPr>
        </p:nvSpPr>
        <p:spPr/>
        <p:txBody>
          <a:bodyPr/>
          <a:lstStyle/>
          <a:p>
            <a:r>
              <a:rPr lang="en-US" dirty="0"/>
              <a:t>https://www.kaggle.com/datasets/stoney71/aflstats</a:t>
            </a:r>
          </a:p>
        </p:txBody>
      </p:sp>
      <p:sp>
        <p:nvSpPr>
          <p:cNvPr id="4" name="TextBox 3">
            <a:extLst>
              <a:ext uri="{FF2B5EF4-FFF2-40B4-BE49-F238E27FC236}">
                <a16:creationId xmlns:a16="http://schemas.microsoft.com/office/drawing/2014/main" id="{BD4667A0-1196-5D05-6593-1CBE2D186B48}"/>
              </a:ext>
            </a:extLst>
          </p:cNvPr>
          <p:cNvSpPr txBox="1"/>
          <p:nvPr/>
        </p:nvSpPr>
        <p:spPr>
          <a:xfrm>
            <a:off x="569422" y="1787236"/>
            <a:ext cx="4002578" cy="1131079"/>
          </a:xfrm>
          <a:prstGeom prst="rect">
            <a:avLst/>
          </a:prstGeom>
          <a:noFill/>
        </p:spPr>
        <p:txBody>
          <a:bodyPr wrap="square" rtlCol="0">
            <a:spAutoFit/>
          </a:bodyPr>
          <a:lstStyle/>
          <a:p>
            <a:pPr marL="285750" indent="-285750">
              <a:buFontTx/>
              <a:buChar char="-"/>
            </a:pPr>
            <a:r>
              <a:rPr lang="en-US" dirty="0"/>
              <a:t>Game data from seasons 2012-2021.</a:t>
            </a:r>
          </a:p>
          <a:p>
            <a:pPr marL="285750" indent="-285750">
              <a:buFontTx/>
              <a:buChar char="-"/>
            </a:pPr>
            <a:r>
              <a:rPr lang="en-US" dirty="0"/>
              <a:t>Player statistics from each game over the period. </a:t>
            </a:r>
          </a:p>
          <a:p>
            <a:pPr marL="285750" indent="-285750">
              <a:buFontTx/>
              <a:buChar char="-"/>
            </a:pPr>
            <a:r>
              <a:rPr lang="en-US" dirty="0"/>
              <a:t>Basic player information like positions, height and weight.</a:t>
            </a:r>
          </a:p>
        </p:txBody>
      </p:sp>
      <p:pic>
        <p:nvPicPr>
          <p:cNvPr id="8" name="Content Placeholder 7" descr="A football on the field&#10;&#10;Description automatically generated with medium confidence">
            <a:extLst>
              <a:ext uri="{FF2B5EF4-FFF2-40B4-BE49-F238E27FC236}">
                <a16:creationId xmlns:a16="http://schemas.microsoft.com/office/drawing/2014/main" id="{7124E431-A8F6-8387-EBC2-36A76B7B55CD}"/>
              </a:ext>
            </a:extLst>
          </p:cNvPr>
          <p:cNvPicPr>
            <a:picLocks noGrp="1" noChangeAspect="1"/>
          </p:cNvPicPr>
          <p:nvPr>
            <p:ph sz="half" idx="2"/>
          </p:nvPr>
        </p:nvPicPr>
        <p:blipFill>
          <a:blip r:embed="rId2"/>
          <a:stretch>
            <a:fillRect/>
          </a:stretch>
        </p:blipFill>
        <p:spPr>
          <a:xfrm>
            <a:off x="4629150" y="1804487"/>
            <a:ext cx="3921125" cy="2558464"/>
          </a:xfrm>
        </p:spPr>
      </p:pic>
    </p:spTree>
    <p:extLst>
      <p:ext uri="{BB962C8B-B14F-4D97-AF65-F5344CB8AC3E}">
        <p14:creationId xmlns:p14="http://schemas.microsoft.com/office/powerpoint/2010/main" val="19402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7633A60-68FA-EB48-851F-185DFAC1C529}"/>
              </a:ext>
            </a:extLst>
          </p:cNvPr>
          <p:cNvSpPr>
            <a:spLocks noGrp="1"/>
          </p:cNvSpPr>
          <p:nvPr>
            <p:ph sz="half" idx="1"/>
          </p:nvPr>
        </p:nvSpPr>
        <p:spPr>
          <a:xfrm>
            <a:off x="627612" y="1525385"/>
            <a:ext cx="5982192" cy="1450571"/>
          </a:xfrm>
        </p:spPr>
        <p:txBody>
          <a:bodyPr/>
          <a:lstStyle/>
          <a:p>
            <a:r>
              <a:rPr lang="en-US" dirty="0"/>
              <a:t>Imported animated GIF on drilldown menu</a:t>
            </a:r>
          </a:p>
          <a:p>
            <a:r>
              <a:rPr lang="en-US" dirty="0"/>
              <a:t>Created table with image URLs to dynamically attach logos to player information</a:t>
            </a:r>
          </a:p>
          <a:p>
            <a:r>
              <a:rPr lang="en-US" dirty="0"/>
              <a:t>Created custom toggle switch/button to alternate map views</a:t>
            </a:r>
          </a:p>
          <a:p>
            <a:endParaRPr lang="en-US" dirty="0"/>
          </a:p>
          <a:p>
            <a:endParaRPr lang="en-US" dirty="0"/>
          </a:p>
        </p:txBody>
      </p:sp>
      <p:sp>
        <p:nvSpPr>
          <p:cNvPr id="7" name="Title 6">
            <a:extLst>
              <a:ext uri="{FF2B5EF4-FFF2-40B4-BE49-F238E27FC236}">
                <a16:creationId xmlns:a16="http://schemas.microsoft.com/office/drawing/2014/main" id="{BA589A53-2DD7-164C-B603-261A24E6203A}"/>
              </a:ext>
            </a:extLst>
          </p:cNvPr>
          <p:cNvSpPr>
            <a:spLocks noGrp="1"/>
          </p:cNvSpPr>
          <p:nvPr>
            <p:ph type="title"/>
          </p:nvPr>
        </p:nvSpPr>
        <p:spPr/>
        <p:txBody>
          <a:bodyPr/>
          <a:lstStyle/>
          <a:p>
            <a:r>
              <a:rPr lang="en-US" dirty="0"/>
              <a:t>Additional Power BI features</a:t>
            </a:r>
          </a:p>
        </p:txBody>
      </p:sp>
      <p:sp>
        <p:nvSpPr>
          <p:cNvPr id="17" name="Slide Number Placeholder 5">
            <a:extLst>
              <a:ext uri="{FF2B5EF4-FFF2-40B4-BE49-F238E27FC236}">
                <a16:creationId xmlns:a16="http://schemas.microsoft.com/office/drawing/2014/main" id="{A4A90959-A04F-464A-8A3B-FE3ACB882A44}"/>
              </a:ext>
            </a:extLst>
          </p:cNvPr>
          <p:cNvSpPr>
            <a:spLocks noGrp="1"/>
          </p:cNvSpPr>
          <p:nvPr>
            <p:ph type="sldNum" sz="quarter" idx="12"/>
          </p:nvPr>
        </p:nvSpPr>
        <p:spPr/>
        <p:txBody>
          <a:bodyPr/>
          <a:lstStyle/>
          <a:p>
            <a:fld id="{535EF33A-04D8-4107-96E5-33B70AE88DFF}" type="slidenum">
              <a:rPr lang="en-US" smtClean="0"/>
              <a:pPr/>
              <a:t>4</a:t>
            </a:fld>
            <a:endParaRPr lang="en-US" dirty="0"/>
          </a:p>
        </p:txBody>
      </p:sp>
    </p:spTree>
    <p:extLst>
      <p:ext uri="{BB962C8B-B14F-4D97-AF65-F5344CB8AC3E}">
        <p14:creationId xmlns:p14="http://schemas.microsoft.com/office/powerpoint/2010/main" val="104019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Demo</a:t>
            </a:r>
          </a:p>
        </p:txBody>
      </p:sp>
    </p:spTree>
    <p:extLst>
      <p:ext uri="{BB962C8B-B14F-4D97-AF65-F5344CB8AC3E}">
        <p14:creationId xmlns:p14="http://schemas.microsoft.com/office/powerpoint/2010/main" val="910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Source Links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234679"/>
            <a:ext cx="8134348" cy="3350021"/>
          </a:xfrm>
        </p:spPr>
        <p:txBody>
          <a:bodyPr>
            <a:normAutofit fontScale="55000" lnSpcReduction="20000"/>
          </a:bodyPr>
          <a:lstStyle/>
          <a:p>
            <a:pPr marL="0" marR="0">
              <a:lnSpc>
                <a:spcPct val="107000"/>
              </a:lnSpc>
              <a:spcBef>
                <a:spcPts val="0"/>
              </a:spcBef>
              <a:spcAft>
                <a:spcPts val="800"/>
              </a:spcAft>
            </a:pPr>
            <a:r>
              <a:rPr lang="en-US" b="1" dirty="0">
                <a:solidFill>
                  <a:srgbClr val="0097D9"/>
                </a:solidFill>
              </a:rPr>
              <a:t>Ratings Links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https://www.mediaweek.com.au/demons-collect-the-trophy-afl-grand-final-2021-biggest-tv-show-on-the-year/</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https://www.nfl.com/news/super-bowl-lvi-total-viewing-audience-estimated-at-over-208-million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https://www.usnews.com/news/sports/articles/2021-11-02/world-series-seeing-its-highest-tv-viewership-since-2019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i="1" dirty="0"/>
          </a:p>
          <a:p>
            <a:pPr marL="0" marR="0">
              <a:lnSpc>
                <a:spcPct val="107000"/>
              </a:lnSpc>
              <a:spcBef>
                <a:spcPts val="0"/>
              </a:spcBef>
              <a:spcAft>
                <a:spcPts val="800"/>
              </a:spcAft>
            </a:pPr>
            <a:r>
              <a:rPr lang="en-US" b="1" dirty="0">
                <a:solidFill>
                  <a:srgbClr val="0097D9"/>
                </a:solidFill>
              </a:rPr>
              <a:t>Salary Links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https://www.thehoopsgeek.com/average-nba-salary/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https://www.afl.com.au/news/704938/show-them-the-money-who-are-the-the-afls-million-dollar-men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https://www.statista.com/statistics/236213/mean-salaray-of-players-in-majpr-league-baseball/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https://www.statista.com/statistics/236213/mean-salaray-of-players-in-majpr-league-baseball/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rgbClr val="0097D9"/>
              </a:solidFill>
            </a:endParaRPr>
          </a:p>
          <a:p>
            <a:pPr marL="0" marR="0">
              <a:lnSpc>
                <a:spcPct val="107000"/>
              </a:lnSpc>
              <a:spcBef>
                <a:spcPts val="0"/>
              </a:spcBef>
              <a:spcAft>
                <a:spcPts val="800"/>
              </a:spcAft>
            </a:pPr>
            <a:r>
              <a:rPr lang="en-US" b="1" dirty="0">
                <a:solidFill>
                  <a:srgbClr val="0097D9"/>
                </a:solidFill>
              </a:rPr>
              <a:t>Teams Link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https://www.austadiums.com/sport/comp/afl/teams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97D9"/>
                </a:solidFill>
              </a:rPr>
              <a:t>Ro </a:t>
            </a:r>
            <a:r>
              <a:rPr lang="en-US" b="1" dirty="0" err="1">
                <a:solidFill>
                  <a:srgbClr val="0097D9"/>
                </a:solidFill>
              </a:rPr>
              <a:t>moluptaqui</a:t>
            </a:r>
            <a:r>
              <a:rPr lang="en-US" b="1" dirty="0">
                <a:solidFill>
                  <a:srgbClr val="0097D9"/>
                </a:solidFill>
              </a:rPr>
              <a:t> </a:t>
            </a:r>
            <a:r>
              <a:rPr lang="en-US" b="1" dirty="0" err="1">
                <a:solidFill>
                  <a:srgbClr val="0097D9"/>
                </a:solidFill>
              </a:rPr>
              <a:t>dolupturio</a:t>
            </a:r>
            <a:r>
              <a:rPr lang="en-US" b="1" dirty="0">
                <a:solidFill>
                  <a:srgbClr val="0097D9"/>
                </a:solidFill>
              </a:rPr>
              <a:t> </a:t>
            </a:r>
            <a:r>
              <a:rPr lang="en-US" b="1" dirty="0" err="1">
                <a:solidFill>
                  <a:srgbClr val="0097D9"/>
                </a:solidFill>
              </a:rPr>
              <a:t>te</a:t>
            </a:r>
            <a:r>
              <a:rPr lang="en-US" b="1" dirty="0">
                <a:solidFill>
                  <a:srgbClr val="0097D9"/>
                </a:solidFill>
              </a:rPr>
              <a:t> </a:t>
            </a:r>
            <a:r>
              <a:rPr lang="en-US" b="1" dirty="0" err="1">
                <a:solidFill>
                  <a:srgbClr val="0097D9"/>
                </a:solidFill>
              </a:rPr>
              <a:t>prae</a:t>
            </a:r>
            <a:r>
              <a:rPr lang="en-US" b="1" dirty="0">
                <a:solidFill>
                  <a:srgbClr val="0097D9"/>
                </a:solidFill>
              </a:rPr>
              <a:t> </a:t>
            </a:r>
            <a:r>
              <a:rPr lang="en-US" dirty="0" err="1"/>
              <a:t>dolorem</a:t>
            </a:r>
            <a:r>
              <a:rPr lang="en-US" dirty="0"/>
              <a:t> </a:t>
            </a:r>
            <a:r>
              <a:rPr lang="en-US" dirty="0" err="1"/>
              <a:t>dolorehenis</a:t>
            </a:r>
            <a:r>
              <a:rPr lang="en-US" dirty="0"/>
              <a:t> ab </a:t>
            </a:r>
            <a:r>
              <a:rPr lang="en-US" dirty="0" err="1"/>
              <a:t>invelli</a:t>
            </a:r>
            <a:r>
              <a:rPr lang="en-US" dirty="0"/>
              <a:t> </a:t>
            </a:r>
            <a:r>
              <a:rPr lang="en-US" dirty="0" err="1"/>
              <a:t>ciisimu</a:t>
            </a:r>
            <a:r>
              <a:rPr lang="en-US" dirty="0"/>
              <a:t> </a:t>
            </a:r>
            <a:r>
              <a:rPr lang="en-US" dirty="0" err="1"/>
              <a:t>sanitia</a:t>
            </a:r>
            <a:r>
              <a:rPr lang="en-US" dirty="0"/>
              <a:t> </a:t>
            </a:r>
            <a:r>
              <a:rPr lang="en-US" dirty="0" err="1"/>
              <a:t>quatiisi</a:t>
            </a:r>
            <a:r>
              <a:rPr lang="en-US" dirty="0"/>
              <a:t> </a:t>
            </a:r>
            <a:r>
              <a:rPr lang="en-US" dirty="0" err="1"/>
              <a:t>siti</a:t>
            </a:r>
            <a:r>
              <a:rPr lang="en-US" dirty="0"/>
              <a:t> con </a:t>
            </a:r>
            <a:r>
              <a:rPr lang="en-US" dirty="0" err="1"/>
              <a:t>consequi</a:t>
            </a:r>
            <a:r>
              <a:rPr lang="en-US" dirty="0"/>
              <a:t> </a:t>
            </a:r>
            <a:r>
              <a:rPr lang="en-US" dirty="0" err="1"/>
              <a:t>tem</a:t>
            </a:r>
            <a:r>
              <a:rPr lang="en-US" dirty="0"/>
              <a:t>. </a:t>
            </a:r>
            <a:r>
              <a:rPr lang="en-US" dirty="0" err="1"/>
              <a:t>Optae</a:t>
            </a:r>
            <a:r>
              <a:rPr lang="en-US" dirty="0"/>
              <a:t> </a:t>
            </a:r>
            <a:r>
              <a:rPr lang="en-US" dirty="0" err="1"/>
              <a:t>peribus</a:t>
            </a:r>
            <a:r>
              <a:rPr lang="en-US" dirty="0"/>
              <a:t> re, </a:t>
            </a:r>
            <a:r>
              <a:rPr lang="en-US" dirty="0" err="1"/>
              <a:t>aspici</a:t>
            </a:r>
            <a:r>
              <a:rPr lang="en-US" dirty="0"/>
              <a:t> </a:t>
            </a:r>
            <a:r>
              <a:rPr lang="en-US" dirty="0" err="1"/>
              <a:t>tem</a:t>
            </a:r>
            <a:r>
              <a:rPr lang="en-US" dirty="0"/>
              <a:t> </a:t>
            </a:r>
            <a:r>
              <a:rPr lang="en-US" dirty="0" err="1"/>
              <a:t>velestis</a:t>
            </a:r>
            <a:r>
              <a:rPr lang="en-US" dirty="0"/>
              <a:t> </a:t>
            </a:r>
            <a:r>
              <a:rPr lang="en-US" dirty="0" err="1"/>
              <a:t>velitas</a:t>
            </a:r>
            <a:r>
              <a:rPr lang="en-US" dirty="0"/>
              <a:t> </a:t>
            </a:r>
            <a:r>
              <a:rPr lang="en-US" dirty="0" err="1"/>
              <a:t>ditem</a:t>
            </a:r>
            <a:r>
              <a:rPr lang="en-US" dirty="0"/>
              <a:t> rem</a:t>
            </a:r>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6</a:t>
            </a:fld>
            <a:endParaRPr lang="en-US" dirty="0"/>
          </a:p>
        </p:txBody>
      </p:sp>
    </p:spTree>
    <p:extLst>
      <p:ext uri="{BB962C8B-B14F-4D97-AF65-F5344CB8AC3E}">
        <p14:creationId xmlns:p14="http://schemas.microsoft.com/office/powerpoint/2010/main" val="157777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905275-2C3F-C740-B4C6-2E4A2060E93A}"/>
              </a:ext>
            </a:extLst>
          </p:cNvPr>
          <p:cNvSpPr>
            <a:spLocks noGrp="1"/>
          </p:cNvSpPr>
          <p:nvPr>
            <p:ph type="title"/>
          </p:nvPr>
        </p:nvSpPr>
        <p:spPr/>
        <p:txBody>
          <a:bodyPr/>
          <a:lstStyle/>
          <a:p>
            <a:r>
              <a:rPr lang="en-US" dirty="0"/>
              <a:t>Source Links</a:t>
            </a:r>
          </a:p>
        </p:txBody>
      </p:sp>
      <p:sp>
        <p:nvSpPr>
          <p:cNvPr id="6" name="Content Placeholder 5">
            <a:extLst>
              <a:ext uri="{FF2B5EF4-FFF2-40B4-BE49-F238E27FC236}">
                <a16:creationId xmlns:a16="http://schemas.microsoft.com/office/drawing/2014/main" id="{B100F3AF-4688-9845-865A-516B841DB928}"/>
              </a:ext>
            </a:extLst>
          </p:cNvPr>
          <p:cNvSpPr>
            <a:spLocks noGrp="1"/>
          </p:cNvSpPr>
          <p:nvPr>
            <p:ph idx="1"/>
          </p:nvPr>
        </p:nvSpPr>
        <p:spPr>
          <a:xfrm>
            <a:off x="504827" y="1234679"/>
            <a:ext cx="8134348" cy="3350021"/>
          </a:xfrm>
        </p:spPr>
        <p:txBody>
          <a:bodyPr>
            <a:normAutofit fontScale="92500"/>
          </a:bodyPr>
          <a:lstStyle/>
          <a:p>
            <a:pPr marL="0" marR="0">
              <a:lnSpc>
                <a:spcPct val="107000"/>
              </a:lnSpc>
              <a:spcBef>
                <a:spcPts val="0"/>
              </a:spcBef>
              <a:spcAft>
                <a:spcPts val="800"/>
              </a:spcAft>
            </a:pPr>
            <a:r>
              <a:rPr lang="en-US" b="1" dirty="0">
                <a:solidFill>
                  <a:srgbClr val="0097D9"/>
                </a:solidFill>
              </a:rPr>
              <a:t>Attendance Links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https://www.pro-football-reference.com/years/2019/attendance.htm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https://www.footywire.com/afl/footy/attendances?year=2019&amp;t=A&amp;h=A&amp;s=T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https://www.thescore.com/mlb/news/2341260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https://www.nba.com/news/nba-attendance-even-last-seasons-mark-official-release</a:t>
            </a:r>
          </a:p>
          <a:p>
            <a:pPr marL="0" marR="0">
              <a:lnSpc>
                <a:spcPct val="107000"/>
              </a:lnSpc>
              <a:spcBef>
                <a:spcPts val="0"/>
              </a:spcBef>
              <a:spcAft>
                <a:spcPts val="800"/>
              </a:spcAft>
            </a:pPr>
            <a:r>
              <a:rPr lang="en-US" b="1" dirty="0">
                <a:solidFill>
                  <a:srgbClr val="0097D9"/>
                </a:solidFill>
              </a:rPr>
              <a:t>Stadium Link </a:t>
            </a: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https://en.wikipedia.org/wiki/List_of_Australian_Football_League_grounds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97D9"/>
                </a:solidFill>
              </a:rPr>
              <a:t>Population Link </a:t>
            </a:r>
          </a:p>
          <a:p>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https://worldpopulationreview.com/countries/cities/australia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8" name="Slide Number Placeholder 5">
            <a:extLst>
              <a:ext uri="{FF2B5EF4-FFF2-40B4-BE49-F238E27FC236}">
                <a16:creationId xmlns:a16="http://schemas.microsoft.com/office/drawing/2014/main" id="{25D23053-7992-9F47-90F7-4D13C92AEF9A}"/>
              </a:ext>
            </a:extLst>
          </p:cNvPr>
          <p:cNvSpPr>
            <a:spLocks noGrp="1"/>
          </p:cNvSpPr>
          <p:nvPr>
            <p:ph type="sldNum" sz="quarter" idx="12"/>
          </p:nvPr>
        </p:nvSpPr>
        <p:spPr/>
        <p:txBody>
          <a:bodyPr/>
          <a:lstStyle/>
          <a:p>
            <a:fld id="{535EF33A-04D8-4107-96E5-33B70AE88DFF}" type="slidenum">
              <a:rPr lang="en-US" smtClean="0"/>
              <a:pPr/>
              <a:t>7</a:t>
            </a:fld>
            <a:endParaRPr lang="en-US" dirty="0"/>
          </a:p>
        </p:txBody>
      </p:sp>
    </p:spTree>
    <p:extLst>
      <p:ext uri="{BB962C8B-B14F-4D97-AF65-F5344CB8AC3E}">
        <p14:creationId xmlns:p14="http://schemas.microsoft.com/office/powerpoint/2010/main" val="2345251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E9CE17D-2234-4E46-B9A4-A8F0A364F313}"/>
              </a:ext>
            </a:extLst>
          </p:cNvPr>
          <p:cNvSpPr>
            <a:spLocks noGrp="1"/>
          </p:cNvSpPr>
          <p:nvPr>
            <p:ph type="title"/>
          </p:nvPr>
        </p:nvSpPr>
        <p:spPr/>
        <p:txBody>
          <a:bodyPr/>
          <a:lstStyle/>
          <a:p>
            <a:r>
              <a:rPr lang="en-US"/>
              <a:t>How did I learn about footy?</a:t>
            </a:r>
            <a:endParaRPr lang="en-US" dirty="0"/>
          </a:p>
        </p:txBody>
      </p:sp>
      <p:sp>
        <p:nvSpPr>
          <p:cNvPr id="14" name="Slide Number Placeholder 5">
            <a:extLst>
              <a:ext uri="{FF2B5EF4-FFF2-40B4-BE49-F238E27FC236}">
                <a16:creationId xmlns:a16="http://schemas.microsoft.com/office/drawing/2014/main" id="{12E0F59A-57A2-CB4E-B987-DE323577DB29}"/>
              </a:ext>
            </a:extLst>
          </p:cNvPr>
          <p:cNvSpPr>
            <a:spLocks noGrp="1"/>
          </p:cNvSpPr>
          <p:nvPr>
            <p:ph type="sldNum" sz="quarter" idx="12"/>
          </p:nvPr>
        </p:nvSpPr>
        <p:spPr/>
        <p:txBody>
          <a:bodyPr/>
          <a:lstStyle/>
          <a:p>
            <a:fld id="{535EF33A-04D8-4107-96E5-33B70AE88DFF}" type="slidenum">
              <a:rPr lang="en-US" smtClean="0"/>
              <a:pPr/>
              <a:t>8</a:t>
            </a:fld>
            <a:endParaRPr lang="en-US" dirty="0"/>
          </a:p>
        </p:txBody>
      </p:sp>
      <p:sp>
        <p:nvSpPr>
          <p:cNvPr id="15" name="TextBox 14">
            <a:extLst>
              <a:ext uri="{FF2B5EF4-FFF2-40B4-BE49-F238E27FC236}">
                <a16:creationId xmlns:a16="http://schemas.microsoft.com/office/drawing/2014/main" id="{D7838175-8273-EA4C-8971-F6CEB5D6F490}"/>
              </a:ext>
            </a:extLst>
          </p:cNvPr>
          <p:cNvSpPr txBox="1"/>
          <p:nvPr/>
        </p:nvSpPr>
        <p:spPr>
          <a:xfrm>
            <a:off x="2097530" y="2729538"/>
            <a:ext cx="1024640" cy="707886"/>
          </a:xfrm>
          <a:prstGeom prst="rect">
            <a:avLst/>
          </a:prstGeom>
          <a:noFill/>
        </p:spPr>
        <p:txBody>
          <a:bodyPr wrap="none" rtlCol="0">
            <a:spAutoFit/>
          </a:bodyPr>
          <a:lstStyle/>
          <a:p>
            <a:pPr algn="ctr"/>
            <a:r>
              <a:rPr lang="en-US" sz="2000" b="1"/>
              <a:t>This is</a:t>
            </a:r>
          </a:p>
          <a:p>
            <a:pPr algn="ctr"/>
            <a:r>
              <a:rPr lang="en-US" sz="2000" b="1"/>
              <a:t>a chart</a:t>
            </a:r>
            <a:endParaRPr lang="en-US" sz="2000" b="1" dirty="0"/>
          </a:p>
        </p:txBody>
      </p:sp>
      <p:sp>
        <p:nvSpPr>
          <p:cNvPr id="3" name="Chart Placeholder 2">
            <a:extLst>
              <a:ext uri="{FF2B5EF4-FFF2-40B4-BE49-F238E27FC236}">
                <a16:creationId xmlns:a16="http://schemas.microsoft.com/office/drawing/2014/main" id="{BFCE3A0D-B247-D2BC-B483-C775ADD916B2}"/>
              </a:ext>
            </a:extLst>
          </p:cNvPr>
          <p:cNvSpPr>
            <a:spLocks noGrp="1"/>
          </p:cNvSpPr>
          <p:nvPr>
            <p:ph type="chart" sz="quarter" idx="14"/>
          </p:nvPr>
        </p:nvSpPr>
        <p:spPr>
          <a:xfrm>
            <a:off x="1481094" y="1747082"/>
            <a:ext cx="2022393" cy="2671761"/>
          </a:xfrm>
        </p:spPr>
      </p:sp>
      <p:pic>
        <p:nvPicPr>
          <p:cNvPr id="17" name="Content Placeholder 16" descr="A person and person posing for a picture&#10;&#10;Description automatically generated with medium confidence">
            <a:extLst>
              <a:ext uri="{FF2B5EF4-FFF2-40B4-BE49-F238E27FC236}">
                <a16:creationId xmlns:a16="http://schemas.microsoft.com/office/drawing/2014/main" id="{04111750-8151-D6F1-8209-AA6999241672}"/>
              </a:ext>
            </a:extLst>
          </p:cNvPr>
          <p:cNvPicPr>
            <a:picLocks noGrp="1" noChangeAspect="1"/>
          </p:cNvPicPr>
          <p:nvPr>
            <p:ph sz="half" idx="2"/>
          </p:nvPr>
        </p:nvPicPr>
        <p:blipFill>
          <a:blip r:embed="rId2"/>
          <a:stretch>
            <a:fillRect/>
          </a:stretch>
        </p:blipFill>
        <p:spPr>
          <a:xfrm>
            <a:off x="1481094" y="1748118"/>
            <a:ext cx="2022393" cy="2671762"/>
          </a:xfrm>
        </p:spPr>
      </p:pic>
      <p:sp>
        <p:nvSpPr>
          <p:cNvPr id="18" name="TextBox 17">
            <a:extLst>
              <a:ext uri="{FF2B5EF4-FFF2-40B4-BE49-F238E27FC236}">
                <a16:creationId xmlns:a16="http://schemas.microsoft.com/office/drawing/2014/main" id="{80393484-B77E-FD31-E31D-562D06B36AC9}"/>
              </a:ext>
            </a:extLst>
          </p:cNvPr>
          <p:cNvSpPr txBox="1"/>
          <p:nvPr/>
        </p:nvSpPr>
        <p:spPr>
          <a:xfrm>
            <a:off x="3852809" y="1748118"/>
            <a:ext cx="4654193" cy="715581"/>
          </a:xfrm>
          <a:prstGeom prst="rect">
            <a:avLst/>
          </a:prstGeom>
          <a:noFill/>
        </p:spPr>
        <p:txBody>
          <a:bodyPr wrap="square" rtlCol="0">
            <a:spAutoFit/>
          </a:bodyPr>
          <a:lstStyle/>
          <a:p>
            <a:r>
              <a:rPr lang="en-US" dirty="0"/>
              <a:t>-Played for Louisville kings</a:t>
            </a:r>
          </a:p>
          <a:p>
            <a:endParaRPr lang="en-US" dirty="0"/>
          </a:p>
          <a:p>
            <a:r>
              <a:rPr lang="en-US" dirty="0"/>
              <a:t>-Won two Division IV national </a:t>
            </a:r>
            <a:r>
              <a:rPr lang="en-US" dirty="0" err="1"/>
              <a:t>champtionships</a:t>
            </a:r>
            <a:endParaRPr lang="en-US" dirty="0"/>
          </a:p>
        </p:txBody>
      </p:sp>
    </p:spTree>
    <p:extLst>
      <p:ext uri="{BB962C8B-B14F-4D97-AF65-F5344CB8AC3E}">
        <p14:creationId xmlns:p14="http://schemas.microsoft.com/office/powerpoint/2010/main" val="40716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5A9E4A-C1C7-754F-B94A-98F1C713D310}"/>
              </a:ext>
            </a:extLst>
          </p:cNvPr>
          <p:cNvSpPr>
            <a:spLocks noGrp="1"/>
          </p:cNvSpPr>
          <p:nvPr>
            <p:ph type="title"/>
          </p:nvPr>
        </p:nvSpPr>
        <p:spPr>
          <a:xfrm>
            <a:off x="524431" y="3053296"/>
            <a:ext cx="5578825" cy="1200329"/>
          </a:xfrm>
        </p:spPr>
        <p:txBody>
          <a:bodyPr/>
          <a:lstStyle/>
          <a:p>
            <a:r>
              <a:rPr lang="en-US" dirty="0"/>
              <a:t>Questions?</a:t>
            </a:r>
          </a:p>
        </p:txBody>
      </p:sp>
    </p:spTree>
    <p:extLst>
      <p:ext uri="{BB962C8B-B14F-4D97-AF65-F5344CB8AC3E}">
        <p14:creationId xmlns:p14="http://schemas.microsoft.com/office/powerpoint/2010/main" val="2052442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018_TEK_PPT_Tmplt_Tagline">
  <a:themeElements>
    <a:clrScheme name="TEK">
      <a:dk1>
        <a:srgbClr val="002C56"/>
      </a:dk1>
      <a:lt1>
        <a:srgbClr val="FFFFFF"/>
      </a:lt1>
      <a:dk2>
        <a:srgbClr val="CFD4D7"/>
      </a:dk2>
      <a:lt2>
        <a:srgbClr val="717073"/>
      </a:lt2>
      <a:accent1>
        <a:srgbClr val="002C56"/>
      </a:accent1>
      <a:accent2>
        <a:srgbClr val="F8971D"/>
      </a:accent2>
      <a:accent3>
        <a:srgbClr val="0194D3"/>
      </a:accent3>
      <a:accent4>
        <a:srgbClr val="8DC63F"/>
      </a:accent4>
      <a:accent5>
        <a:srgbClr val="A4D7F4"/>
      </a:accent5>
      <a:accent6>
        <a:srgbClr val="DF7D1C"/>
      </a:accent6>
      <a:hlink>
        <a:srgbClr val="0096D8"/>
      </a:hlink>
      <a:folHlink>
        <a:srgbClr val="EE76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6E7E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8_TEK_PPT_Tmplt_Tagline" id="{E208785D-1F59-F347-AE69-2DA4BCA42B80}" vid="{31ADC2E5-515C-6E4E-8F20-7A59214785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F7458C51E57141848015B90E19E3FF" ma:contentTypeVersion="15" ma:contentTypeDescription="Create a new document." ma:contentTypeScope="" ma:versionID="12fb0db276e8be4984a0823ffe929ad1">
  <xsd:schema xmlns:xsd="http://www.w3.org/2001/XMLSchema" xmlns:xs="http://www.w3.org/2001/XMLSchema" xmlns:p="http://schemas.microsoft.com/office/2006/metadata/properties" xmlns:ns2="d2a9f884-c2eb-4182-8d97-b2c1069a1e77" xmlns:ns3="ad1dcd44-2c79-421e-996d-e07b6b6a06b7" xmlns:ns4="872877ae-a410-445f-835b-653367d2e530" targetNamespace="http://schemas.microsoft.com/office/2006/metadata/properties" ma:root="true" ma:fieldsID="7f400bb4bb80b6365717ab8834d3c4dc" ns2:_="" ns3:_="" ns4:_="">
    <xsd:import namespace="d2a9f884-c2eb-4182-8d97-b2c1069a1e77"/>
    <xsd:import namespace="ad1dcd44-2c79-421e-996d-e07b6b6a06b7"/>
    <xsd:import namespace="872877ae-a410-445f-835b-653367d2e53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9f884-c2eb-4182-8d97-b2c1069a1e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a81d85d-ab9f-43c9-b467-086d0af365f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1dcd44-2c79-421e-996d-e07b6b6a06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2877ae-a410-445f-835b-653367d2e53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81ca607b-de2f-4ab3-a81f-3465e519a358}" ma:internalName="TaxCatchAll" ma:showField="CatchAllData" ma:web="ad1dcd44-2c79-421e-996d-e07b6b6a06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2a9f884-c2eb-4182-8d97-b2c1069a1e77">
      <Terms xmlns="http://schemas.microsoft.com/office/infopath/2007/PartnerControls"/>
    </lcf76f155ced4ddcb4097134ff3c332f>
    <TaxCatchAll xmlns="872877ae-a410-445f-835b-653367d2e53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6406F6-04EA-49D7-891D-0329DF4DF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9f884-c2eb-4182-8d97-b2c1069a1e77"/>
    <ds:schemaRef ds:uri="ad1dcd44-2c79-421e-996d-e07b6b6a06b7"/>
    <ds:schemaRef ds:uri="872877ae-a410-445f-835b-653367d2e5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0252B-B6E9-4221-B01E-0247E154DC26}">
  <ds:schemaRefs>
    <ds:schemaRef ds:uri="http://purl.org/dc/elements/1.1/"/>
    <ds:schemaRef ds:uri="http://schemas.openxmlformats.org/package/2006/metadata/core-properties"/>
    <ds:schemaRef ds:uri="ad1dcd44-2c79-421e-996d-e07b6b6a06b7"/>
    <ds:schemaRef ds:uri="872877ae-a410-445f-835b-653367d2e530"/>
    <ds:schemaRef ds:uri="http://schemas.microsoft.com/office/infopath/2007/PartnerControls"/>
    <ds:schemaRef ds:uri="http://purl.org/dc/terms/"/>
    <ds:schemaRef ds:uri="http://schemas.microsoft.com/office/2006/metadata/properties"/>
    <ds:schemaRef ds:uri="http://schemas.microsoft.com/office/2006/documentManagement/types"/>
    <ds:schemaRef ds:uri="d2a9f884-c2eb-4182-8d97-b2c1069a1e77"/>
    <ds:schemaRef ds:uri="http://www.w3.org/XML/1998/namespace"/>
    <ds:schemaRef ds:uri="http://purl.org/dc/dcmitype/"/>
  </ds:schemaRefs>
</ds:datastoreItem>
</file>

<file path=customXml/itemProps3.xml><?xml version="1.0" encoding="utf-8"?>
<ds:datastoreItem xmlns:ds="http://schemas.openxmlformats.org/officeDocument/2006/customXml" ds:itemID="{F11117D9-2152-408D-8EA9-A138D8484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36891</TotalTime>
  <Words>836</Words>
  <Application>Microsoft Office PowerPoint</Application>
  <PresentationFormat>On-screen Show (16:9)</PresentationFormat>
  <Paragraphs>104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.AppleSystemUIFont</vt:lpstr>
      <vt:lpstr>Arial</vt:lpstr>
      <vt:lpstr>Calibri</vt:lpstr>
      <vt:lpstr>System Font Regular</vt:lpstr>
      <vt:lpstr>2018_TEK_PPT_Tmplt_Tagline</vt:lpstr>
      <vt:lpstr>Capstone 2</vt:lpstr>
      <vt:lpstr>Australian Rules Football</vt:lpstr>
      <vt:lpstr>Dataset</vt:lpstr>
      <vt:lpstr>Additional Power BI features</vt:lpstr>
      <vt:lpstr>Demo</vt:lpstr>
      <vt:lpstr>Source Links</vt:lpstr>
      <vt:lpstr>Source Links</vt:lpstr>
      <vt:lpstr>How did I learn about footy?</vt:lpstr>
      <vt:lpstr>Questions?</vt:lpstr>
      <vt:lpstr>PowerPoint Presentation</vt:lpstr>
      <vt:lpstr>TEKsystems Slide Templates</vt:lpstr>
      <vt:lpstr>This Headline is Arial Regular in Dark Blue</vt:lpstr>
      <vt:lpstr>This Headline is Arial Regular in Dark Blue</vt:lpstr>
      <vt:lpstr>This Headline is Arial Regular in Dark Blue</vt:lpstr>
      <vt:lpstr>This Headline is Arial Regular in Dark Blue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TEKsystems PowerPoint Template 10112019</dc:title>
  <dc:creator>Microsoft Office User</dc:creator>
  <cp:keywords/>
  <cp:lastModifiedBy>julie speakes</cp:lastModifiedBy>
  <cp:revision>540</cp:revision>
  <cp:lastPrinted>2019-09-27T20:27:38Z</cp:lastPrinted>
  <dcterms:created xsi:type="dcterms:W3CDTF">2018-04-23T16:24:53Z</dcterms:created>
  <dcterms:modified xsi:type="dcterms:W3CDTF">2022-06-08T19:10:34Z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0x010100FEF7458C51E57141848015B90E19E3FF</vt:lpwstr>
  </property>
  <property fmtid="{D5CDD505-2E9C-101B-9397-08002B2CF9AE}" pid="3" name="TaxKeyword">
    <vt:lpwstr/>
  </property>
  <property fmtid="{D5CDD505-2E9C-101B-9397-08002B2CF9AE}" pid="4" name="TEKRole">
    <vt:lpwstr/>
  </property>
  <property fmtid="{D5CDD505-2E9C-101B-9397-08002B2CF9AE}" pid="5" name="TEKRegion">
    <vt:lpwstr/>
  </property>
  <property fmtid="{D5CDD505-2E9C-101B-9397-08002B2CF9AE}" pid="6" name="TEKCustomer">
    <vt:lpwstr/>
  </property>
  <property fmtid="{D5CDD505-2E9C-101B-9397-08002B2CF9AE}" pid="7" name="TEKDivision">
    <vt:lpwstr/>
  </property>
  <property fmtid="{D5CDD505-2E9C-101B-9397-08002B2CF9AE}" pid="8" name="TEKVertical">
    <vt:lpwstr/>
  </property>
  <property fmtid="{D5CDD505-2E9C-101B-9397-08002B2CF9AE}" pid="9" name="j414ba7fb6094238b051f9f45f0f1ee5">
    <vt:lpwstr/>
  </property>
</Properties>
</file>