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4"/>
  </p:notesMasterIdLst>
  <p:handoutMasterIdLst>
    <p:handoutMasterId r:id="rId15"/>
  </p:handoutMasterIdLst>
  <p:sldIdLst>
    <p:sldId id="330" r:id="rId5"/>
    <p:sldId id="352" r:id="rId6"/>
    <p:sldId id="339" r:id="rId7"/>
    <p:sldId id="349" r:id="rId8"/>
    <p:sldId id="332" r:id="rId9"/>
    <p:sldId id="344" r:id="rId10"/>
    <p:sldId id="355" r:id="rId11"/>
    <p:sldId id="334" r:id="rId12"/>
    <p:sldId id="356" r:id="rId13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5366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846" y="126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257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news.com/news/sports/articles/2021-11-02/world-series-seeing-its-highest-tv-viewership-since-2019" TargetMode="External"/><Relationship Id="rId7" Type="http://schemas.openxmlformats.org/officeDocument/2006/relationships/hyperlink" Target="https://www.austadiums.com/sport/comp/afl/teams" TargetMode="External"/><Relationship Id="rId2" Type="http://schemas.openxmlformats.org/officeDocument/2006/relationships/hyperlink" Target="https://www.nfl.com/news/super-bowl-lvi-total-viewing-audience-estimated-at-over-208-millio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tatista.com/statistics/236213/mean-salaray-of-players-in-majpr-league-baseball/" TargetMode="External"/><Relationship Id="rId5" Type="http://schemas.openxmlformats.org/officeDocument/2006/relationships/hyperlink" Target="https://www.afl.com.au/news/704938/show-them-the-money-who-are-the-the-afls-million-dollar-men" TargetMode="External"/><Relationship Id="rId4" Type="http://schemas.openxmlformats.org/officeDocument/2006/relationships/hyperlink" Target="https://www.thehoopsgeek.com/average-nba-salar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tywire.com/afl/footy/attendances?year=2019&amp;t=A&amp;h=A&amp;s=T" TargetMode="External"/><Relationship Id="rId2" Type="http://schemas.openxmlformats.org/officeDocument/2006/relationships/hyperlink" Target="https://www.pro-football-reference.com/years/2019/attendance.ht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orldpopulationreview.com/countries/cities/australia" TargetMode="External"/><Relationship Id="rId5" Type="http://schemas.openxmlformats.org/officeDocument/2006/relationships/hyperlink" Target="https://en.wikipedia.org/wiki/List_of_Australian_Football_League_grounds" TargetMode="External"/><Relationship Id="rId4" Type="http://schemas.openxmlformats.org/officeDocument/2006/relationships/hyperlink" Target="https://www.thescore.com/mlb/news/234126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Jeremy Walker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6/9/2022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Australian Rules Football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65" y="2073002"/>
            <a:ext cx="4059684" cy="2702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97D9"/>
                </a:solidFill>
              </a:rPr>
              <a:t>Game Details:</a:t>
            </a:r>
            <a:endParaRPr lang="en-US" dirty="0"/>
          </a:p>
          <a:p>
            <a:r>
              <a:rPr lang="en-US" dirty="0"/>
              <a:t>Twenty minute quarters</a:t>
            </a:r>
          </a:p>
          <a:p>
            <a:r>
              <a:rPr lang="en-US" dirty="0"/>
              <a:t>18 players per team​ on field, 4 subs</a:t>
            </a:r>
          </a:p>
          <a:p>
            <a:r>
              <a:rPr lang="en-US" dirty="0"/>
              <a:t>Goal = 6 points, Behind = 1​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DAB64F6-985F-D410-7F65-B36522304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715" y="270164"/>
            <a:ext cx="3264002" cy="48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975BA5-F0B1-0B47-9B69-6895D3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https://www.kaggle.com/datasets/stoney71/aflstats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667A0-1196-5D05-6593-1CBE2D186B48}"/>
              </a:ext>
            </a:extLst>
          </p:cNvPr>
          <p:cNvSpPr txBox="1"/>
          <p:nvPr/>
        </p:nvSpPr>
        <p:spPr>
          <a:xfrm>
            <a:off x="569422" y="1787236"/>
            <a:ext cx="400257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Game data from seasons 2012-2021.</a:t>
            </a:r>
          </a:p>
          <a:p>
            <a:pPr marL="285750" indent="-285750">
              <a:buFontTx/>
              <a:buChar char="-"/>
            </a:pPr>
            <a:r>
              <a:rPr lang="en-US" dirty="0"/>
              <a:t>Player statistics from each game over the period. </a:t>
            </a:r>
          </a:p>
          <a:p>
            <a:pPr marL="285750" indent="-285750">
              <a:buFontTx/>
              <a:buChar char="-"/>
            </a:pPr>
            <a:r>
              <a:rPr lang="en-US" dirty="0"/>
              <a:t>Basic player information like positions, height and weight.</a:t>
            </a:r>
          </a:p>
        </p:txBody>
      </p:sp>
      <p:pic>
        <p:nvPicPr>
          <p:cNvPr id="8" name="Content Placeholder 7" descr="A football on the field&#10;&#10;Description automatically generated with medium confidence">
            <a:extLst>
              <a:ext uri="{FF2B5EF4-FFF2-40B4-BE49-F238E27FC236}">
                <a16:creationId xmlns:a16="http://schemas.microsoft.com/office/drawing/2014/main" id="{7124E431-A8F6-8387-EBC2-36A76B7B55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804487"/>
            <a:ext cx="3921125" cy="2558464"/>
          </a:xfrm>
        </p:spPr>
      </p:pic>
    </p:spTree>
    <p:extLst>
      <p:ext uri="{BB962C8B-B14F-4D97-AF65-F5344CB8AC3E}">
        <p14:creationId xmlns:p14="http://schemas.microsoft.com/office/powerpoint/2010/main" val="19402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33A60-68FA-EB48-851F-185DFAC1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612" y="1525385"/>
            <a:ext cx="5982192" cy="1450571"/>
          </a:xfrm>
        </p:spPr>
        <p:txBody>
          <a:bodyPr/>
          <a:lstStyle/>
          <a:p>
            <a:r>
              <a:rPr lang="en-US" dirty="0"/>
              <a:t>Imported animated GIF on drilldown menu</a:t>
            </a:r>
          </a:p>
          <a:p>
            <a:r>
              <a:rPr lang="en-US" dirty="0"/>
              <a:t>Created table with image URLs to dynamically attach logos to player information</a:t>
            </a:r>
          </a:p>
          <a:p>
            <a:r>
              <a:rPr lang="en-US" dirty="0"/>
              <a:t>Created custom toggle switch/button to alternate map views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Power BI features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Links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7" y="1234679"/>
            <a:ext cx="8134348" cy="3350021"/>
          </a:xfrm>
        </p:spPr>
        <p:txBody>
          <a:bodyPr>
            <a:normAutofit fontScale="5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97D9"/>
                </a:solidFill>
              </a:rPr>
              <a:t>Ratings Links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https://www.mediaweek.com.au/demons-collect-the-trophy-afl-grand-final-2021-biggest-tv-show-on-the-year/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https://www.nfl.com/news/super-bowl-lvi-total-viewing-audience-estimated-at-over-208-million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https://www.usnews.com/news/sports/articles/2021-11-02/world-series-seeing-its-highest-tv-viewership-since-2019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i="1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97D9"/>
                </a:solidFill>
              </a:rPr>
              <a:t>Salary Links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https://www.thehoopsgeek.com/average-nba-salary/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https://www.afl.com.au/news/704938/show-them-the-money-who-are-the-the-afls-million-dollar-men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https://www.statista.com/statistics/236213/mean-salaray-of-players-in-majpr-league-baseball/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https://www.statista.com/statistics/236213/mean-salaray-of-players-in-majpr-league-baseball/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97D9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97D9"/>
                </a:solidFill>
              </a:rPr>
              <a:t>Teams Link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https://www.austadiums.com/sport/comp/afl/teams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97D9"/>
                </a:solidFill>
              </a:rPr>
              <a:t>Ro </a:t>
            </a:r>
            <a:r>
              <a:rPr lang="en-US" b="1" dirty="0" err="1">
                <a:solidFill>
                  <a:srgbClr val="0097D9"/>
                </a:solidFill>
              </a:rPr>
              <a:t>moluptaqui</a:t>
            </a:r>
            <a:r>
              <a:rPr lang="en-US" b="1" dirty="0">
                <a:solidFill>
                  <a:srgbClr val="0097D9"/>
                </a:solidFill>
              </a:rPr>
              <a:t> </a:t>
            </a:r>
            <a:r>
              <a:rPr lang="en-US" b="1" dirty="0" err="1">
                <a:solidFill>
                  <a:srgbClr val="0097D9"/>
                </a:solidFill>
              </a:rPr>
              <a:t>dolupturio</a:t>
            </a:r>
            <a:r>
              <a:rPr lang="en-US" b="1" dirty="0">
                <a:solidFill>
                  <a:srgbClr val="0097D9"/>
                </a:solidFill>
              </a:rPr>
              <a:t> </a:t>
            </a:r>
            <a:r>
              <a:rPr lang="en-US" b="1" dirty="0" err="1">
                <a:solidFill>
                  <a:srgbClr val="0097D9"/>
                </a:solidFill>
              </a:rPr>
              <a:t>te</a:t>
            </a:r>
            <a:r>
              <a:rPr lang="en-US" b="1" dirty="0">
                <a:solidFill>
                  <a:srgbClr val="0097D9"/>
                </a:solidFill>
              </a:rPr>
              <a:t> </a:t>
            </a:r>
            <a:r>
              <a:rPr lang="en-US" b="1" dirty="0" err="1">
                <a:solidFill>
                  <a:srgbClr val="0097D9"/>
                </a:solidFill>
              </a:rPr>
              <a:t>prae</a:t>
            </a:r>
            <a:r>
              <a:rPr lang="en-US" b="1" dirty="0">
                <a:solidFill>
                  <a:srgbClr val="0097D9"/>
                </a:solidFill>
              </a:rPr>
              <a:t>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dolorehenis</a:t>
            </a:r>
            <a:r>
              <a:rPr lang="en-US" dirty="0"/>
              <a:t> ab </a:t>
            </a:r>
            <a:r>
              <a:rPr lang="en-US" dirty="0" err="1"/>
              <a:t>invelli</a:t>
            </a:r>
            <a:r>
              <a:rPr lang="en-US" dirty="0"/>
              <a:t> </a:t>
            </a:r>
            <a:r>
              <a:rPr lang="en-US" dirty="0" err="1"/>
              <a:t>ciisimu</a:t>
            </a:r>
            <a:r>
              <a:rPr lang="en-US" dirty="0"/>
              <a:t> </a:t>
            </a:r>
            <a:r>
              <a:rPr lang="en-US" dirty="0" err="1"/>
              <a:t>sanitia</a:t>
            </a:r>
            <a:r>
              <a:rPr lang="en-US" dirty="0"/>
              <a:t> </a:t>
            </a:r>
            <a:r>
              <a:rPr lang="en-US" dirty="0" err="1"/>
              <a:t>quatiisi</a:t>
            </a:r>
            <a:r>
              <a:rPr lang="en-US" dirty="0"/>
              <a:t> </a:t>
            </a:r>
            <a:r>
              <a:rPr lang="en-US" dirty="0" err="1"/>
              <a:t>siti</a:t>
            </a:r>
            <a:r>
              <a:rPr lang="en-US" dirty="0"/>
              <a:t> con </a:t>
            </a:r>
            <a:r>
              <a:rPr lang="en-US" dirty="0" err="1"/>
              <a:t>consequi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. </a:t>
            </a:r>
            <a:r>
              <a:rPr lang="en-US" dirty="0" err="1"/>
              <a:t>Optae</a:t>
            </a:r>
            <a:r>
              <a:rPr lang="en-US" dirty="0"/>
              <a:t> </a:t>
            </a:r>
            <a:r>
              <a:rPr lang="en-US" dirty="0" err="1"/>
              <a:t>peribus</a:t>
            </a:r>
            <a:r>
              <a:rPr lang="en-US" dirty="0"/>
              <a:t> re, </a:t>
            </a:r>
            <a:r>
              <a:rPr lang="en-US" dirty="0" err="1"/>
              <a:t>aspici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velestis</a:t>
            </a:r>
            <a:r>
              <a:rPr lang="en-US" dirty="0"/>
              <a:t> </a:t>
            </a:r>
            <a:r>
              <a:rPr lang="en-US" dirty="0" err="1"/>
              <a:t>velitas</a:t>
            </a:r>
            <a:r>
              <a:rPr lang="en-US" dirty="0"/>
              <a:t> </a:t>
            </a:r>
            <a:r>
              <a:rPr lang="en-US" dirty="0" err="1"/>
              <a:t>ditem</a:t>
            </a:r>
            <a:r>
              <a:rPr lang="en-US" dirty="0"/>
              <a:t> rem</a:t>
            </a:r>
          </a:p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Links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7" y="1234679"/>
            <a:ext cx="8134348" cy="3350021"/>
          </a:xfrm>
        </p:spPr>
        <p:txBody>
          <a:bodyPr>
            <a:normAutofit fontScale="925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97D9"/>
                </a:solidFill>
              </a:rPr>
              <a:t>Attendance Links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https://www.pro-football-reference.com/years/2019/attendance.htm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https://www.footywire.com/afl/footy/attendances?year=2019&amp;t=A&amp;h=A&amp;s=T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https://www.thescore.com/mlb/news/2341260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https://www.nba.com/news/nba-attendance-even-last-seasons-mark-official-release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97D9"/>
                </a:solidFill>
              </a:rPr>
              <a:t>Stadium Link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https://en.wikipedia.org/wiki/List_of_Australian_Football_League_grounds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97D9"/>
                </a:solidFill>
              </a:rPr>
              <a:t>Population Link 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https://worldpopulationreview.com/countries/cities/australia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CE17D-2234-4E46-B9A4-A8F0A364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did I learn about footy?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E0F59A-57A2-CB4E-B987-DE32357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38175-8273-EA4C-8971-F6CEB5D6F490}"/>
              </a:ext>
            </a:extLst>
          </p:cNvPr>
          <p:cNvSpPr txBox="1"/>
          <p:nvPr/>
        </p:nvSpPr>
        <p:spPr>
          <a:xfrm>
            <a:off x="2097530" y="2729538"/>
            <a:ext cx="102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/>
              <a:t>This is</a:t>
            </a:r>
          </a:p>
          <a:p>
            <a:pPr algn="ctr"/>
            <a:r>
              <a:rPr lang="en-US" sz="2000" b="1"/>
              <a:t>a chart</a:t>
            </a:r>
            <a:endParaRPr lang="en-US" sz="2000" b="1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BFCE3A0D-B247-D2BC-B483-C775ADD916B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481094" y="1747082"/>
            <a:ext cx="2022393" cy="2671761"/>
          </a:xfrm>
        </p:spPr>
      </p:sp>
      <p:pic>
        <p:nvPicPr>
          <p:cNvPr id="17" name="Content Placeholder 16" descr="A person and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04111750-8151-D6F1-8209-AA69992416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1094" y="1748118"/>
            <a:ext cx="2022393" cy="2671762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393484-B77E-FD31-E31D-562D06B36AC9}"/>
              </a:ext>
            </a:extLst>
          </p:cNvPr>
          <p:cNvSpPr txBox="1"/>
          <p:nvPr/>
        </p:nvSpPr>
        <p:spPr>
          <a:xfrm>
            <a:off x="3852809" y="1748118"/>
            <a:ext cx="46541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-Played for Louisville </a:t>
            </a:r>
            <a:r>
              <a:rPr lang="en-US" dirty="0" err="1"/>
              <a:t>Mings</a:t>
            </a:r>
            <a:endParaRPr lang="en-US" dirty="0"/>
          </a:p>
          <a:p>
            <a:endParaRPr lang="en-US" dirty="0"/>
          </a:p>
          <a:p>
            <a:r>
              <a:rPr lang="en-US" dirty="0"/>
              <a:t>-Won two Division IV national championships</a:t>
            </a:r>
          </a:p>
        </p:txBody>
      </p:sp>
    </p:spTree>
    <p:extLst>
      <p:ext uri="{BB962C8B-B14F-4D97-AF65-F5344CB8AC3E}">
        <p14:creationId xmlns:p14="http://schemas.microsoft.com/office/powerpoint/2010/main" val="40716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524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36893</TotalTime>
  <Words>391</Words>
  <Application>Microsoft Office PowerPoint</Application>
  <PresentationFormat>On-screen Show (16:9)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.AppleSystemUIFont</vt:lpstr>
      <vt:lpstr>Arial</vt:lpstr>
      <vt:lpstr>Calibri</vt:lpstr>
      <vt:lpstr>System Font Regular</vt:lpstr>
      <vt:lpstr>2018_TEK_PPT_Tmplt_Tagline</vt:lpstr>
      <vt:lpstr>Capstone 2</vt:lpstr>
      <vt:lpstr>Australian Rules Football</vt:lpstr>
      <vt:lpstr>Dataset</vt:lpstr>
      <vt:lpstr>Additional Power BI features</vt:lpstr>
      <vt:lpstr>Demo</vt:lpstr>
      <vt:lpstr>Source Links</vt:lpstr>
      <vt:lpstr>Source Links</vt:lpstr>
      <vt:lpstr>How did I learn about footy?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julie speakes</cp:lastModifiedBy>
  <cp:revision>542</cp:revision>
  <cp:lastPrinted>2019-09-27T20:27:38Z</cp:lastPrinted>
  <dcterms:created xsi:type="dcterms:W3CDTF">2018-04-23T16:24:53Z</dcterms:created>
  <dcterms:modified xsi:type="dcterms:W3CDTF">2022-06-08T20:36:32Z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