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48A"/>
    <a:srgbClr val="6E7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6DF0-C415-4A4D-B44C-71D64667801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857E-AF25-4B63-AE90-497F2C73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9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6DF0-C415-4A4D-B44C-71D64667801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857E-AF25-4B63-AE90-497F2C73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1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6DF0-C415-4A4D-B44C-71D64667801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857E-AF25-4B63-AE90-497F2C73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6DF0-C415-4A4D-B44C-71D64667801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857E-AF25-4B63-AE90-497F2C73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1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6DF0-C415-4A4D-B44C-71D64667801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857E-AF25-4B63-AE90-497F2C73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6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6DF0-C415-4A4D-B44C-71D64667801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857E-AF25-4B63-AE90-497F2C73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6DF0-C415-4A4D-B44C-71D64667801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857E-AF25-4B63-AE90-497F2C73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6DF0-C415-4A4D-B44C-71D64667801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857E-AF25-4B63-AE90-497F2C73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1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6DF0-C415-4A4D-B44C-71D64667801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857E-AF25-4B63-AE90-497F2C73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8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6DF0-C415-4A4D-B44C-71D64667801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857E-AF25-4B63-AE90-497F2C73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4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6DF0-C415-4A4D-B44C-71D64667801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857E-AF25-4B63-AE90-497F2C73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9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56DF0-C415-4A4D-B44C-71D64667801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1857E-AF25-4B63-AE90-497F2C73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0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65938" y="2756079"/>
            <a:ext cx="2377440" cy="2194560"/>
          </a:xfrm>
          <a:prstGeom prst="ellipse">
            <a:avLst/>
          </a:prstGeom>
          <a:solidFill>
            <a:srgbClr val="6684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n>
                  <a:solidFill>
                    <a:schemeClr val="tx1"/>
                  </a:solidFill>
                </a:ln>
                <a:latin typeface="Buxton Sketch" panose="03080500000500000004" pitchFamily="66" charset="0"/>
              </a:rPr>
              <a:t>JW</a:t>
            </a:r>
            <a:endParaRPr lang="en-US" sz="9600" b="1" dirty="0">
              <a:ln>
                <a:solidFill>
                  <a:schemeClr val="tx1"/>
                </a:solidFill>
              </a:ln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45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Buxton Sketch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Wallace</dc:creator>
  <cp:lastModifiedBy>James Wallace</cp:lastModifiedBy>
  <cp:revision>2</cp:revision>
  <dcterms:created xsi:type="dcterms:W3CDTF">2017-05-11T05:13:31Z</dcterms:created>
  <dcterms:modified xsi:type="dcterms:W3CDTF">2017-05-11T05:16:40Z</dcterms:modified>
</cp:coreProperties>
</file>