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97ED3F-B0BB-4B7E-8B4E-F4B69105DBBD}" type="presOf" srcId="{90B6ED78-5301-49B4-AD29-C9001AED64E6}" destId="{1ADA15C8-CD14-4252-9E71-F542EF2AF4D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9BA53F0A-9A01-47D6-B553-4276C7AC970D}" type="presOf" srcId="{70B2E038-1108-46DC-B57A-300678B364C4}" destId="{4E07392A-0FD8-48EC-9FF0-0EF2B22C8B9F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27E6D38A-9340-44DE-A9CD-F9A69BE7CB11}" type="presOf" srcId="{7E21FAE0-8211-436C-9579-61BCFF12BBCF}" destId="{783A91DD-DE7B-400D-B6C1-07681AF8E3C8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3B1E64F4-70EA-430F-AD24-CB0A3534C369}" type="presOf" srcId="{03339FB3-BFE1-4541-8A4F-441C6CEC574C}" destId="{91EC4C8B-F537-4DAC-BA25-A5B50A5AB90A}" srcOrd="0" destOrd="0" presId="urn:microsoft.com/office/officeart/2005/8/layout/chevron1"/>
    <dgm:cxn modelId="{FAA2BDA9-5B27-43F3-91C8-F8F2536C92C4}" type="presOf" srcId="{F7F9EFBB-CB53-45C7-92A3-7E33555F49C8}" destId="{7D07D272-DFFD-4A73-BD6C-71640133AE84}" srcOrd="0" destOrd="0" presId="urn:microsoft.com/office/officeart/2005/8/layout/chevron1"/>
    <dgm:cxn modelId="{D8583A36-0C79-4054-A003-D27D741403CD}" type="presOf" srcId="{4F801E7E-DA99-457D-9134-03B29EC2B875}" destId="{3EA55A58-35A9-4590-AFC9-52AA8200160B}" srcOrd="0" destOrd="0" presId="urn:microsoft.com/office/officeart/2005/8/layout/chevron1"/>
    <dgm:cxn modelId="{9A2882CE-47A2-47D5-B104-664BB16C37D2}" type="presParOf" srcId="{7D07D272-DFFD-4A73-BD6C-71640133AE84}" destId="{1ADA15C8-CD14-4252-9E71-F542EF2AF4D4}" srcOrd="0" destOrd="0" presId="urn:microsoft.com/office/officeart/2005/8/layout/chevron1"/>
    <dgm:cxn modelId="{DCF45B5C-D342-4B53-898B-62D056F64E33}" type="presParOf" srcId="{7D07D272-DFFD-4A73-BD6C-71640133AE84}" destId="{F44FF881-788B-43C7-84C1-9E5D91A36C21}" srcOrd="1" destOrd="0" presId="urn:microsoft.com/office/officeart/2005/8/layout/chevron1"/>
    <dgm:cxn modelId="{C4D66159-3F43-4497-86D0-9AB13CC6F7A7}" type="presParOf" srcId="{7D07D272-DFFD-4A73-BD6C-71640133AE84}" destId="{91EC4C8B-F537-4DAC-BA25-A5B50A5AB90A}" srcOrd="2" destOrd="0" presId="urn:microsoft.com/office/officeart/2005/8/layout/chevron1"/>
    <dgm:cxn modelId="{90904175-4706-48F4-9282-02CF1D6411F4}" type="presParOf" srcId="{7D07D272-DFFD-4A73-BD6C-71640133AE84}" destId="{A7F93CA5-FE73-41E9-83C3-A6505D8D145F}" srcOrd="3" destOrd="0" presId="urn:microsoft.com/office/officeart/2005/8/layout/chevron1"/>
    <dgm:cxn modelId="{AE37AA3E-E7CB-447B-A61E-845B58931F2A}" type="presParOf" srcId="{7D07D272-DFFD-4A73-BD6C-71640133AE84}" destId="{4E07392A-0FD8-48EC-9FF0-0EF2B22C8B9F}" srcOrd="4" destOrd="0" presId="urn:microsoft.com/office/officeart/2005/8/layout/chevron1"/>
    <dgm:cxn modelId="{F3D09929-D1C2-4C91-BD76-B5C22E30EB2C}" type="presParOf" srcId="{7D07D272-DFFD-4A73-BD6C-71640133AE84}" destId="{08BAABF2-50D8-47C5-85D7-70C37AEA6083}" srcOrd="5" destOrd="0" presId="urn:microsoft.com/office/officeart/2005/8/layout/chevron1"/>
    <dgm:cxn modelId="{B4C50DC9-3DEF-478E-83A2-0272A732E901}" type="presParOf" srcId="{7D07D272-DFFD-4A73-BD6C-71640133AE84}" destId="{783A91DD-DE7B-400D-B6C1-07681AF8E3C8}" srcOrd="6" destOrd="0" presId="urn:microsoft.com/office/officeart/2005/8/layout/chevron1"/>
    <dgm:cxn modelId="{84141A80-0983-4893-A8CC-1DCFE19C1FB9}" type="presParOf" srcId="{7D07D272-DFFD-4A73-BD6C-71640133AE84}" destId="{862B9592-901C-46B3-B1C9-D964DC2B68EF}" srcOrd="7" destOrd="0" presId="urn:microsoft.com/office/officeart/2005/8/layout/chevron1"/>
    <dgm:cxn modelId="{621F3136-C325-4BB0-AEFB-605A64A47080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4A526-9A17-45B0-9A4C-73DB21FF06F1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50111D44-E08A-49CE-B359-E5800AC51E2B}" type="presOf" srcId="{90B6ED78-5301-49B4-AD29-C9001AED64E6}" destId="{1ADA15C8-CD14-4252-9E71-F542EF2AF4D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2BD18374-175E-401F-8680-2E2CD164669B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452AC36E-5D33-4298-866C-15CD4ACFC13A}" type="presOf" srcId="{70B2E038-1108-46DC-B57A-300678B364C4}" destId="{4E07392A-0FD8-48EC-9FF0-0EF2B22C8B9F}" srcOrd="0" destOrd="0" presId="urn:microsoft.com/office/officeart/2005/8/layout/chevron1"/>
    <dgm:cxn modelId="{F0AF51A2-3B92-425C-B4E1-0C1C9922293F}" type="presOf" srcId="{4F801E7E-DA99-457D-9134-03B29EC2B875}" destId="{3EA55A58-35A9-4590-AFC9-52AA8200160B}" srcOrd="0" destOrd="0" presId="urn:microsoft.com/office/officeart/2005/8/layout/chevron1"/>
    <dgm:cxn modelId="{9E7282B6-689B-4284-84DC-B02AA1A56FFE}" type="presOf" srcId="{03339FB3-BFE1-4541-8A4F-441C6CEC574C}" destId="{91EC4C8B-F537-4DAC-BA25-A5B50A5AB90A}" srcOrd="0" destOrd="0" presId="urn:microsoft.com/office/officeart/2005/8/layout/chevron1"/>
    <dgm:cxn modelId="{DD47B611-BB94-4DCB-9664-85A66C4BDECC}" type="presParOf" srcId="{7D07D272-DFFD-4A73-BD6C-71640133AE84}" destId="{1ADA15C8-CD14-4252-9E71-F542EF2AF4D4}" srcOrd="0" destOrd="0" presId="urn:microsoft.com/office/officeart/2005/8/layout/chevron1"/>
    <dgm:cxn modelId="{5EC0CC05-2957-4DB8-B8A8-A29B76B2F9FA}" type="presParOf" srcId="{7D07D272-DFFD-4A73-BD6C-71640133AE84}" destId="{F44FF881-788B-43C7-84C1-9E5D91A36C21}" srcOrd="1" destOrd="0" presId="urn:microsoft.com/office/officeart/2005/8/layout/chevron1"/>
    <dgm:cxn modelId="{8950B8B4-1AA6-48E7-BF0D-F61135B7F947}" type="presParOf" srcId="{7D07D272-DFFD-4A73-BD6C-71640133AE84}" destId="{91EC4C8B-F537-4DAC-BA25-A5B50A5AB90A}" srcOrd="2" destOrd="0" presId="urn:microsoft.com/office/officeart/2005/8/layout/chevron1"/>
    <dgm:cxn modelId="{C22C1061-1237-43CA-9878-863F51D178B0}" type="presParOf" srcId="{7D07D272-DFFD-4A73-BD6C-71640133AE84}" destId="{A7F93CA5-FE73-41E9-83C3-A6505D8D145F}" srcOrd="3" destOrd="0" presId="urn:microsoft.com/office/officeart/2005/8/layout/chevron1"/>
    <dgm:cxn modelId="{99D567C6-0FBC-4B05-9D25-53F0F7C425B1}" type="presParOf" srcId="{7D07D272-DFFD-4A73-BD6C-71640133AE84}" destId="{4E07392A-0FD8-48EC-9FF0-0EF2B22C8B9F}" srcOrd="4" destOrd="0" presId="urn:microsoft.com/office/officeart/2005/8/layout/chevron1"/>
    <dgm:cxn modelId="{A93DE230-4D33-42F0-977D-CE89B302B77D}" type="presParOf" srcId="{7D07D272-DFFD-4A73-BD6C-71640133AE84}" destId="{08BAABF2-50D8-47C5-85D7-70C37AEA6083}" srcOrd="5" destOrd="0" presId="urn:microsoft.com/office/officeart/2005/8/layout/chevron1"/>
    <dgm:cxn modelId="{46370BCB-B68D-4AD3-B2AF-3A8433B1CCC0}" type="presParOf" srcId="{7D07D272-DFFD-4A73-BD6C-71640133AE84}" destId="{783A91DD-DE7B-400D-B6C1-07681AF8E3C8}" srcOrd="6" destOrd="0" presId="urn:microsoft.com/office/officeart/2005/8/layout/chevron1"/>
    <dgm:cxn modelId="{5395A28B-3BA2-4ECC-9597-E8C3B91A99C1}" type="presParOf" srcId="{7D07D272-DFFD-4A73-BD6C-71640133AE84}" destId="{862B9592-901C-46B3-B1C9-D964DC2B68EF}" srcOrd="7" destOrd="0" presId="urn:microsoft.com/office/officeart/2005/8/layout/chevron1"/>
    <dgm:cxn modelId="{65DFB5D5-1FAE-45D7-B37D-D258AF067490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/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110909-B602-4B0F-824F-F44D8C5079FF}" type="presOf" srcId="{03339FB3-BFE1-4541-8A4F-441C6CEC574C}" destId="{91EC4C8B-F537-4DAC-BA25-A5B50A5AB90A}" srcOrd="0" destOrd="0" presId="urn:microsoft.com/office/officeart/2005/8/layout/chevron1"/>
    <dgm:cxn modelId="{EAE8A75A-4D27-4A1F-9384-0EDD20E68FEB}" type="presOf" srcId="{90B6ED78-5301-49B4-AD29-C9001AED64E6}" destId="{1ADA15C8-CD14-4252-9E71-F542EF2AF4D4}" srcOrd="0" destOrd="0" presId="urn:microsoft.com/office/officeart/2005/8/layout/chevron1"/>
    <dgm:cxn modelId="{BCED9089-8DF1-4BC5-B169-3D8F0985122A}" type="presOf" srcId="{F7F9EFBB-CB53-45C7-92A3-7E33555F49C8}" destId="{7D07D272-DFFD-4A73-BD6C-71640133AE84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4C793795-0CC6-4993-BB17-7BF366780190}" type="presOf" srcId="{70B2E038-1108-46DC-B57A-300678B364C4}" destId="{4E07392A-0FD8-48EC-9FF0-0EF2B22C8B9F}" srcOrd="0" destOrd="0" presId="urn:microsoft.com/office/officeart/2005/8/layout/chevron1"/>
    <dgm:cxn modelId="{DCC6B63F-FD87-4549-81F7-8EDF3E5EE9B4}" type="presOf" srcId="{4F801E7E-DA99-457D-9134-03B29EC2B875}" destId="{3EA55A58-35A9-4590-AFC9-52AA8200160B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A033363F-2EF3-49F8-9140-F1428E9336F9}" type="presOf" srcId="{7E21FAE0-8211-436C-9579-61BCFF12BBCF}" destId="{783A91DD-DE7B-400D-B6C1-07681AF8E3C8}" srcOrd="0" destOrd="0" presId="urn:microsoft.com/office/officeart/2005/8/layout/chevron1"/>
    <dgm:cxn modelId="{8A910C65-4256-47C0-9976-DFFB2C668698}" type="presParOf" srcId="{7D07D272-DFFD-4A73-BD6C-71640133AE84}" destId="{1ADA15C8-CD14-4252-9E71-F542EF2AF4D4}" srcOrd="0" destOrd="0" presId="urn:microsoft.com/office/officeart/2005/8/layout/chevron1"/>
    <dgm:cxn modelId="{17AD4350-B9D8-471D-9B30-A888F3841895}" type="presParOf" srcId="{7D07D272-DFFD-4A73-BD6C-71640133AE84}" destId="{F44FF881-788B-43C7-84C1-9E5D91A36C21}" srcOrd="1" destOrd="0" presId="urn:microsoft.com/office/officeart/2005/8/layout/chevron1"/>
    <dgm:cxn modelId="{D9848C6F-65B3-4FC5-B7AB-088E8B7EAFD5}" type="presParOf" srcId="{7D07D272-DFFD-4A73-BD6C-71640133AE84}" destId="{91EC4C8B-F537-4DAC-BA25-A5B50A5AB90A}" srcOrd="2" destOrd="0" presId="urn:microsoft.com/office/officeart/2005/8/layout/chevron1"/>
    <dgm:cxn modelId="{6440F5CD-9445-4C39-B5BE-684507080BBA}" type="presParOf" srcId="{7D07D272-DFFD-4A73-BD6C-71640133AE84}" destId="{A7F93CA5-FE73-41E9-83C3-A6505D8D145F}" srcOrd="3" destOrd="0" presId="urn:microsoft.com/office/officeart/2005/8/layout/chevron1"/>
    <dgm:cxn modelId="{436431A0-8AA0-468F-B43C-B7DB88E20D3E}" type="presParOf" srcId="{7D07D272-DFFD-4A73-BD6C-71640133AE84}" destId="{4E07392A-0FD8-48EC-9FF0-0EF2B22C8B9F}" srcOrd="4" destOrd="0" presId="urn:microsoft.com/office/officeart/2005/8/layout/chevron1"/>
    <dgm:cxn modelId="{04396BBB-6E06-4674-BBCA-768B3BA802B1}" type="presParOf" srcId="{7D07D272-DFFD-4A73-BD6C-71640133AE84}" destId="{08BAABF2-50D8-47C5-85D7-70C37AEA6083}" srcOrd="5" destOrd="0" presId="urn:microsoft.com/office/officeart/2005/8/layout/chevron1"/>
    <dgm:cxn modelId="{637D0BF3-5CAB-4B37-BE84-9D5789982C44}" type="presParOf" srcId="{7D07D272-DFFD-4A73-BD6C-71640133AE84}" destId="{783A91DD-DE7B-400D-B6C1-07681AF8E3C8}" srcOrd="6" destOrd="0" presId="urn:microsoft.com/office/officeart/2005/8/layout/chevron1"/>
    <dgm:cxn modelId="{F0FAA8A8-34AC-4DEF-B972-1836B3D868CC}" type="presParOf" srcId="{7D07D272-DFFD-4A73-BD6C-71640133AE84}" destId="{862B9592-901C-46B3-B1C9-D964DC2B68EF}" srcOrd="7" destOrd="0" presId="urn:microsoft.com/office/officeart/2005/8/layout/chevron1"/>
    <dgm:cxn modelId="{38F44B91-B172-4984-B8D0-23EC748930BB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/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/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524D0F-F883-4FA7-8A1C-72CC3B5E4B4E}" type="presOf" srcId="{70B2E038-1108-46DC-B57A-300678B364C4}" destId="{4E07392A-0FD8-48EC-9FF0-0EF2B22C8B9F}" srcOrd="0" destOrd="0" presId="urn:microsoft.com/office/officeart/2005/8/layout/chevron1"/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B1FE7B5B-F7A6-476C-890F-C5C10A471FB5}" type="presOf" srcId="{90B6ED78-5301-49B4-AD29-C9001AED64E6}" destId="{1ADA15C8-CD14-4252-9E71-F542EF2AF4D4}" srcOrd="0" destOrd="0" presId="urn:microsoft.com/office/officeart/2005/8/layout/chevron1"/>
    <dgm:cxn modelId="{2D7FFAA4-074A-4E12-8D68-01DA93DC42AD}" type="presOf" srcId="{03339FB3-BFE1-4541-8A4F-441C6CEC574C}" destId="{91EC4C8B-F537-4DAC-BA25-A5B50A5AB90A}" srcOrd="0" destOrd="0" presId="urn:microsoft.com/office/officeart/2005/8/layout/chevron1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D71A8E1D-6792-46D1-BC04-1F1A05DE6375}" type="presOf" srcId="{7E21FAE0-8211-436C-9579-61BCFF12BBCF}" destId="{783A91DD-DE7B-400D-B6C1-07681AF8E3C8}" srcOrd="0" destOrd="0" presId="urn:microsoft.com/office/officeart/2005/8/layout/chevron1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CFD8A033-DA39-43DF-8516-AFA5D2E966CB}" type="presOf" srcId="{F7F9EFBB-CB53-45C7-92A3-7E33555F49C8}" destId="{7D07D272-DFFD-4A73-BD6C-71640133AE84}" srcOrd="0" destOrd="0" presId="urn:microsoft.com/office/officeart/2005/8/layout/chevron1"/>
    <dgm:cxn modelId="{A3E6BABE-39BB-46E6-861A-A193EB8B1A52}" type="presOf" srcId="{4F801E7E-DA99-457D-9134-03B29EC2B875}" destId="{3EA55A58-35A9-4590-AFC9-52AA8200160B}" srcOrd="0" destOrd="0" presId="urn:microsoft.com/office/officeart/2005/8/layout/chevron1"/>
    <dgm:cxn modelId="{387F39D4-C2D5-4A5F-8FDF-BED00E6E5FB1}" type="presParOf" srcId="{7D07D272-DFFD-4A73-BD6C-71640133AE84}" destId="{1ADA15C8-CD14-4252-9E71-F542EF2AF4D4}" srcOrd="0" destOrd="0" presId="urn:microsoft.com/office/officeart/2005/8/layout/chevron1"/>
    <dgm:cxn modelId="{3E313ABF-A125-40C7-B9EE-E680E55035EB}" type="presParOf" srcId="{7D07D272-DFFD-4A73-BD6C-71640133AE84}" destId="{F44FF881-788B-43C7-84C1-9E5D91A36C21}" srcOrd="1" destOrd="0" presId="urn:microsoft.com/office/officeart/2005/8/layout/chevron1"/>
    <dgm:cxn modelId="{E57F2E97-30DE-49AA-9420-BC2682BC1396}" type="presParOf" srcId="{7D07D272-DFFD-4A73-BD6C-71640133AE84}" destId="{91EC4C8B-F537-4DAC-BA25-A5B50A5AB90A}" srcOrd="2" destOrd="0" presId="urn:microsoft.com/office/officeart/2005/8/layout/chevron1"/>
    <dgm:cxn modelId="{67876EDC-8E96-4AF7-A8A2-8E863EFA65B8}" type="presParOf" srcId="{7D07D272-DFFD-4A73-BD6C-71640133AE84}" destId="{A7F93CA5-FE73-41E9-83C3-A6505D8D145F}" srcOrd="3" destOrd="0" presId="urn:microsoft.com/office/officeart/2005/8/layout/chevron1"/>
    <dgm:cxn modelId="{0C848041-DEFD-4D25-9FE5-F3C050C23A6D}" type="presParOf" srcId="{7D07D272-DFFD-4A73-BD6C-71640133AE84}" destId="{4E07392A-0FD8-48EC-9FF0-0EF2B22C8B9F}" srcOrd="4" destOrd="0" presId="urn:microsoft.com/office/officeart/2005/8/layout/chevron1"/>
    <dgm:cxn modelId="{389DB24E-EC75-4409-9D6B-0194C038533B}" type="presParOf" srcId="{7D07D272-DFFD-4A73-BD6C-71640133AE84}" destId="{08BAABF2-50D8-47C5-85D7-70C37AEA6083}" srcOrd="5" destOrd="0" presId="urn:microsoft.com/office/officeart/2005/8/layout/chevron1"/>
    <dgm:cxn modelId="{F095C307-B24B-442C-A50E-6A70B3A44CCC}" type="presParOf" srcId="{7D07D272-DFFD-4A73-BD6C-71640133AE84}" destId="{783A91DD-DE7B-400D-B6C1-07681AF8E3C8}" srcOrd="6" destOrd="0" presId="urn:microsoft.com/office/officeart/2005/8/layout/chevron1"/>
    <dgm:cxn modelId="{7FFF5A3C-15D8-41FC-8625-10D592E0812E}" type="presParOf" srcId="{7D07D272-DFFD-4A73-BD6C-71640133AE84}" destId="{862B9592-901C-46B3-B1C9-D964DC2B68EF}" srcOrd="7" destOrd="0" presId="urn:microsoft.com/office/officeart/2005/8/layout/chevron1"/>
    <dgm:cxn modelId="{8D1ECBE9-E0C6-41DA-9E1C-A3B131B6336D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F9EFBB-CB53-45C7-92A3-7E33555F49C8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0B6ED78-5301-49B4-AD29-C9001AED64E6}">
      <dgm:prSet phldrT="[Text]"/>
      <dgm:spPr/>
      <dgm:t>
        <a:bodyPr/>
        <a:lstStyle/>
        <a:p>
          <a:r>
            <a:rPr lang="en-US" dirty="0" smtClean="0"/>
            <a:t>Step 1: Select File</a:t>
          </a:r>
          <a:endParaRPr lang="en-US" dirty="0"/>
        </a:p>
      </dgm:t>
    </dgm:pt>
    <dgm:pt modelId="{C9C5E7F6-B233-40C1-9D0D-8CBCF0203C5D}" type="parTrans" cxnId="{CF6FDDD4-3F16-470C-B372-F76883A5331D}">
      <dgm:prSet/>
      <dgm:spPr/>
      <dgm:t>
        <a:bodyPr/>
        <a:lstStyle/>
        <a:p>
          <a:endParaRPr lang="en-US"/>
        </a:p>
      </dgm:t>
    </dgm:pt>
    <dgm:pt modelId="{2E03B72B-3271-402D-B671-DE3BFDF11A63}" type="sibTrans" cxnId="{CF6FDDD4-3F16-470C-B372-F76883A5331D}">
      <dgm:prSet/>
      <dgm:spPr/>
      <dgm:t>
        <a:bodyPr/>
        <a:lstStyle/>
        <a:p>
          <a:endParaRPr lang="en-US"/>
        </a:p>
      </dgm:t>
    </dgm:pt>
    <dgm:pt modelId="{03339FB3-BFE1-4541-8A4F-441C6CEC574C}">
      <dgm:prSet phldrT="[Text]"/>
      <dgm:spPr/>
      <dgm:t>
        <a:bodyPr/>
        <a:lstStyle/>
        <a:p>
          <a:r>
            <a:rPr lang="en-US" dirty="0" smtClean="0"/>
            <a:t>Step 2: Preview File</a:t>
          </a:r>
          <a:endParaRPr lang="en-US" dirty="0"/>
        </a:p>
      </dgm:t>
    </dgm:pt>
    <dgm:pt modelId="{A7414782-897A-405E-808C-C9BD3AF251DA}" type="parTrans" cxnId="{DD02C8FD-5BF2-4357-85C3-132A8F3639C5}">
      <dgm:prSet/>
      <dgm:spPr/>
      <dgm:t>
        <a:bodyPr/>
        <a:lstStyle/>
        <a:p>
          <a:endParaRPr lang="en-US"/>
        </a:p>
      </dgm:t>
    </dgm:pt>
    <dgm:pt modelId="{98822D0E-1C29-4A32-A918-3449F9BC0818}" type="sibTrans" cxnId="{DD02C8FD-5BF2-4357-85C3-132A8F3639C5}">
      <dgm:prSet/>
      <dgm:spPr/>
      <dgm:t>
        <a:bodyPr/>
        <a:lstStyle/>
        <a:p>
          <a:endParaRPr lang="en-US"/>
        </a:p>
      </dgm:t>
    </dgm:pt>
    <dgm:pt modelId="{70B2E038-1108-46DC-B57A-300678B364C4}">
      <dgm:prSet phldrT="[Text]"/>
      <dgm:spPr/>
      <dgm:t>
        <a:bodyPr/>
        <a:lstStyle/>
        <a:p>
          <a:r>
            <a:rPr lang="en-US" dirty="0" smtClean="0"/>
            <a:t>Step 3: Preview Database Changes</a:t>
          </a:r>
          <a:endParaRPr lang="en-US" dirty="0"/>
        </a:p>
      </dgm:t>
    </dgm:pt>
    <dgm:pt modelId="{D53E67D0-D276-4CDC-8C63-0211B6525E0B}" type="parTrans" cxnId="{2370046D-0D1F-41B2-A22E-38E18E00318A}">
      <dgm:prSet/>
      <dgm:spPr/>
      <dgm:t>
        <a:bodyPr/>
        <a:lstStyle/>
        <a:p>
          <a:endParaRPr lang="en-US"/>
        </a:p>
      </dgm:t>
    </dgm:pt>
    <dgm:pt modelId="{541B8B42-EF0C-4590-8D12-7BFCF83E3E84}" type="sibTrans" cxnId="{2370046D-0D1F-41B2-A22E-38E18E00318A}">
      <dgm:prSet/>
      <dgm:spPr/>
      <dgm:t>
        <a:bodyPr/>
        <a:lstStyle/>
        <a:p>
          <a:endParaRPr lang="en-US"/>
        </a:p>
      </dgm:t>
    </dgm:pt>
    <dgm:pt modelId="{7E21FAE0-8211-436C-9579-61BCFF12BBCF}">
      <dgm:prSet phldrT="[Text]"/>
      <dgm:spPr/>
      <dgm:t>
        <a:bodyPr/>
        <a:lstStyle/>
        <a:p>
          <a:r>
            <a:rPr lang="en-US" dirty="0" smtClean="0"/>
            <a:t>Step 4: Commit to Database</a:t>
          </a:r>
          <a:endParaRPr lang="en-US" dirty="0"/>
        </a:p>
      </dgm:t>
    </dgm:pt>
    <dgm:pt modelId="{98312308-EFA2-4D23-A444-F8E63E514FA7}" type="parTrans" cxnId="{AD0E7C97-A1AE-4105-BD17-14CCD609AFBF}">
      <dgm:prSet/>
      <dgm:spPr/>
      <dgm:t>
        <a:bodyPr/>
        <a:lstStyle/>
        <a:p>
          <a:endParaRPr lang="en-US"/>
        </a:p>
      </dgm:t>
    </dgm:pt>
    <dgm:pt modelId="{EEA24E1F-DB35-4C09-A453-9A7A8FD4B79F}" type="sibTrans" cxnId="{AD0E7C97-A1AE-4105-BD17-14CCD609AFBF}">
      <dgm:prSet/>
      <dgm:spPr/>
      <dgm:t>
        <a:bodyPr/>
        <a:lstStyle/>
        <a:p>
          <a:endParaRPr lang="en-US"/>
        </a:p>
      </dgm:t>
    </dgm:pt>
    <dgm:pt modelId="{4F801E7E-DA99-457D-9134-03B29EC2B875}">
      <dgm:prSet phldrT="[Text]"/>
      <dgm:spPr/>
      <dgm:t>
        <a:bodyPr/>
        <a:lstStyle/>
        <a:p>
          <a:r>
            <a:rPr lang="en-US" dirty="0" smtClean="0"/>
            <a:t>Finished!</a:t>
          </a:r>
          <a:endParaRPr lang="en-US" dirty="0"/>
        </a:p>
      </dgm:t>
    </dgm:pt>
    <dgm:pt modelId="{DF203105-F607-40D5-AB4E-220B7ADAA9E1}" type="parTrans" cxnId="{A6C2F205-B19C-4916-8FD1-FFF07B64A893}">
      <dgm:prSet/>
      <dgm:spPr/>
      <dgm:t>
        <a:bodyPr/>
        <a:lstStyle/>
        <a:p>
          <a:endParaRPr lang="en-US"/>
        </a:p>
      </dgm:t>
    </dgm:pt>
    <dgm:pt modelId="{25A1E203-6BFE-40AC-99D3-9F21A54E6B7B}" type="sibTrans" cxnId="{A6C2F205-B19C-4916-8FD1-FFF07B64A893}">
      <dgm:prSet/>
      <dgm:spPr/>
      <dgm:t>
        <a:bodyPr/>
        <a:lstStyle/>
        <a:p>
          <a:endParaRPr lang="en-US"/>
        </a:p>
      </dgm:t>
    </dgm:pt>
    <dgm:pt modelId="{7D07D272-DFFD-4A73-BD6C-71640133AE84}" type="pres">
      <dgm:prSet presAssocID="{F7F9EFBB-CB53-45C7-92A3-7E33555F49C8}" presName="Name0" presStyleCnt="0">
        <dgm:presLayoutVars>
          <dgm:dir/>
          <dgm:animLvl val="lvl"/>
          <dgm:resizeHandles val="exact"/>
        </dgm:presLayoutVars>
      </dgm:prSet>
      <dgm:spPr/>
    </dgm:pt>
    <dgm:pt modelId="{1ADA15C8-CD14-4252-9E71-F542EF2AF4D4}" type="pres">
      <dgm:prSet presAssocID="{90B6ED78-5301-49B4-AD29-C9001AED64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FF881-788B-43C7-84C1-9E5D91A36C21}" type="pres">
      <dgm:prSet presAssocID="{2E03B72B-3271-402D-B671-DE3BFDF11A63}" presName="parTxOnlySpace" presStyleCnt="0"/>
      <dgm:spPr/>
    </dgm:pt>
    <dgm:pt modelId="{91EC4C8B-F537-4DAC-BA25-A5B50A5AB90A}" type="pres">
      <dgm:prSet presAssocID="{03339FB3-BFE1-4541-8A4F-441C6CEC57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3CA5-FE73-41E9-83C3-A6505D8D145F}" type="pres">
      <dgm:prSet presAssocID="{98822D0E-1C29-4A32-A918-3449F9BC0818}" presName="parTxOnlySpace" presStyleCnt="0"/>
      <dgm:spPr/>
    </dgm:pt>
    <dgm:pt modelId="{4E07392A-0FD8-48EC-9FF0-0EF2B22C8B9F}" type="pres">
      <dgm:prSet presAssocID="{70B2E038-1108-46DC-B57A-300678B364C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AABF2-50D8-47C5-85D7-70C37AEA6083}" type="pres">
      <dgm:prSet presAssocID="{541B8B42-EF0C-4590-8D12-7BFCF83E3E84}" presName="parTxOnlySpace" presStyleCnt="0"/>
      <dgm:spPr/>
    </dgm:pt>
    <dgm:pt modelId="{783A91DD-DE7B-400D-B6C1-07681AF8E3C8}" type="pres">
      <dgm:prSet presAssocID="{7E21FAE0-8211-436C-9579-61BCFF12BBC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62B9592-901C-46B3-B1C9-D964DC2B68EF}" type="pres">
      <dgm:prSet presAssocID="{EEA24E1F-DB35-4C09-A453-9A7A8FD4B79F}" presName="parTxOnlySpace" presStyleCnt="0"/>
      <dgm:spPr/>
    </dgm:pt>
    <dgm:pt modelId="{3EA55A58-35A9-4590-AFC9-52AA8200160B}" type="pres">
      <dgm:prSet presAssocID="{4F801E7E-DA99-457D-9134-03B29EC2B87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046D-0D1F-41B2-A22E-38E18E00318A}" srcId="{F7F9EFBB-CB53-45C7-92A3-7E33555F49C8}" destId="{70B2E038-1108-46DC-B57A-300678B364C4}" srcOrd="2" destOrd="0" parTransId="{D53E67D0-D276-4CDC-8C63-0211B6525E0B}" sibTransId="{541B8B42-EF0C-4590-8D12-7BFCF83E3E84}"/>
    <dgm:cxn modelId="{AD0E7C97-A1AE-4105-BD17-14CCD609AFBF}" srcId="{F7F9EFBB-CB53-45C7-92A3-7E33555F49C8}" destId="{7E21FAE0-8211-436C-9579-61BCFF12BBCF}" srcOrd="3" destOrd="0" parTransId="{98312308-EFA2-4D23-A444-F8E63E514FA7}" sibTransId="{EEA24E1F-DB35-4C09-A453-9A7A8FD4B79F}"/>
    <dgm:cxn modelId="{2FD06F1D-11E4-4336-A13E-223E72C1AE5D}" type="presOf" srcId="{F7F9EFBB-CB53-45C7-92A3-7E33555F49C8}" destId="{7D07D272-DFFD-4A73-BD6C-71640133AE84}" srcOrd="0" destOrd="0" presId="urn:microsoft.com/office/officeart/2005/8/layout/chevron1"/>
    <dgm:cxn modelId="{DD02C8FD-5BF2-4357-85C3-132A8F3639C5}" srcId="{F7F9EFBB-CB53-45C7-92A3-7E33555F49C8}" destId="{03339FB3-BFE1-4541-8A4F-441C6CEC574C}" srcOrd="1" destOrd="0" parTransId="{A7414782-897A-405E-808C-C9BD3AF251DA}" sibTransId="{98822D0E-1C29-4A32-A918-3449F9BC0818}"/>
    <dgm:cxn modelId="{CF6FDDD4-3F16-470C-B372-F76883A5331D}" srcId="{F7F9EFBB-CB53-45C7-92A3-7E33555F49C8}" destId="{90B6ED78-5301-49B4-AD29-C9001AED64E6}" srcOrd="0" destOrd="0" parTransId="{C9C5E7F6-B233-40C1-9D0D-8CBCF0203C5D}" sibTransId="{2E03B72B-3271-402D-B671-DE3BFDF11A63}"/>
    <dgm:cxn modelId="{A6C2F205-B19C-4916-8FD1-FFF07B64A893}" srcId="{F7F9EFBB-CB53-45C7-92A3-7E33555F49C8}" destId="{4F801E7E-DA99-457D-9134-03B29EC2B875}" srcOrd="4" destOrd="0" parTransId="{DF203105-F607-40D5-AB4E-220B7ADAA9E1}" sibTransId="{25A1E203-6BFE-40AC-99D3-9F21A54E6B7B}"/>
    <dgm:cxn modelId="{2C86C333-755D-4D23-AEB9-9AE18C505C06}" type="presOf" srcId="{90B6ED78-5301-49B4-AD29-C9001AED64E6}" destId="{1ADA15C8-CD14-4252-9E71-F542EF2AF4D4}" srcOrd="0" destOrd="0" presId="urn:microsoft.com/office/officeart/2005/8/layout/chevron1"/>
    <dgm:cxn modelId="{6399729C-F112-4278-9763-F5D3A7AA50B2}" type="presOf" srcId="{03339FB3-BFE1-4541-8A4F-441C6CEC574C}" destId="{91EC4C8B-F537-4DAC-BA25-A5B50A5AB90A}" srcOrd="0" destOrd="0" presId="urn:microsoft.com/office/officeart/2005/8/layout/chevron1"/>
    <dgm:cxn modelId="{B4011EA5-200F-49DE-AC79-137BF48EAED0}" type="presOf" srcId="{7E21FAE0-8211-436C-9579-61BCFF12BBCF}" destId="{783A91DD-DE7B-400D-B6C1-07681AF8E3C8}" srcOrd="0" destOrd="0" presId="urn:microsoft.com/office/officeart/2005/8/layout/chevron1"/>
    <dgm:cxn modelId="{F524A387-8FE2-4067-B20B-52B03853D61A}" type="presOf" srcId="{4F801E7E-DA99-457D-9134-03B29EC2B875}" destId="{3EA55A58-35A9-4590-AFC9-52AA8200160B}" srcOrd="0" destOrd="0" presId="urn:microsoft.com/office/officeart/2005/8/layout/chevron1"/>
    <dgm:cxn modelId="{5FFE0C67-A5E9-4589-B42E-45D848E15920}" type="presOf" srcId="{70B2E038-1108-46DC-B57A-300678B364C4}" destId="{4E07392A-0FD8-48EC-9FF0-0EF2B22C8B9F}" srcOrd="0" destOrd="0" presId="urn:microsoft.com/office/officeart/2005/8/layout/chevron1"/>
    <dgm:cxn modelId="{7A272A11-C4FC-4A32-BEB2-BBFF1F02FE79}" type="presParOf" srcId="{7D07D272-DFFD-4A73-BD6C-71640133AE84}" destId="{1ADA15C8-CD14-4252-9E71-F542EF2AF4D4}" srcOrd="0" destOrd="0" presId="urn:microsoft.com/office/officeart/2005/8/layout/chevron1"/>
    <dgm:cxn modelId="{2DD8A4EA-DDE1-44EC-8513-7D130467B370}" type="presParOf" srcId="{7D07D272-DFFD-4A73-BD6C-71640133AE84}" destId="{F44FF881-788B-43C7-84C1-9E5D91A36C21}" srcOrd="1" destOrd="0" presId="urn:microsoft.com/office/officeart/2005/8/layout/chevron1"/>
    <dgm:cxn modelId="{97DF33B7-2A5B-429F-AC36-4C8580CFEB9F}" type="presParOf" srcId="{7D07D272-DFFD-4A73-BD6C-71640133AE84}" destId="{91EC4C8B-F537-4DAC-BA25-A5B50A5AB90A}" srcOrd="2" destOrd="0" presId="urn:microsoft.com/office/officeart/2005/8/layout/chevron1"/>
    <dgm:cxn modelId="{665C1296-D5C6-4FB3-AFB1-40A11013E446}" type="presParOf" srcId="{7D07D272-DFFD-4A73-BD6C-71640133AE84}" destId="{A7F93CA5-FE73-41E9-83C3-A6505D8D145F}" srcOrd="3" destOrd="0" presId="urn:microsoft.com/office/officeart/2005/8/layout/chevron1"/>
    <dgm:cxn modelId="{96120A22-D57A-4DF2-BC91-7E0366D9D4D4}" type="presParOf" srcId="{7D07D272-DFFD-4A73-BD6C-71640133AE84}" destId="{4E07392A-0FD8-48EC-9FF0-0EF2B22C8B9F}" srcOrd="4" destOrd="0" presId="urn:microsoft.com/office/officeart/2005/8/layout/chevron1"/>
    <dgm:cxn modelId="{7A482F01-C3A4-46D7-9FDF-8D8C9A773AB1}" type="presParOf" srcId="{7D07D272-DFFD-4A73-BD6C-71640133AE84}" destId="{08BAABF2-50D8-47C5-85D7-70C37AEA6083}" srcOrd="5" destOrd="0" presId="urn:microsoft.com/office/officeart/2005/8/layout/chevron1"/>
    <dgm:cxn modelId="{CF1739D9-6712-433A-A70B-45F3417F27F0}" type="presParOf" srcId="{7D07D272-DFFD-4A73-BD6C-71640133AE84}" destId="{783A91DD-DE7B-400D-B6C1-07681AF8E3C8}" srcOrd="6" destOrd="0" presId="urn:microsoft.com/office/officeart/2005/8/layout/chevron1"/>
    <dgm:cxn modelId="{DD6FCB70-264B-47C9-BDC7-CD0E95BD35A1}" type="presParOf" srcId="{7D07D272-DFFD-4A73-BD6C-71640133AE84}" destId="{862B9592-901C-46B3-B1C9-D964DC2B68EF}" srcOrd="7" destOrd="0" presId="urn:microsoft.com/office/officeart/2005/8/layout/chevron1"/>
    <dgm:cxn modelId="{65B672EC-F986-42E7-BBFA-D7296E24E1FF}" type="presParOf" srcId="{7D07D272-DFFD-4A73-BD6C-71640133AE84}" destId="{3EA55A58-35A9-4590-AFC9-52AA8200160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DA15C8-CD14-4252-9E71-F542EF2AF4D4}">
      <dsp:nvSpPr>
        <dsp:cNvPr id="0" name=""/>
        <dsp:cNvSpPr/>
      </dsp:nvSpPr>
      <dsp:spPr>
        <a:xfrm>
          <a:off x="148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1: Select File</a:t>
          </a:r>
          <a:endParaRPr lang="en-US" sz="900" kern="1200" dirty="0"/>
        </a:p>
      </dsp:txBody>
      <dsp:txXfrm>
        <a:off x="1488" y="179585"/>
        <a:ext cx="1324570" cy="529828"/>
      </dsp:txXfrm>
    </dsp:sp>
    <dsp:sp modelId="{91EC4C8B-F537-4DAC-BA25-A5B50A5AB90A}">
      <dsp:nvSpPr>
        <dsp:cNvPr id="0" name=""/>
        <dsp:cNvSpPr/>
      </dsp:nvSpPr>
      <dsp:spPr>
        <a:xfrm>
          <a:off x="119360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2: Preview File</a:t>
          </a:r>
          <a:endParaRPr lang="en-US" sz="900" kern="1200" dirty="0"/>
        </a:p>
      </dsp:txBody>
      <dsp:txXfrm>
        <a:off x="1193601" y="179585"/>
        <a:ext cx="1324570" cy="529828"/>
      </dsp:txXfrm>
    </dsp:sp>
    <dsp:sp modelId="{4E07392A-0FD8-48EC-9FF0-0EF2B22C8B9F}">
      <dsp:nvSpPr>
        <dsp:cNvPr id="0" name=""/>
        <dsp:cNvSpPr/>
      </dsp:nvSpPr>
      <dsp:spPr>
        <a:xfrm>
          <a:off x="2385714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3: Preview Database Changes</a:t>
          </a:r>
          <a:endParaRPr lang="en-US" sz="900" kern="1200" dirty="0"/>
        </a:p>
      </dsp:txBody>
      <dsp:txXfrm>
        <a:off x="2385714" y="179585"/>
        <a:ext cx="1324570" cy="529828"/>
      </dsp:txXfrm>
    </dsp:sp>
    <dsp:sp modelId="{783A91DD-DE7B-400D-B6C1-07681AF8E3C8}">
      <dsp:nvSpPr>
        <dsp:cNvPr id="0" name=""/>
        <dsp:cNvSpPr/>
      </dsp:nvSpPr>
      <dsp:spPr>
        <a:xfrm>
          <a:off x="3577828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Step 4: Commit to Database</a:t>
          </a:r>
          <a:endParaRPr lang="en-US" sz="900" kern="1200" dirty="0"/>
        </a:p>
      </dsp:txBody>
      <dsp:txXfrm>
        <a:off x="3577828" y="179585"/>
        <a:ext cx="1324570" cy="529828"/>
      </dsp:txXfrm>
    </dsp:sp>
    <dsp:sp modelId="{3EA55A58-35A9-4590-AFC9-52AA8200160B}">
      <dsp:nvSpPr>
        <dsp:cNvPr id="0" name=""/>
        <dsp:cNvSpPr/>
      </dsp:nvSpPr>
      <dsp:spPr>
        <a:xfrm>
          <a:off x="4769941" y="179585"/>
          <a:ext cx="1324570" cy="529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Finished!</a:t>
          </a:r>
          <a:endParaRPr lang="en-US" sz="900" kern="1200" dirty="0"/>
        </a:p>
      </dsp:txBody>
      <dsp:txXfrm>
        <a:off x="4769941" y="179585"/>
        <a:ext cx="1324570" cy="52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9E4F-FFB3-4EB4-B55F-8A6D09B4F798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8D80-ECEC-46A5-B85E-50689D4AA9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5334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524000" y="14732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524000" y="24638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524000" y="34290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524000" y="4292600"/>
          <a:ext cx="6096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04800"/>
            <a:ext cx="62007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143000"/>
            <a:ext cx="61817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981200"/>
            <a:ext cx="6172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28925"/>
            <a:ext cx="61912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581400"/>
            <a:ext cx="6210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Jesse</dc:creator>
  <cp:lastModifiedBy>Jesse</cp:lastModifiedBy>
  <cp:revision>3</cp:revision>
  <dcterms:created xsi:type="dcterms:W3CDTF">2013-07-26T15:18:54Z</dcterms:created>
  <dcterms:modified xsi:type="dcterms:W3CDTF">2013-07-26T15:34:33Z</dcterms:modified>
</cp:coreProperties>
</file>