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diagrams/colors18.xml" ContentType="application/vnd.openxmlformats-officedocument.drawingml.diagramColors+xml"/>
  <Override PartName="/ppt/diagrams/quickStyle20.xml" ContentType="application/vnd.openxmlformats-officedocument.drawingml.diagramStyl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diagrams/layout20.xml" ContentType="application/vnd.openxmlformats-officedocument.drawingml.diagram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rawing19.xml" ContentType="application/vnd.ms-office.drawingml.diagramDrawing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drawing20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0B6ED78-5301-49B4-AD29-C9001AED64E6}">
      <dgm:prSet phldrT="[Text]"/>
      <dgm:spPr/>
      <dgm:t>
        <a:bodyPr/>
        <a:lstStyle/>
        <a:p>
          <a:r>
            <a:rPr lang="en-US" dirty="0" smtClean="0"/>
            <a:t>Step 1: Select File</a:t>
          </a:r>
          <a:endParaRPr lang="en-US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/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/>
        </a:p>
      </dgm:t>
    </dgm:pt>
    <dgm:pt modelId="{03339FB3-BFE1-4541-8A4F-441C6CEC574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2: Preview File</a:t>
          </a:r>
          <a:endParaRPr lang="en-US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/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/>
        </a:p>
      </dgm:t>
    </dgm:pt>
    <dgm:pt modelId="{70B2E038-1108-46DC-B57A-300678B364C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3: Preview Database Changes</a:t>
          </a:r>
          <a:endParaRPr lang="en-US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/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/>
        </a:p>
      </dgm:t>
    </dgm:pt>
    <dgm:pt modelId="{7E21FAE0-8211-436C-9579-61BCFF12BBC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4: Commit to Database</a:t>
          </a:r>
          <a:endParaRPr lang="en-US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/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/>
        </a:p>
      </dgm:t>
    </dgm:pt>
    <dgm:pt modelId="{4F801E7E-DA99-457D-9134-03B29EC2B87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Finished!</a:t>
          </a:r>
          <a:endParaRPr lang="en-US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/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97ED3F-B0BB-4B7E-8B4E-F4B69105DBBD}" type="presOf" srcId="{90B6ED78-5301-49B4-AD29-C9001AED64E6}" destId="{1ADA15C8-CD14-4252-9E71-F542EF2AF4D4}" srcOrd="0" destOrd="0" presId="urn:microsoft.com/office/officeart/2005/8/layout/chevron1"/>
    <dgm:cxn modelId="{9BA53F0A-9A01-47D6-B553-4276C7AC970D}" type="presOf" srcId="{70B2E038-1108-46DC-B57A-300678B364C4}" destId="{4E07392A-0FD8-48EC-9FF0-0EF2B22C8B9F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27E6D38A-9340-44DE-A9CD-F9A69BE7CB11}" type="presOf" srcId="{7E21FAE0-8211-436C-9579-61BCFF12BBCF}" destId="{783A91DD-DE7B-400D-B6C1-07681AF8E3C8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3B1E64F4-70EA-430F-AD24-CB0A3534C369}" type="presOf" srcId="{03339FB3-BFE1-4541-8A4F-441C6CEC574C}" destId="{91EC4C8B-F537-4DAC-BA25-A5B50A5AB90A}" srcOrd="0" destOrd="0" presId="urn:microsoft.com/office/officeart/2005/8/layout/chevron1"/>
    <dgm:cxn modelId="{FAA2BDA9-5B27-43F3-91C8-F8F2536C92C4}" type="presOf" srcId="{F7F9EFBB-CB53-45C7-92A3-7E33555F49C8}" destId="{7D07D272-DFFD-4A73-BD6C-71640133AE84}" srcOrd="0" destOrd="0" presId="urn:microsoft.com/office/officeart/2005/8/layout/chevron1"/>
    <dgm:cxn modelId="{D8583A36-0C79-4054-A003-D27D741403CD}" type="presOf" srcId="{4F801E7E-DA99-457D-9134-03B29EC2B875}" destId="{3EA55A58-35A9-4590-AFC9-52AA8200160B}" srcOrd="0" destOrd="0" presId="urn:microsoft.com/office/officeart/2005/8/layout/chevron1"/>
    <dgm:cxn modelId="{9A2882CE-47A2-47D5-B104-664BB16C37D2}" type="presParOf" srcId="{7D07D272-DFFD-4A73-BD6C-71640133AE84}" destId="{1ADA15C8-CD14-4252-9E71-F542EF2AF4D4}" srcOrd="0" destOrd="0" presId="urn:microsoft.com/office/officeart/2005/8/layout/chevron1"/>
    <dgm:cxn modelId="{DCF45B5C-D342-4B53-898B-62D056F64E33}" type="presParOf" srcId="{7D07D272-DFFD-4A73-BD6C-71640133AE84}" destId="{F44FF881-788B-43C7-84C1-9E5D91A36C21}" srcOrd="1" destOrd="0" presId="urn:microsoft.com/office/officeart/2005/8/layout/chevron1"/>
    <dgm:cxn modelId="{C4D66159-3F43-4497-86D0-9AB13CC6F7A7}" type="presParOf" srcId="{7D07D272-DFFD-4A73-BD6C-71640133AE84}" destId="{91EC4C8B-F537-4DAC-BA25-A5B50A5AB90A}" srcOrd="2" destOrd="0" presId="urn:microsoft.com/office/officeart/2005/8/layout/chevron1"/>
    <dgm:cxn modelId="{90904175-4706-48F4-9282-02CF1D6411F4}" type="presParOf" srcId="{7D07D272-DFFD-4A73-BD6C-71640133AE84}" destId="{A7F93CA5-FE73-41E9-83C3-A6505D8D145F}" srcOrd="3" destOrd="0" presId="urn:microsoft.com/office/officeart/2005/8/layout/chevron1"/>
    <dgm:cxn modelId="{AE37AA3E-E7CB-447B-A61E-845B58931F2A}" type="presParOf" srcId="{7D07D272-DFFD-4A73-BD6C-71640133AE84}" destId="{4E07392A-0FD8-48EC-9FF0-0EF2B22C8B9F}" srcOrd="4" destOrd="0" presId="urn:microsoft.com/office/officeart/2005/8/layout/chevron1"/>
    <dgm:cxn modelId="{F3D09929-D1C2-4C91-BD76-B5C22E30EB2C}" type="presParOf" srcId="{7D07D272-DFFD-4A73-BD6C-71640133AE84}" destId="{08BAABF2-50D8-47C5-85D7-70C37AEA6083}" srcOrd="5" destOrd="0" presId="urn:microsoft.com/office/officeart/2005/8/layout/chevron1"/>
    <dgm:cxn modelId="{B4C50DC9-3DEF-478E-83A2-0272A732E901}" type="presParOf" srcId="{7D07D272-DFFD-4A73-BD6C-71640133AE84}" destId="{783A91DD-DE7B-400D-B6C1-07681AF8E3C8}" srcOrd="6" destOrd="0" presId="urn:microsoft.com/office/officeart/2005/8/layout/chevron1"/>
    <dgm:cxn modelId="{84141A80-0983-4893-A8CC-1DCFE19C1FB9}" type="presParOf" srcId="{7D07D272-DFFD-4A73-BD6C-71640133AE84}" destId="{862B9592-901C-46B3-B1C9-D964DC2B68EF}" srcOrd="7" destOrd="0" presId="urn:microsoft.com/office/officeart/2005/8/layout/chevron1"/>
    <dgm:cxn modelId="{621F3136-C325-4BB0-AEFB-605A64A47080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/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193A59-84CB-4C42-9FE1-9804CD1CDFFD}" type="presOf" srcId="{90B6ED78-5301-49B4-AD29-C9001AED64E6}" destId="{1ADA15C8-CD14-4252-9E71-F542EF2AF4D4}" srcOrd="0" destOrd="0" presId="urn:microsoft.com/office/officeart/2005/8/layout/chevron1"/>
    <dgm:cxn modelId="{A3CA6945-CC61-4E67-96B4-54AAC70823AD}" type="presOf" srcId="{03339FB3-BFE1-4541-8A4F-441C6CEC574C}" destId="{91EC4C8B-F537-4DAC-BA25-A5B50A5AB90A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0EF33BFD-9573-4933-8CC4-F601DF27717F}" type="presOf" srcId="{4F801E7E-DA99-457D-9134-03B29EC2B875}" destId="{3EA55A58-35A9-4590-AFC9-52AA8200160B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09C29845-7C25-466B-B27F-C4CDF2C48871}" type="presOf" srcId="{7E21FAE0-8211-436C-9579-61BCFF12BBCF}" destId="{783A91DD-DE7B-400D-B6C1-07681AF8E3C8}" srcOrd="0" destOrd="0" presId="urn:microsoft.com/office/officeart/2005/8/layout/chevron1"/>
    <dgm:cxn modelId="{171DD350-2D23-4520-9735-432015624C38}" type="presOf" srcId="{70B2E038-1108-46DC-B57A-300678B364C4}" destId="{4E07392A-0FD8-48EC-9FF0-0EF2B22C8B9F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71CF11C6-4E46-40E2-AA42-CC1D73257E3E}" type="presOf" srcId="{F7F9EFBB-CB53-45C7-92A3-7E33555F49C8}" destId="{7D07D272-DFFD-4A73-BD6C-71640133AE84}" srcOrd="0" destOrd="0" presId="urn:microsoft.com/office/officeart/2005/8/layout/chevron1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E3F2E0A5-F57D-489A-B222-CDFE109BD1F2}" type="presParOf" srcId="{7D07D272-DFFD-4A73-BD6C-71640133AE84}" destId="{1ADA15C8-CD14-4252-9E71-F542EF2AF4D4}" srcOrd="0" destOrd="0" presId="urn:microsoft.com/office/officeart/2005/8/layout/chevron1"/>
    <dgm:cxn modelId="{FABE11A0-D138-419D-85AB-34943C7AB351}" type="presParOf" srcId="{7D07D272-DFFD-4A73-BD6C-71640133AE84}" destId="{F44FF881-788B-43C7-84C1-9E5D91A36C21}" srcOrd="1" destOrd="0" presId="urn:microsoft.com/office/officeart/2005/8/layout/chevron1"/>
    <dgm:cxn modelId="{A40496F7-A45E-42CA-AE99-8E9003BFB27A}" type="presParOf" srcId="{7D07D272-DFFD-4A73-BD6C-71640133AE84}" destId="{91EC4C8B-F537-4DAC-BA25-A5B50A5AB90A}" srcOrd="2" destOrd="0" presId="urn:microsoft.com/office/officeart/2005/8/layout/chevron1"/>
    <dgm:cxn modelId="{B19BADBA-23C4-46FE-9D3A-3C789B9E7676}" type="presParOf" srcId="{7D07D272-DFFD-4A73-BD6C-71640133AE84}" destId="{A7F93CA5-FE73-41E9-83C3-A6505D8D145F}" srcOrd="3" destOrd="0" presId="urn:microsoft.com/office/officeart/2005/8/layout/chevron1"/>
    <dgm:cxn modelId="{59B182D1-6B81-4872-BC71-F3AF2C4124EC}" type="presParOf" srcId="{7D07D272-DFFD-4A73-BD6C-71640133AE84}" destId="{4E07392A-0FD8-48EC-9FF0-0EF2B22C8B9F}" srcOrd="4" destOrd="0" presId="urn:microsoft.com/office/officeart/2005/8/layout/chevron1"/>
    <dgm:cxn modelId="{38756A45-5401-40EC-9227-EC0D722FF898}" type="presParOf" srcId="{7D07D272-DFFD-4A73-BD6C-71640133AE84}" destId="{08BAABF2-50D8-47C5-85D7-70C37AEA6083}" srcOrd="5" destOrd="0" presId="urn:microsoft.com/office/officeart/2005/8/layout/chevron1"/>
    <dgm:cxn modelId="{0DCD4A49-61C1-4EA2-9221-4E9EAB59A464}" type="presParOf" srcId="{7D07D272-DFFD-4A73-BD6C-71640133AE84}" destId="{783A91DD-DE7B-400D-B6C1-07681AF8E3C8}" srcOrd="6" destOrd="0" presId="urn:microsoft.com/office/officeart/2005/8/layout/chevron1"/>
    <dgm:cxn modelId="{278F994A-7EBF-4ABE-99F7-B05E6A479F86}" type="presParOf" srcId="{7D07D272-DFFD-4A73-BD6C-71640133AE84}" destId="{862B9592-901C-46B3-B1C9-D964DC2B68EF}" srcOrd="7" destOrd="0" presId="urn:microsoft.com/office/officeart/2005/8/layout/chevron1"/>
    <dgm:cxn modelId="{0F945388-E753-4596-A87B-120F1471E09C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solidFill>
            <a:srgbClr val="002060"/>
          </a:solidFill>
        </a:ln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28CF9E-8C3B-41DE-80DC-5A2D5C619C28}" type="presOf" srcId="{70B2E038-1108-46DC-B57A-300678B364C4}" destId="{4E07392A-0FD8-48EC-9FF0-0EF2B22C8B9F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8B5F41C1-62C6-4717-BA3C-D289A075BC23}" type="presOf" srcId="{F7F9EFBB-CB53-45C7-92A3-7E33555F49C8}" destId="{7D07D272-DFFD-4A73-BD6C-71640133AE84}" srcOrd="0" destOrd="0" presId="urn:microsoft.com/office/officeart/2005/8/layout/chevron1"/>
    <dgm:cxn modelId="{2FD03050-AE35-4EDE-948B-8366E2AEAA79}" type="presOf" srcId="{90B6ED78-5301-49B4-AD29-C9001AED64E6}" destId="{1ADA15C8-CD14-4252-9E71-F542EF2AF4D4}" srcOrd="0" destOrd="0" presId="urn:microsoft.com/office/officeart/2005/8/layout/chevron1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B3AF73F6-6489-4E78-9132-A0DB09A42DEA}" type="presOf" srcId="{03339FB3-BFE1-4541-8A4F-441C6CEC574C}" destId="{91EC4C8B-F537-4DAC-BA25-A5B50A5AB90A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EFA652BB-6C8A-4E66-8A9C-D02F88890EA0}" type="presOf" srcId="{7E21FAE0-8211-436C-9579-61BCFF12BBCF}" destId="{783A91DD-DE7B-400D-B6C1-07681AF8E3C8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801D419E-C831-43F4-A1EC-B494F3708DBD}" type="presOf" srcId="{4F801E7E-DA99-457D-9134-03B29EC2B875}" destId="{3EA55A58-35A9-4590-AFC9-52AA8200160B}" srcOrd="0" destOrd="0" presId="urn:microsoft.com/office/officeart/2005/8/layout/chevron1"/>
    <dgm:cxn modelId="{5D13FCBD-391E-4D7D-9620-E570CA424B18}" type="presParOf" srcId="{7D07D272-DFFD-4A73-BD6C-71640133AE84}" destId="{1ADA15C8-CD14-4252-9E71-F542EF2AF4D4}" srcOrd="0" destOrd="0" presId="urn:microsoft.com/office/officeart/2005/8/layout/chevron1"/>
    <dgm:cxn modelId="{58EE7DC4-BB52-4110-8A36-514409EA745F}" type="presParOf" srcId="{7D07D272-DFFD-4A73-BD6C-71640133AE84}" destId="{F44FF881-788B-43C7-84C1-9E5D91A36C21}" srcOrd="1" destOrd="0" presId="urn:microsoft.com/office/officeart/2005/8/layout/chevron1"/>
    <dgm:cxn modelId="{1419F9FE-8D4A-4EF9-8227-C7862C3B28BA}" type="presParOf" srcId="{7D07D272-DFFD-4A73-BD6C-71640133AE84}" destId="{91EC4C8B-F537-4DAC-BA25-A5B50A5AB90A}" srcOrd="2" destOrd="0" presId="urn:microsoft.com/office/officeart/2005/8/layout/chevron1"/>
    <dgm:cxn modelId="{DA61C8AA-AA98-46A5-A8B4-750B57F3267D}" type="presParOf" srcId="{7D07D272-DFFD-4A73-BD6C-71640133AE84}" destId="{A7F93CA5-FE73-41E9-83C3-A6505D8D145F}" srcOrd="3" destOrd="0" presId="urn:microsoft.com/office/officeart/2005/8/layout/chevron1"/>
    <dgm:cxn modelId="{63C160BB-A21B-4EEC-AEBB-B053BAEF4BE9}" type="presParOf" srcId="{7D07D272-DFFD-4A73-BD6C-71640133AE84}" destId="{4E07392A-0FD8-48EC-9FF0-0EF2B22C8B9F}" srcOrd="4" destOrd="0" presId="urn:microsoft.com/office/officeart/2005/8/layout/chevron1"/>
    <dgm:cxn modelId="{11ABCFB2-E890-449B-9C84-A5B71E4C7127}" type="presParOf" srcId="{7D07D272-DFFD-4A73-BD6C-71640133AE84}" destId="{08BAABF2-50D8-47C5-85D7-70C37AEA6083}" srcOrd="5" destOrd="0" presId="urn:microsoft.com/office/officeart/2005/8/layout/chevron1"/>
    <dgm:cxn modelId="{D46C898E-42DE-496E-953E-D1FC7C18EFE9}" type="presParOf" srcId="{7D07D272-DFFD-4A73-BD6C-71640133AE84}" destId="{783A91DD-DE7B-400D-B6C1-07681AF8E3C8}" srcOrd="6" destOrd="0" presId="urn:microsoft.com/office/officeart/2005/8/layout/chevron1"/>
    <dgm:cxn modelId="{D4B6335F-AFB4-4EA9-97C5-708E8CD32E48}" type="presParOf" srcId="{7D07D272-DFFD-4A73-BD6C-71640133AE84}" destId="{862B9592-901C-46B3-B1C9-D964DC2B68EF}" srcOrd="7" destOrd="0" presId="urn:microsoft.com/office/officeart/2005/8/layout/chevron1"/>
    <dgm:cxn modelId="{28CC5C13-F8CF-4D01-B832-3F2DDB23ED48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noFill/>
        </a:ln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7A4B25-24C4-44B7-80E4-EA7DB0738925}" type="presOf" srcId="{F7F9EFBB-CB53-45C7-92A3-7E33555F49C8}" destId="{7D07D272-DFFD-4A73-BD6C-71640133AE84}" srcOrd="0" destOrd="0" presId="urn:microsoft.com/office/officeart/2005/8/layout/chevron1"/>
    <dgm:cxn modelId="{B2AE36E7-11CD-4863-B5D7-45E5F102FAB5}" type="presOf" srcId="{7E21FAE0-8211-436C-9579-61BCFF12BBCF}" destId="{783A91DD-DE7B-400D-B6C1-07681AF8E3C8}" srcOrd="0" destOrd="0" presId="urn:microsoft.com/office/officeart/2005/8/layout/chevron1"/>
    <dgm:cxn modelId="{2FB35C9F-5F41-43EC-94D6-BCDCB32ACD0F}" type="presOf" srcId="{90B6ED78-5301-49B4-AD29-C9001AED64E6}" destId="{1ADA15C8-CD14-4252-9E71-F542EF2AF4D4}" srcOrd="0" destOrd="0" presId="urn:microsoft.com/office/officeart/2005/8/layout/chevron1"/>
    <dgm:cxn modelId="{CF13E656-DBCB-4586-B195-88EC860E82B7}" type="presOf" srcId="{70B2E038-1108-46DC-B57A-300678B364C4}" destId="{4E07392A-0FD8-48EC-9FF0-0EF2B22C8B9F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D6C49847-7DCE-4635-B29C-FD11C43C1A93}" type="presOf" srcId="{4F801E7E-DA99-457D-9134-03B29EC2B875}" destId="{3EA55A58-35A9-4590-AFC9-52AA8200160B}" srcOrd="0" destOrd="0" presId="urn:microsoft.com/office/officeart/2005/8/layout/chevron1"/>
    <dgm:cxn modelId="{E17EBE54-F623-45CF-A90E-A379F0D37284}" type="presOf" srcId="{03339FB3-BFE1-4541-8A4F-441C6CEC574C}" destId="{91EC4C8B-F537-4DAC-BA25-A5B50A5AB90A}" srcOrd="0" destOrd="0" presId="urn:microsoft.com/office/officeart/2005/8/layout/chevron1"/>
    <dgm:cxn modelId="{888E7C0D-20DD-43CE-A4D2-EEE320B33795}" type="presParOf" srcId="{7D07D272-DFFD-4A73-BD6C-71640133AE84}" destId="{1ADA15C8-CD14-4252-9E71-F542EF2AF4D4}" srcOrd="0" destOrd="0" presId="urn:microsoft.com/office/officeart/2005/8/layout/chevron1"/>
    <dgm:cxn modelId="{EC481D54-401A-4804-A4BC-A4E4162EDC3F}" type="presParOf" srcId="{7D07D272-DFFD-4A73-BD6C-71640133AE84}" destId="{F44FF881-788B-43C7-84C1-9E5D91A36C21}" srcOrd="1" destOrd="0" presId="urn:microsoft.com/office/officeart/2005/8/layout/chevron1"/>
    <dgm:cxn modelId="{B10C0F35-5541-43DC-B28A-44E8B2C4FA7C}" type="presParOf" srcId="{7D07D272-DFFD-4A73-BD6C-71640133AE84}" destId="{91EC4C8B-F537-4DAC-BA25-A5B50A5AB90A}" srcOrd="2" destOrd="0" presId="urn:microsoft.com/office/officeart/2005/8/layout/chevron1"/>
    <dgm:cxn modelId="{5C8AEAE5-C99B-414C-826C-326ACD4C48D9}" type="presParOf" srcId="{7D07D272-DFFD-4A73-BD6C-71640133AE84}" destId="{A7F93CA5-FE73-41E9-83C3-A6505D8D145F}" srcOrd="3" destOrd="0" presId="urn:microsoft.com/office/officeart/2005/8/layout/chevron1"/>
    <dgm:cxn modelId="{7D70FE9A-EC27-4B11-B27A-8D51DFC31863}" type="presParOf" srcId="{7D07D272-DFFD-4A73-BD6C-71640133AE84}" destId="{4E07392A-0FD8-48EC-9FF0-0EF2B22C8B9F}" srcOrd="4" destOrd="0" presId="urn:microsoft.com/office/officeart/2005/8/layout/chevron1"/>
    <dgm:cxn modelId="{742CA625-2EAB-4C27-AA87-BC24F1BBD881}" type="presParOf" srcId="{7D07D272-DFFD-4A73-BD6C-71640133AE84}" destId="{08BAABF2-50D8-47C5-85D7-70C37AEA6083}" srcOrd="5" destOrd="0" presId="urn:microsoft.com/office/officeart/2005/8/layout/chevron1"/>
    <dgm:cxn modelId="{F49535B4-E65D-4A9A-8BE8-3BFA9D3E1342}" type="presParOf" srcId="{7D07D272-DFFD-4A73-BD6C-71640133AE84}" destId="{783A91DD-DE7B-400D-B6C1-07681AF8E3C8}" srcOrd="6" destOrd="0" presId="urn:microsoft.com/office/officeart/2005/8/layout/chevron1"/>
    <dgm:cxn modelId="{F953E8F4-57C8-4862-84DB-DF737CFA7665}" type="presParOf" srcId="{7D07D272-DFFD-4A73-BD6C-71640133AE84}" destId="{862B9592-901C-46B3-B1C9-D964DC2B68EF}" srcOrd="7" destOrd="0" presId="urn:microsoft.com/office/officeart/2005/8/layout/chevron1"/>
    <dgm:cxn modelId="{2D93B34B-B4BA-4561-A2DF-862DF0D37EE3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noFill/>
        </a:ln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gradFill rotWithShape="0">
          <a:gsLst>
            <a:gs pos="0">
              <a:schemeClr val="accent3"/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gradFill rotWithShape="0">
          <a:gsLst>
            <a:gs pos="0">
              <a:schemeClr val="accent3"/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812A0B-6AE3-4CBC-BCF0-2610C78BF371}" type="presOf" srcId="{03339FB3-BFE1-4541-8A4F-441C6CEC574C}" destId="{91EC4C8B-F537-4DAC-BA25-A5B50A5AB90A}" srcOrd="0" destOrd="0" presId="urn:microsoft.com/office/officeart/2005/8/layout/chevron1"/>
    <dgm:cxn modelId="{F5047582-1D09-481B-9AC3-02018D748BF8}" type="presOf" srcId="{F7F9EFBB-CB53-45C7-92A3-7E33555F49C8}" destId="{7D07D272-DFFD-4A73-BD6C-71640133AE84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1C56E096-7DEF-4C71-A76D-BD327D6C0286}" type="presOf" srcId="{7E21FAE0-8211-436C-9579-61BCFF12BBCF}" destId="{783A91DD-DE7B-400D-B6C1-07681AF8E3C8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AE0953FF-BB83-4437-B8C3-0820222612F7}" type="presOf" srcId="{4F801E7E-DA99-457D-9134-03B29EC2B875}" destId="{3EA55A58-35A9-4590-AFC9-52AA8200160B}" srcOrd="0" destOrd="0" presId="urn:microsoft.com/office/officeart/2005/8/layout/chevron1"/>
    <dgm:cxn modelId="{46100C9C-19F6-4245-8331-DEDF51020C47}" type="presOf" srcId="{90B6ED78-5301-49B4-AD29-C9001AED64E6}" destId="{1ADA15C8-CD14-4252-9E71-F542EF2AF4D4}" srcOrd="0" destOrd="0" presId="urn:microsoft.com/office/officeart/2005/8/layout/chevron1"/>
    <dgm:cxn modelId="{34B9F638-A627-4C4A-9DE3-94F69F4ACDEA}" type="presOf" srcId="{70B2E038-1108-46DC-B57A-300678B364C4}" destId="{4E07392A-0FD8-48EC-9FF0-0EF2B22C8B9F}" srcOrd="0" destOrd="0" presId="urn:microsoft.com/office/officeart/2005/8/layout/chevron1"/>
    <dgm:cxn modelId="{CD67A79C-4AB7-4B42-AC74-CF545D7EAAA0}" type="presParOf" srcId="{7D07D272-DFFD-4A73-BD6C-71640133AE84}" destId="{1ADA15C8-CD14-4252-9E71-F542EF2AF4D4}" srcOrd="0" destOrd="0" presId="urn:microsoft.com/office/officeart/2005/8/layout/chevron1"/>
    <dgm:cxn modelId="{124FF7B2-D445-48A0-B335-44636E45B5C7}" type="presParOf" srcId="{7D07D272-DFFD-4A73-BD6C-71640133AE84}" destId="{F44FF881-788B-43C7-84C1-9E5D91A36C21}" srcOrd="1" destOrd="0" presId="urn:microsoft.com/office/officeart/2005/8/layout/chevron1"/>
    <dgm:cxn modelId="{1E9292CA-ADAB-4D14-8FDB-D44AC75883AA}" type="presParOf" srcId="{7D07D272-DFFD-4A73-BD6C-71640133AE84}" destId="{91EC4C8B-F537-4DAC-BA25-A5B50A5AB90A}" srcOrd="2" destOrd="0" presId="urn:microsoft.com/office/officeart/2005/8/layout/chevron1"/>
    <dgm:cxn modelId="{C0B3A6C0-3EC8-4B50-8864-CCDFB07BF263}" type="presParOf" srcId="{7D07D272-DFFD-4A73-BD6C-71640133AE84}" destId="{A7F93CA5-FE73-41E9-83C3-A6505D8D145F}" srcOrd="3" destOrd="0" presId="urn:microsoft.com/office/officeart/2005/8/layout/chevron1"/>
    <dgm:cxn modelId="{14B438DD-6291-4274-8C24-4B3E92BF9F99}" type="presParOf" srcId="{7D07D272-DFFD-4A73-BD6C-71640133AE84}" destId="{4E07392A-0FD8-48EC-9FF0-0EF2B22C8B9F}" srcOrd="4" destOrd="0" presId="urn:microsoft.com/office/officeart/2005/8/layout/chevron1"/>
    <dgm:cxn modelId="{061BD75F-216A-40FB-8B12-709818968E14}" type="presParOf" srcId="{7D07D272-DFFD-4A73-BD6C-71640133AE84}" destId="{08BAABF2-50D8-47C5-85D7-70C37AEA6083}" srcOrd="5" destOrd="0" presId="urn:microsoft.com/office/officeart/2005/8/layout/chevron1"/>
    <dgm:cxn modelId="{764E7D36-6FB3-4DCF-BC8B-296931ED5A46}" type="presParOf" srcId="{7D07D272-DFFD-4A73-BD6C-71640133AE84}" destId="{783A91DD-DE7B-400D-B6C1-07681AF8E3C8}" srcOrd="6" destOrd="0" presId="urn:microsoft.com/office/officeart/2005/8/layout/chevron1"/>
    <dgm:cxn modelId="{0EC7155B-9FB9-44D4-90C7-FC121C6C3ED0}" type="presParOf" srcId="{7D07D272-DFFD-4A73-BD6C-71640133AE84}" destId="{862B9592-901C-46B3-B1C9-D964DC2B68EF}" srcOrd="7" destOrd="0" presId="urn:microsoft.com/office/officeart/2005/8/layout/chevron1"/>
    <dgm:cxn modelId="{C52EC432-9B7E-4DDF-B125-59FCB7A7539B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noFill/>
        </a:ln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A2718A-DEC1-4629-88E8-B787C107390B}" type="presOf" srcId="{F7F9EFBB-CB53-45C7-92A3-7E33555F49C8}" destId="{7D07D272-DFFD-4A73-BD6C-71640133AE84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78DA1537-3B75-43F2-A5E7-7C622355C992}" type="presOf" srcId="{70B2E038-1108-46DC-B57A-300678B364C4}" destId="{4E07392A-0FD8-48EC-9FF0-0EF2B22C8B9F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977798A0-2077-4051-B240-511A5FB61FB0}" type="presOf" srcId="{90B6ED78-5301-49B4-AD29-C9001AED64E6}" destId="{1ADA15C8-CD14-4252-9E71-F542EF2AF4D4}" srcOrd="0" destOrd="0" presId="urn:microsoft.com/office/officeart/2005/8/layout/chevron1"/>
    <dgm:cxn modelId="{0264E40A-2090-4575-AECB-AD153D69972B}" type="presOf" srcId="{4F801E7E-DA99-457D-9134-03B29EC2B875}" destId="{3EA55A58-35A9-4590-AFC9-52AA8200160B}" srcOrd="0" destOrd="0" presId="urn:microsoft.com/office/officeart/2005/8/layout/chevron1"/>
    <dgm:cxn modelId="{F094CBB2-925D-4B1D-A498-F68ABEEF5F9F}" type="presOf" srcId="{7E21FAE0-8211-436C-9579-61BCFF12BBCF}" destId="{783A91DD-DE7B-400D-B6C1-07681AF8E3C8}" srcOrd="0" destOrd="0" presId="urn:microsoft.com/office/officeart/2005/8/layout/chevron1"/>
    <dgm:cxn modelId="{3376B649-7A2C-4C99-B0C2-CF56EC58E772}" type="presOf" srcId="{03339FB3-BFE1-4541-8A4F-441C6CEC574C}" destId="{91EC4C8B-F537-4DAC-BA25-A5B50A5AB90A}" srcOrd="0" destOrd="0" presId="urn:microsoft.com/office/officeart/2005/8/layout/chevron1"/>
    <dgm:cxn modelId="{F77BF59A-9F4E-4FC8-802D-0BA9CE855DA2}" type="presParOf" srcId="{7D07D272-DFFD-4A73-BD6C-71640133AE84}" destId="{1ADA15C8-CD14-4252-9E71-F542EF2AF4D4}" srcOrd="0" destOrd="0" presId="urn:microsoft.com/office/officeart/2005/8/layout/chevron1"/>
    <dgm:cxn modelId="{4EC76AB1-B014-431B-A99C-5D234B45EE66}" type="presParOf" srcId="{7D07D272-DFFD-4A73-BD6C-71640133AE84}" destId="{F44FF881-788B-43C7-84C1-9E5D91A36C21}" srcOrd="1" destOrd="0" presId="urn:microsoft.com/office/officeart/2005/8/layout/chevron1"/>
    <dgm:cxn modelId="{7EB84D34-0561-4AD1-BE93-17A39F97C21B}" type="presParOf" srcId="{7D07D272-DFFD-4A73-BD6C-71640133AE84}" destId="{91EC4C8B-F537-4DAC-BA25-A5B50A5AB90A}" srcOrd="2" destOrd="0" presId="urn:microsoft.com/office/officeart/2005/8/layout/chevron1"/>
    <dgm:cxn modelId="{EE3EE87A-59EA-4D1A-9426-9C22133062E6}" type="presParOf" srcId="{7D07D272-DFFD-4A73-BD6C-71640133AE84}" destId="{A7F93CA5-FE73-41E9-83C3-A6505D8D145F}" srcOrd="3" destOrd="0" presId="urn:microsoft.com/office/officeart/2005/8/layout/chevron1"/>
    <dgm:cxn modelId="{D2E08C05-D2E9-49B9-888D-F785C3F17F7F}" type="presParOf" srcId="{7D07D272-DFFD-4A73-BD6C-71640133AE84}" destId="{4E07392A-0FD8-48EC-9FF0-0EF2B22C8B9F}" srcOrd="4" destOrd="0" presId="urn:microsoft.com/office/officeart/2005/8/layout/chevron1"/>
    <dgm:cxn modelId="{821ADFF3-4B17-4330-A685-B48B482FE73C}" type="presParOf" srcId="{7D07D272-DFFD-4A73-BD6C-71640133AE84}" destId="{08BAABF2-50D8-47C5-85D7-70C37AEA6083}" srcOrd="5" destOrd="0" presId="urn:microsoft.com/office/officeart/2005/8/layout/chevron1"/>
    <dgm:cxn modelId="{509369F9-F6F2-4E6D-AE23-BA8E92A87480}" type="presParOf" srcId="{7D07D272-DFFD-4A73-BD6C-71640133AE84}" destId="{783A91DD-DE7B-400D-B6C1-07681AF8E3C8}" srcOrd="6" destOrd="0" presId="urn:microsoft.com/office/officeart/2005/8/layout/chevron1"/>
    <dgm:cxn modelId="{CCC07BE7-9F4C-4F3B-9542-F01732ED7635}" type="presParOf" srcId="{7D07D272-DFFD-4A73-BD6C-71640133AE84}" destId="{862B9592-901C-46B3-B1C9-D964DC2B68EF}" srcOrd="7" destOrd="0" presId="urn:microsoft.com/office/officeart/2005/8/layout/chevron1"/>
    <dgm:cxn modelId="{9CE44288-91F1-4C99-AED6-39104CA6B957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noFill/>
        </a:ln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C92658-9DF1-4066-8785-9E2E391A9F5F}" type="presOf" srcId="{4F801E7E-DA99-457D-9134-03B29EC2B875}" destId="{3EA55A58-35A9-4590-AFC9-52AA8200160B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8E01DC96-E253-4BF9-A7B1-8B3CA84157A1}" type="presOf" srcId="{70B2E038-1108-46DC-B57A-300678B364C4}" destId="{4E07392A-0FD8-48EC-9FF0-0EF2B22C8B9F}" srcOrd="0" destOrd="0" presId="urn:microsoft.com/office/officeart/2005/8/layout/chevron1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E14FCBE7-80C9-45DA-BAAD-D806F82FF96B}" type="presOf" srcId="{03339FB3-BFE1-4541-8A4F-441C6CEC574C}" destId="{91EC4C8B-F537-4DAC-BA25-A5B50A5AB90A}" srcOrd="0" destOrd="0" presId="urn:microsoft.com/office/officeart/2005/8/layout/chevron1"/>
    <dgm:cxn modelId="{8A218381-ED19-4CC5-9E53-445D366320FE}" type="presOf" srcId="{90B6ED78-5301-49B4-AD29-C9001AED64E6}" destId="{1ADA15C8-CD14-4252-9E71-F542EF2AF4D4}" srcOrd="0" destOrd="0" presId="urn:microsoft.com/office/officeart/2005/8/layout/chevron1"/>
    <dgm:cxn modelId="{F3434D34-A2E7-4A07-864D-865FABCC7C0B}" type="presOf" srcId="{7E21FAE0-8211-436C-9579-61BCFF12BBCF}" destId="{783A91DD-DE7B-400D-B6C1-07681AF8E3C8}" srcOrd="0" destOrd="0" presId="urn:microsoft.com/office/officeart/2005/8/layout/chevron1"/>
    <dgm:cxn modelId="{545C34DC-5773-42D6-AAA7-CA1D9B704FD7}" type="presOf" srcId="{F7F9EFBB-CB53-45C7-92A3-7E33555F49C8}" destId="{7D07D272-DFFD-4A73-BD6C-71640133AE84}" srcOrd="0" destOrd="0" presId="urn:microsoft.com/office/officeart/2005/8/layout/chevron1"/>
    <dgm:cxn modelId="{A5C59EE3-6C07-4FEF-AEF7-D1C5E9D0DC88}" type="presParOf" srcId="{7D07D272-DFFD-4A73-BD6C-71640133AE84}" destId="{1ADA15C8-CD14-4252-9E71-F542EF2AF4D4}" srcOrd="0" destOrd="0" presId="urn:microsoft.com/office/officeart/2005/8/layout/chevron1"/>
    <dgm:cxn modelId="{FBB4B76F-8637-477F-BE2C-1AD7FEA0E722}" type="presParOf" srcId="{7D07D272-DFFD-4A73-BD6C-71640133AE84}" destId="{F44FF881-788B-43C7-84C1-9E5D91A36C21}" srcOrd="1" destOrd="0" presId="urn:microsoft.com/office/officeart/2005/8/layout/chevron1"/>
    <dgm:cxn modelId="{D2A05784-F948-4DBF-9EA7-8F3FF1AD875E}" type="presParOf" srcId="{7D07D272-DFFD-4A73-BD6C-71640133AE84}" destId="{91EC4C8B-F537-4DAC-BA25-A5B50A5AB90A}" srcOrd="2" destOrd="0" presId="urn:microsoft.com/office/officeart/2005/8/layout/chevron1"/>
    <dgm:cxn modelId="{C1B40A33-5089-44ED-BA30-39A131EFF94D}" type="presParOf" srcId="{7D07D272-DFFD-4A73-BD6C-71640133AE84}" destId="{A7F93CA5-FE73-41E9-83C3-A6505D8D145F}" srcOrd="3" destOrd="0" presId="urn:microsoft.com/office/officeart/2005/8/layout/chevron1"/>
    <dgm:cxn modelId="{A06BC869-1D34-49C9-BB4E-EC591931A16C}" type="presParOf" srcId="{7D07D272-DFFD-4A73-BD6C-71640133AE84}" destId="{4E07392A-0FD8-48EC-9FF0-0EF2B22C8B9F}" srcOrd="4" destOrd="0" presId="urn:microsoft.com/office/officeart/2005/8/layout/chevron1"/>
    <dgm:cxn modelId="{87FDA7A4-55B0-4FEE-A160-1D8FFC1FC44F}" type="presParOf" srcId="{7D07D272-DFFD-4A73-BD6C-71640133AE84}" destId="{08BAABF2-50D8-47C5-85D7-70C37AEA6083}" srcOrd="5" destOrd="0" presId="urn:microsoft.com/office/officeart/2005/8/layout/chevron1"/>
    <dgm:cxn modelId="{AC93468F-8648-476A-8863-6643C8B56DE5}" type="presParOf" srcId="{7D07D272-DFFD-4A73-BD6C-71640133AE84}" destId="{783A91DD-DE7B-400D-B6C1-07681AF8E3C8}" srcOrd="6" destOrd="0" presId="urn:microsoft.com/office/officeart/2005/8/layout/chevron1"/>
    <dgm:cxn modelId="{C9CC0E5D-FF85-4D55-8C2B-F3A56E3CB530}" type="presParOf" srcId="{7D07D272-DFFD-4A73-BD6C-71640133AE84}" destId="{862B9592-901C-46B3-B1C9-D964DC2B68EF}" srcOrd="7" destOrd="0" presId="urn:microsoft.com/office/officeart/2005/8/layout/chevron1"/>
    <dgm:cxn modelId="{F6CAF023-A8B8-4EE9-9F27-9492973FE7F2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solidFill>
            <a:srgbClr val="002060"/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858743-C67E-4C14-A467-5F6636613753}" type="presOf" srcId="{70B2E038-1108-46DC-B57A-300678B364C4}" destId="{4E07392A-0FD8-48EC-9FF0-0EF2B22C8B9F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567357E5-C8BB-49B9-BEAB-E61D8E7C9003}" type="presOf" srcId="{03339FB3-BFE1-4541-8A4F-441C6CEC574C}" destId="{91EC4C8B-F537-4DAC-BA25-A5B50A5AB90A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7C06F208-90C1-47FC-B1DE-9529F3AB9845}" type="presOf" srcId="{90B6ED78-5301-49B4-AD29-C9001AED64E6}" destId="{1ADA15C8-CD14-4252-9E71-F542EF2AF4D4}" srcOrd="0" destOrd="0" presId="urn:microsoft.com/office/officeart/2005/8/layout/chevron1"/>
    <dgm:cxn modelId="{AB4041C5-1A85-45D2-9583-9A88116983B0}" type="presOf" srcId="{7E21FAE0-8211-436C-9579-61BCFF12BBCF}" destId="{783A91DD-DE7B-400D-B6C1-07681AF8E3C8}" srcOrd="0" destOrd="0" presId="urn:microsoft.com/office/officeart/2005/8/layout/chevron1"/>
    <dgm:cxn modelId="{BED02E0A-D51E-4BB8-8C84-EAC6FEF190A1}" type="presOf" srcId="{F7F9EFBB-CB53-45C7-92A3-7E33555F49C8}" destId="{7D07D272-DFFD-4A73-BD6C-71640133AE84}" srcOrd="0" destOrd="0" presId="urn:microsoft.com/office/officeart/2005/8/layout/chevron1"/>
    <dgm:cxn modelId="{39822158-9083-46DA-9ECA-0B0AE80B1743}" type="presOf" srcId="{4F801E7E-DA99-457D-9134-03B29EC2B875}" destId="{3EA55A58-35A9-4590-AFC9-52AA8200160B}" srcOrd="0" destOrd="0" presId="urn:microsoft.com/office/officeart/2005/8/layout/chevron1"/>
    <dgm:cxn modelId="{4AC1DD22-7811-4330-8CC9-AA915C6054BB}" type="presParOf" srcId="{7D07D272-DFFD-4A73-BD6C-71640133AE84}" destId="{1ADA15C8-CD14-4252-9E71-F542EF2AF4D4}" srcOrd="0" destOrd="0" presId="urn:microsoft.com/office/officeart/2005/8/layout/chevron1"/>
    <dgm:cxn modelId="{0C5D92AC-0403-4B62-9C53-0EA439268222}" type="presParOf" srcId="{7D07D272-DFFD-4A73-BD6C-71640133AE84}" destId="{F44FF881-788B-43C7-84C1-9E5D91A36C21}" srcOrd="1" destOrd="0" presId="urn:microsoft.com/office/officeart/2005/8/layout/chevron1"/>
    <dgm:cxn modelId="{BC7DA4CE-190E-4A2B-9821-6B10AD2F9718}" type="presParOf" srcId="{7D07D272-DFFD-4A73-BD6C-71640133AE84}" destId="{91EC4C8B-F537-4DAC-BA25-A5B50A5AB90A}" srcOrd="2" destOrd="0" presId="urn:microsoft.com/office/officeart/2005/8/layout/chevron1"/>
    <dgm:cxn modelId="{6339A7AB-9489-4E53-B88E-68A7A09D6DD5}" type="presParOf" srcId="{7D07D272-DFFD-4A73-BD6C-71640133AE84}" destId="{A7F93CA5-FE73-41E9-83C3-A6505D8D145F}" srcOrd="3" destOrd="0" presId="urn:microsoft.com/office/officeart/2005/8/layout/chevron1"/>
    <dgm:cxn modelId="{BFD16FC3-4A10-45EC-82E4-CA226C8B4164}" type="presParOf" srcId="{7D07D272-DFFD-4A73-BD6C-71640133AE84}" destId="{4E07392A-0FD8-48EC-9FF0-0EF2B22C8B9F}" srcOrd="4" destOrd="0" presId="urn:microsoft.com/office/officeart/2005/8/layout/chevron1"/>
    <dgm:cxn modelId="{06DB8A86-1022-42EA-A95E-6C9D3F92C658}" type="presParOf" srcId="{7D07D272-DFFD-4A73-BD6C-71640133AE84}" destId="{08BAABF2-50D8-47C5-85D7-70C37AEA6083}" srcOrd="5" destOrd="0" presId="urn:microsoft.com/office/officeart/2005/8/layout/chevron1"/>
    <dgm:cxn modelId="{A9BDEBCD-D51F-4020-B95A-18D3AE31FAEE}" type="presParOf" srcId="{7D07D272-DFFD-4A73-BD6C-71640133AE84}" destId="{783A91DD-DE7B-400D-B6C1-07681AF8E3C8}" srcOrd="6" destOrd="0" presId="urn:microsoft.com/office/officeart/2005/8/layout/chevron1"/>
    <dgm:cxn modelId="{61D8B89F-A479-431C-8D64-D444A71084DF}" type="presParOf" srcId="{7D07D272-DFFD-4A73-BD6C-71640133AE84}" destId="{862B9592-901C-46B3-B1C9-D964DC2B68EF}" srcOrd="7" destOrd="0" presId="urn:microsoft.com/office/officeart/2005/8/layout/chevron1"/>
    <dgm:cxn modelId="{59335983-9594-4EF8-B737-763D118F5CF8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noFill/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6C1791-43F1-4424-A04B-000FBBB440D8}" type="presOf" srcId="{7E21FAE0-8211-436C-9579-61BCFF12BBCF}" destId="{783A91DD-DE7B-400D-B6C1-07681AF8E3C8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6477DC02-8433-4783-8914-FF1CF8E8D184}" type="presOf" srcId="{F7F9EFBB-CB53-45C7-92A3-7E33555F49C8}" destId="{7D07D272-DFFD-4A73-BD6C-71640133AE84}" srcOrd="0" destOrd="0" presId="urn:microsoft.com/office/officeart/2005/8/layout/chevron1"/>
    <dgm:cxn modelId="{85749E0E-A9D2-48B1-8277-F4E5B04B46DC}" type="presOf" srcId="{4F801E7E-DA99-457D-9134-03B29EC2B875}" destId="{3EA55A58-35A9-4590-AFC9-52AA8200160B}" srcOrd="0" destOrd="0" presId="urn:microsoft.com/office/officeart/2005/8/layout/chevron1"/>
    <dgm:cxn modelId="{D5EB69D1-DB7A-4C90-B9D6-500DA5C7DC7F}" type="presOf" srcId="{70B2E038-1108-46DC-B57A-300678B364C4}" destId="{4E07392A-0FD8-48EC-9FF0-0EF2B22C8B9F}" srcOrd="0" destOrd="0" presId="urn:microsoft.com/office/officeart/2005/8/layout/chevron1"/>
    <dgm:cxn modelId="{D3D31821-5DEF-448B-A60F-8E39EA12FA23}" type="presOf" srcId="{03339FB3-BFE1-4541-8A4F-441C6CEC574C}" destId="{91EC4C8B-F537-4DAC-BA25-A5B50A5AB90A}" srcOrd="0" destOrd="0" presId="urn:microsoft.com/office/officeart/2005/8/layout/chevron1"/>
    <dgm:cxn modelId="{4D1FA4FC-2FAC-47E6-B83E-693349A4E1CB}" type="presOf" srcId="{90B6ED78-5301-49B4-AD29-C9001AED64E6}" destId="{1ADA15C8-CD14-4252-9E71-F542EF2AF4D4}" srcOrd="0" destOrd="0" presId="urn:microsoft.com/office/officeart/2005/8/layout/chevron1"/>
    <dgm:cxn modelId="{C61A4C18-09AF-4908-9E24-78C94F3AEBB0}" type="presParOf" srcId="{7D07D272-DFFD-4A73-BD6C-71640133AE84}" destId="{1ADA15C8-CD14-4252-9E71-F542EF2AF4D4}" srcOrd="0" destOrd="0" presId="urn:microsoft.com/office/officeart/2005/8/layout/chevron1"/>
    <dgm:cxn modelId="{3A752D01-D37D-4C97-B23D-6512F4BCFCED}" type="presParOf" srcId="{7D07D272-DFFD-4A73-BD6C-71640133AE84}" destId="{F44FF881-788B-43C7-84C1-9E5D91A36C21}" srcOrd="1" destOrd="0" presId="urn:microsoft.com/office/officeart/2005/8/layout/chevron1"/>
    <dgm:cxn modelId="{2855CAD4-FD1F-4F79-A373-7FB4CC02E0B7}" type="presParOf" srcId="{7D07D272-DFFD-4A73-BD6C-71640133AE84}" destId="{91EC4C8B-F537-4DAC-BA25-A5B50A5AB90A}" srcOrd="2" destOrd="0" presId="urn:microsoft.com/office/officeart/2005/8/layout/chevron1"/>
    <dgm:cxn modelId="{CB9EDA0F-D234-4A32-932B-B73355CCD6F2}" type="presParOf" srcId="{7D07D272-DFFD-4A73-BD6C-71640133AE84}" destId="{A7F93CA5-FE73-41E9-83C3-A6505D8D145F}" srcOrd="3" destOrd="0" presId="urn:microsoft.com/office/officeart/2005/8/layout/chevron1"/>
    <dgm:cxn modelId="{5453E388-EC06-4CC2-995E-1244BCB2B48B}" type="presParOf" srcId="{7D07D272-DFFD-4A73-BD6C-71640133AE84}" destId="{4E07392A-0FD8-48EC-9FF0-0EF2B22C8B9F}" srcOrd="4" destOrd="0" presId="urn:microsoft.com/office/officeart/2005/8/layout/chevron1"/>
    <dgm:cxn modelId="{A1D2EA41-B15A-44BE-91F9-5E7A88ECF3E8}" type="presParOf" srcId="{7D07D272-DFFD-4A73-BD6C-71640133AE84}" destId="{08BAABF2-50D8-47C5-85D7-70C37AEA6083}" srcOrd="5" destOrd="0" presId="urn:microsoft.com/office/officeart/2005/8/layout/chevron1"/>
    <dgm:cxn modelId="{30A430AF-E7C9-4A64-9E74-5FF064B42642}" type="presParOf" srcId="{7D07D272-DFFD-4A73-BD6C-71640133AE84}" destId="{783A91DD-DE7B-400D-B6C1-07681AF8E3C8}" srcOrd="6" destOrd="0" presId="urn:microsoft.com/office/officeart/2005/8/layout/chevron1"/>
    <dgm:cxn modelId="{D77500A3-6870-4A3B-807F-916D420B6024}" type="presParOf" srcId="{7D07D272-DFFD-4A73-BD6C-71640133AE84}" destId="{862B9592-901C-46B3-B1C9-D964DC2B68EF}" srcOrd="7" destOrd="0" presId="urn:microsoft.com/office/officeart/2005/8/layout/chevron1"/>
    <dgm:cxn modelId="{4B16AAC3-50D9-4F95-88C5-04C7530EE6D4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noFill/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206708-C116-4135-A262-1D03E0B95B8A}" type="presOf" srcId="{03339FB3-BFE1-4541-8A4F-441C6CEC574C}" destId="{91EC4C8B-F537-4DAC-BA25-A5B50A5AB90A}" srcOrd="0" destOrd="0" presId="urn:microsoft.com/office/officeart/2005/8/layout/chevron1"/>
    <dgm:cxn modelId="{FBA46E88-FF40-42CA-9FB8-73861DFCBFAA}" type="presOf" srcId="{90B6ED78-5301-49B4-AD29-C9001AED64E6}" destId="{1ADA15C8-CD14-4252-9E71-F542EF2AF4D4}" srcOrd="0" destOrd="0" presId="urn:microsoft.com/office/officeart/2005/8/layout/chevron1"/>
    <dgm:cxn modelId="{5C8FDD35-B7FE-4E64-89AD-0321555DDA9A}" type="presOf" srcId="{F7F9EFBB-CB53-45C7-92A3-7E33555F49C8}" destId="{7D07D272-DFFD-4A73-BD6C-71640133AE84}" srcOrd="0" destOrd="0" presId="urn:microsoft.com/office/officeart/2005/8/layout/chevron1"/>
    <dgm:cxn modelId="{3C35B68E-6AB6-4950-9932-CB572365FDCD}" type="presOf" srcId="{4F801E7E-DA99-457D-9134-03B29EC2B875}" destId="{3EA55A58-35A9-4590-AFC9-52AA8200160B}" srcOrd="0" destOrd="0" presId="urn:microsoft.com/office/officeart/2005/8/layout/chevron1"/>
    <dgm:cxn modelId="{4677DDAD-C629-41CE-80EE-07C313618501}" type="presOf" srcId="{70B2E038-1108-46DC-B57A-300678B364C4}" destId="{4E07392A-0FD8-48EC-9FF0-0EF2B22C8B9F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1322D64F-FD38-4719-96A1-C6C55B8CD82F}" type="presOf" srcId="{7E21FAE0-8211-436C-9579-61BCFF12BBCF}" destId="{783A91DD-DE7B-400D-B6C1-07681AF8E3C8}" srcOrd="0" destOrd="0" presId="urn:microsoft.com/office/officeart/2005/8/layout/chevron1"/>
    <dgm:cxn modelId="{3F84BB82-9C2D-43C3-A188-261FD6652595}" type="presParOf" srcId="{7D07D272-DFFD-4A73-BD6C-71640133AE84}" destId="{1ADA15C8-CD14-4252-9E71-F542EF2AF4D4}" srcOrd="0" destOrd="0" presId="urn:microsoft.com/office/officeart/2005/8/layout/chevron1"/>
    <dgm:cxn modelId="{D403DCDF-5B2A-4F2A-910D-8AA33329DED3}" type="presParOf" srcId="{7D07D272-DFFD-4A73-BD6C-71640133AE84}" destId="{F44FF881-788B-43C7-84C1-9E5D91A36C21}" srcOrd="1" destOrd="0" presId="urn:microsoft.com/office/officeart/2005/8/layout/chevron1"/>
    <dgm:cxn modelId="{75E1B6FC-81A7-4840-999C-5152C7AD5248}" type="presParOf" srcId="{7D07D272-DFFD-4A73-BD6C-71640133AE84}" destId="{91EC4C8B-F537-4DAC-BA25-A5B50A5AB90A}" srcOrd="2" destOrd="0" presId="urn:microsoft.com/office/officeart/2005/8/layout/chevron1"/>
    <dgm:cxn modelId="{E31664BB-7633-461D-8381-0C12D692E590}" type="presParOf" srcId="{7D07D272-DFFD-4A73-BD6C-71640133AE84}" destId="{A7F93CA5-FE73-41E9-83C3-A6505D8D145F}" srcOrd="3" destOrd="0" presId="urn:microsoft.com/office/officeart/2005/8/layout/chevron1"/>
    <dgm:cxn modelId="{E82EFD39-9D3F-46FB-95C1-2960E79F1F80}" type="presParOf" srcId="{7D07D272-DFFD-4A73-BD6C-71640133AE84}" destId="{4E07392A-0FD8-48EC-9FF0-0EF2B22C8B9F}" srcOrd="4" destOrd="0" presId="urn:microsoft.com/office/officeart/2005/8/layout/chevron1"/>
    <dgm:cxn modelId="{A40EC2A7-C058-49F9-A8D7-92A47ACBBBD2}" type="presParOf" srcId="{7D07D272-DFFD-4A73-BD6C-71640133AE84}" destId="{08BAABF2-50D8-47C5-85D7-70C37AEA6083}" srcOrd="5" destOrd="0" presId="urn:microsoft.com/office/officeart/2005/8/layout/chevron1"/>
    <dgm:cxn modelId="{E672D007-D7C5-4179-8DF4-6C398B7EE29E}" type="presParOf" srcId="{7D07D272-DFFD-4A73-BD6C-71640133AE84}" destId="{783A91DD-DE7B-400D-B6C1-07681AF8E3C8}" srcOrd="6" destOrd="0" presId="urn:microsoft.com/office/officeart/2005/8/layout/chevron1"/>
    <dgm:cxn modelId="{850EFA32-8670-41D6-B305-511B36CC8D79}" type="presParOf" srcId="{7D07D272-DFFD-4A73-BD6C-71640133AE84}" destId="{862B9592-901C-46B3-B1C9-D964DC2B68EF}" srcOrd="7" destOrd="0" presId="urn:microsoft.com/office/officeart/2005/8/layout/chevron1"/>
    <dgm:cxn modelId="{6A72CEC1-9752-4054-BCA9-D8AAE2351484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noFill/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1F36C6-6543-4C88-A799-1C0D3A14D6E4}" type="presOf" srcId="{03339FB3-BFE1-4541-8A4F-441C6CEC574C}" destId="{91EC4C8B-F537-4DAC-BA25-A5B50A5AB90A}" srcOrd="0" destOrd="0" presId="urn:microsoft.com/office/officeart/2005/8/layout/chevron1"/>
    <dgm:cxn modelId="{3625A3CD-23CD-4D15-9C3C-D25FFCBE1E08}" type="presOf" srcId="{F7F9EFBB-CB53-45C7-92A3-7E33555F49C8}" destId="{7D07D272-DFFD-4A73-BD6C-71640133AE84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F1F3AA79-6801-4FA9-A0BB-274E4468E164}" type="presOf" srcId="{7E21FAE0-8211-436C-9579-61BCFF12BBCF}" destId="{783A91DD-DE7B-400D-B6C1-07681AF8E3C8}" srcOrd="0" destOrd="0" presId="urn:microsoft.com/office/officeart/2005/8/layout/chevron1"/>
    <dgm:cxn modelId="{17340469-1208-4B7B-96B3-D7768504EF32}" type="presOf" srcId="{70B2E038-1108-46DC-B57A-300678B364C4}" destId="{4E07392A-0FD8-48EC-9FF0-0EF2B22C8B9F}" srcOrd="0" destOrd="0" presId="urn:microsoft.com/office/officeart/2005/8/layout/chevron1"/>
    <dgm:cxn modelId="{738F65D7-C67A-4B06-B138-73FD8B7FA3D5}" type="presOf" srcId="{4F801E7E-DA99-457D-9134-03B29EC2B875}" destId="{3EA55A58-35A9-4590-AFC9-52AA8200160B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991C7544-1035-42D3-AD2C-A22E1F23C338}" type="presOf" srcId="{90B6ED78-5301-49B4-AD29-C9001AED64E6}" destId="{1ADA15C8-CD14-4252-9E71-F542EF2AF4D4}" srcOrd="0" destOrd="0" presId="urn:microsoft.com/office/officeart/2005/8/layout/chevron1"/>
    <dgm:cxn modelId="{2F5846DC-E942-4A2D-AD8E-2A86C51B97DA}" type="presParOf" srcId="{7D07D272-DFFD-4A73-BD6C-71640133AE84}" destId="{1ADA15C8-CD14-4252-9E71-F542EF2AF4D4}" srcOrd="0" destOrd="0" presId="urn:microsoft.com/office/officeart/2005/8/layout/chevron1"/>
    <dgm:cxn modelId="{BA0D0463-936E-4B12-A941-7196BAB5713C}" type="presParOf" srcId="{7D07D272-DFFD-4A73-BD6C-71640133AE84}" destId="{F44FF881-788B-43C7-84C1-9E5D91A36C21}" srcOrd="1" destOrd="0" presId="urn:microsoft.com/office/officeart/2005/8/layout/chevron1"/>
    <dgm:cxn modelId="{3E958D5E-4F15-4FA8-8266-E4F85413B504}" type="presParOf" srcId="{7D07D272-DFFD-4A73-BD6C-71640133AE84}" destId="{91EC4C8B-F537-4DAC-BA25-A5B50A5AB90A}" srcOrd="2" destOrd="0" presId="urn:microsoft.com/office/officeart/2005/8/layout/chevron1"/>
    <dgm:cxn modelId="{098B6341-91EC-4DF8-8E32-32C0E919782C}" type="presParOf" srcId="{7D07D272-DFFD-4A73-BD6C-71640133AE84}" destId="{A7F93CA5-FE73-41E9-83C3-A6505D8D145F}" srcOrd="3" destOrd="0" presId="urn:microsoft.com/office/officeart/2005/8/layout/chevron1"/>
    <dgm:cxn modelId="{219AB524-34FA-40B6-B7AE-35CFEE535D62}" type="presParOf" srcId="{7D07D272-DFFD-4A73-BD6C-71640133AE84}" destId="{4E07392A-0FD8-48EC-9FF0-0EF2B22C8B9F}" srcOrd="4" destOrd="0" presId="urn:microsoft.com/office/officeart/2005/8/layout/chevron1"/>
    <dgm:cxn modelId="{C7BD14EC-A072-4A8A-8443-02FD00AE486F}" type="presParOf" srcId="{7D07D272-DFFD-4A73-BD6C-71640133AE84}" destId="{08BAABF2-50D8-47C5-85D7-70C37AEA6083}" srcOrd="5" destOrd="0" presId="urn:microsoft.com/office/officeart/2005/8/layout/chevron1"/>
    <dgm:cxn modelId="{AEC7348A-13D7-4B67-9D4C-BDB0E5FE1B95}" type="presParOf" srcId="{7D07D272-DFFD-4A73-BD6C-71640133AE84}" destId="{783A91DD-DE7B-400D-B6C1-07681AF8E3C8}" srcOrd="6" destOrd="0" presId="urn:microsoft.com/office/officeart/2005/8/layout/chevron1"/>
    <dgm:cxn modelId="{0F41EAA8-CAD3-4D55-A2AD-87E9F296B6CA}" type="presParOf" srcId="{7D07D272-DFFD-4A73-BD6C-71640133AE84}" destId="{862B9592-901C-46B3-B1C9-D964DC2B68EF}" srcOrd="7" destOrd="0" presId="urn:microsoft.com/office/officeart/2005/8/layout/chevron1"/>
    <dgm:cxn modelId="{C219569A-6301-4B4D-AF20-91D1F5CAC76D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0B6ED78-5301-49B4-AD29-C9001AED64E6}">
      <dgm:prSet phldrT="[Text]"/>
      <dgm:spPr/>
      <dgm:t>
        <a:bodyPr/>
        <a:lstStyle/>
        <a:p>
          <a:r>
            <a:rPr lang="en-US" dirty="0" smtClean="0"/>
            <a:t>Step 1: Select File</a:t>
          </a:r>
          <a:endParaRPr lang="en-US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/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/>
        </a:p>
      </dgm:t>
    </dgm:pt>
    <dgm:pt modelId="{03339FB3-BFE1-4541-8A4F-441C6CEC574C}">
      <dgm:prSet phldrT="[Text]"/>
      <dgm:spPr/>
      <dgm:t>
        <a:bodyPr/>
        <a:lstStyle/>
        <a:p>
          <a:r>
            <a:rPr lang="en-US" dirty="0" smtClean="0"/>
            <a:t>Step 2: Preview File</a:t>
          </a:r>
          <a:endParaRPr lang="en-US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/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/>
        </a:p>
      </dgm:t>
    </dgm:pt>
    <dgm:pt modelId="{70B2E038-1108-46DC-B57A-300678B364C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3: Preview Database Changes</a:t>
          </a:r>
          <a:endParaRPr lang="en-US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/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/>
        </a:p>
      </dgm:t>
    </dgm:pt>
    <dgm:pt modelId="{7E21FAE0-8211-436C-9579-61BCFF12BBC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4: Commit to Database</a:t>
          </a:r>
          <a:endParaRPr lang="en-US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/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/>
        </a:p>
      </dgm:t>
    </dgm:pt>
    <dgm:pt modelId="{4F801E7E-DA99-457D-9134-03B29EC2B87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Finished!</a:t>
          </a:r>
          <a:endParaRPr lang="en-US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/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4A526-9A17-45B0-9A4C-73DB21FF06F1}" type="presOf" srcId="{F7F9EFBB-CB53-45C7-92A3-7E33555F49C8}" destId="{7D07D272-DFFD-4A73-BD6C-71640133AE84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50111D44-E08A-49CE-B359-E5800AC51E2B}" type="presOf" srcId="{90B6ED78-5301-49B4-AD29-C9001AED64E6}" destId="{1ADA15C8-CD14-4252-9E71-F542EF2AF4D4}" srcOrd="0" destOrd="0" presId="urn:microsoft.com/office/officeart/2005/8/layout/chevron1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2BD18374-175E-401F-8680-2E2CD164669B}" type="presOf" srcId="{7E21FAE0-8211-436C-9579-61BCFF12BBCF}" destId="{783A91DD-DE7B-400D-B6C1-07681AF8E3C8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452AC36E-5D33-4298-866C-15CD4ACFC13A}" type="presOf" srcId="{70B2E038-1108-46DC-B57A-300678B364C4}" destId="{4E07392A-0FD8-48EC-9FF0-0EF2B22C8B9F}" srcOrd="0" destOrd="0" presId="urn:microsoft.com/office/officeart/2005/8/layout/chevron1"/>
    <dgm:cxn modelId="{F0AF51A2-3B92-425C-B4E1-0C1C9922293F}" type="presOf" srcId="{4F801E7E-DA99-457D-9134-03B29EC2B875}" destId="{3EA55A58-35A9-4590-AFC9-52AA8200160B}" srcOrd="0" destOrd="0" presId="urn:microsoft.com/office/officeart/2005/8/layout/chevron1"/>
    <dgm:cxn modelId="{9E7282B6-689B-4284-84DC-B02AA1A56FFE}" type="presOf" srcId="{03339FB3-BFE1-4541-8A4F-441C6CEC574C}" destId="{91EC4C8B-F537-4DAC-BA25-A5B50A5AB90A}" srcOrd="0" destOrd="0" presId="urn:microsoft.com/office/officeart/2005/8/layout/chevron1"/>
    <dgm:cxn modelId="{DD47B611-BB94-4DCB-9664-85A66C4BDECC}" type="presParOf" srcId="{7D07D272-DFFD-4A73-BD6C-71640133AE84}" destId="{1ADA15C8-CD14-4252-9E71-F542EF2AF4D4}" srcOrd="0" destOrd="0" presId="urn:microsoft.com/office/officeart/2005/8/layout/chevron1"/>
    <dgm:cxn modelId="{5EC0CC05-2957-4DB8-B8A8-A29B76B2F9FA}" type="presParOf" srcId="{7D07D272-DFFD-4A73-BD6C-71640133AE84}" destId="{F44FF881-788B-43C7-84C1-9E5D91A36C21}" srcOrd="1" destOrd="0" presId="urn:microsoft.com/office/officeart/2005/8/layout/chevron1"/>
    <dgm:cxn modelId="{8950B8B4-1AA6-48E7-BF0D-F61135B7F947}" type="presParOf" srcId="{7D07D272-DFFD-4A73-BD6C-71640133AE84}" destId="{91EC4C8B-F537-4DAC-BA25-A5B50A5AB90A}" srcOrd="2" destOrd="0" presId="urn:microsoft.com/office/officeart/2005/8/layout/chevron1"/>
    <dgm:cxn modelId="{C22C1061-1237-43CA-9878-863F51D178B0}" type="presParOf" srcId="{7D07D272-DFFD-4A73-BD6C-71640133AE84}" destId="{A7F93CA5-FE73-41E9-83C3-A6505D8D145F}" srcOrd="3" destOrd="0" presId="urn:microsoft.com/office/officeart/2005/8/layout/chevron1"/>
    <dgm:cxn modelId="{99D567C6-0FBC-4B05-9D25-53F0F7C425B1}" type="presParOf" srcId="{7D07D272-DFFD-4A73-BD6C-71640133AE84}" destId="{4E07392A-0FD8-48EC-9FF0-0EF2B22C8B9F}" srcOrd="4" destOrd="0" presId="urn:microsoft.com/office/officeart/2005/8/layout/chevron1"/>
    <dgm:cxn modelId="{A93DE230-4D33-42F0-977D-CE89B302B77D}" type="presParOf" srcId="{7D07D272-DFFD-4A73-BD6C-71640133AE84}" destId="{08BAABF2-50D8-47C5-85D7-70C37AEA6083}" srcOrd="5" destOrd="0" presId="urn:microsoft.com/office/officeart/2005/8/layout/chevron1"/>
    <dgm:cxn modelId="{46370BCB-B68D-4AD3-B2AF-3A8433B1CCC0}" type="presParOf" srcId="{7D07D272-DFFD-4A73-BD6C-71640133AE84}" destId="{783A91DD-DE7B-400D-B6C1-07681AF8E3C8}" srcOrd="6" destOrd="0" presId="urn:microsoft.com/office/officeart/2005/8/layout/chevron1"/>
    <dgm:cxn modelId="{5395A28B-3BA2-4ECC-9597-E8C3B91A99C1}" type="presParOf" srcId="{7D07D272-DFFD-4A73-BD6C-71640133AE84}" destId="{862B9592-901C-46B3-B1C9-D964DC2B68EF}" srcOrd="7" destOrd="0" presId="urn:microsoft.com/office/officeart/2005/8/layout/chevron1"/>
    <dgm:cxn modelId="{65DFB5D5-1FAE-45D7-B37D-D258AF067490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>
        <a:ln>
          <a:noFill/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69869C-9401-4B34-A1C6-CE68526C6259}" type="presOf" srcId="{70B2E038-1108-46DC-B57A-300678B364C4}" destId="{4E07392A-0FD8-48EC-9FF0-0EF2B22C8B9F}" srcOrd="0" destOrd="0" presId="urn:microsoft.com/office/officeart/2005/8/layout/chevron1"/>
    <dgm:cxn modelId="{E902C90C-3403-46BD-A8EA-996557CD4C06}" type="presOf" srcId="{7E21FAE0-8211-436C-9579-61BCFF12BBCF}" destId="{783A91DD-DE7B-400D-B6C1-07681AF8E3C8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0D984947-4475-48B6-9CDE-61B4A0865F30}" type="presOf" srcId="{90B6ED78-5301-49B4-AD29-C9001AED64E6}" destId="{1ADA15C8-CD14-4252-9E71-F542EF2AF4D4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433CC6E2-1B80-4F67-B9E5-F13DEC6D77AF}" type="presOf" srcId="{4F801E7E-DA99-457D-9134-03B29EC2B875}" destId="{3EA55A58-35A9-4590-AFC9-52AA8200160B}" srcOrd="0" destOrd="0" presId="urn:microsoft.com/office/officeart/2005/8/layout/chevron1"/>
    <dgm:cxn modelId="{7E6388EF-0806-43B6-8816-87EE78C38A96}" type="presOf" srcId="{F7F9EFBB-CB53-45C7-92A3-7E33555F49C8}" destId="{7D07D272-DFFD-4A73-BD6C-71640133AE84}" srcOrd="0" destOrd="0" presId="urn:microsoft.com/office/officeart/2005/8/layout/chevron1"/>
    <dgm:cxn modelId="{AC40576A-FA02-482B-87D1-C3156898660F}" type="presOf" srcId="{03339FB3-BFE1-4541-8A4F-441C6CEC574C}" destId="{91EC4C8B-F537-4DAC-BA25-A5B50A5AB90A}" srcOrd="0" destOrd="0" presId="urn:microsoft.com/office/officeart/2005/8/layout/chevron1"/>
    <dgm:cxn modelId="{611BF6EE-8789-421A-9BF5-6298E40E80D9}" type="presParOf" srcId="{7D07D272-DFFD-4A73-BD6C-71640133AE84}" destId="{1ADA15C8-CD14-4252-9E71-F542EF2AF4D4}" srcOrd="0" destOrd="0" presId="urn:microsoft.com/office/officeart/2005/8/layout/chevron1"/>
    <dgm:cxn modelId="{53EE988F-B086-4102-8627-7E07C7262F84}" type="presParOf" srcId="{7D07D272-DFFD-4A73-BD6C-71640133AE84}" destId="{F44FF881-788B-43C7-84C1-9E5D91A36C21}" srcOrd="1" destOrd="0" presId="urn:microsoft.com/office/officeart/2005/8/layout/chevron1"/>
    <dgm:cxn modelId="{97B966AA-D7F8-420A-92F3-DFE76F028EDA}" type="presParOf" srcId="{7D07D272-DFFD-4A73-BD6C-71640133AE84}" destId="{91EC4C8B-F537-4DAC-BA25-A5B50A5AB90A}" srcOrd="2" destOrd="0" presId="urn:microsoft.com/office/officeart/2005/8/layout/chevron1"/>
    <dgm:cxn modelId="{3D763F89-189C-4F6F-852F-45E91BD1F71B}" type="presParOf" srcId="{7D07D272-DFFD-4A73-BD6C-71640133AE84}" destId="{A7F93CA5-FE73-41E9-83C3-A6505D8D145F}" srcOrd="3" destOrd="0" presId="urn:microsoft.com/office/officeart/2005/8/layout/chevron1"/>
    <dgm:cxn modelId="{A4F1DF53-68CD-4EE6-A116-3914540F68AC}" type="presParOf" srcId="{7D07D272-DFFD-4A73-BD6C-71640133AE84}" destId="{4E07392A-0FD8-48EC-9FF0-0EF2B22C8B9F}" srcOrd="4" destOrd="0" presId="urn:microsoft.com/office/officeart/2005/8/layout/chevron1"/>
    <dgm:cxn modelId="{C82C8CB5-210F-48D6-A2E2-B75A4AB286F3}" type="presParOf" srcId="{7D07D272-DFFD-4A73-BD6C-71640133AE84}" destId="{08BAABF2-50D8-47C5-85D7-70C37AEA6083}" srcOrd="5" destOrd="0" presId="urn:microsoft.com/office/officeart/2005/8/layout/chevron1"/>
    <dgm:cxn modelId="{4C32D020-DA2E-4C6F-98CB-BBD16FBB5781}" type="presParOf" srcId="{7D07D272-DFFD-4A73-BD6C-71640133AE84}" destId="{783A91DD-DE7B-400D-B6C1-07681AF8E3C8}" srcOrd="6" destOrd="0" presId="urn:microsoft.com/office/officeart/2005/8/layout/chevron1"/>
    <dgm:cxn modelId="{9E9DA4CE-D032-42B0-92DB-EA0CC1D44F4D}" type="presParOf" srcId="{7D07D272-DFFD-4A73-BD6C-71640133AE84}" destId="{862B9592-901C-46B3-B1C9-D964DC2B68EF}" srcOrd="7" destOrd="0" presId="urn:microsoft.com/office/officeart/2005/8/layout/chevron1"/>
    <dgm:cxn modelId="{85FDF922-C28A-4E13-978E-4045E214241F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0B6ED78-5301-49B4-AD29-C9001AED64E6}">
      <dgm:prSet phldrT="[Text]"/>
      <dgm:spPr/>
      <dgm:t>
        <a:bodyPr/>
        <a:lstStyle/>
        <a:p>
          <a:r>
            <a:rPr lang="en-US" dirty="0" smtClean="0"/>
            <a:t>Step 1: Select File</a:t>
          </a:r>
          <a:endParaRPr lang="en-US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/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/>
        </a:p>
      </dgm:t>
    </dgm:pt>
    <dgm:pt modelId="{03339FB3-BFE1-4541-8A4F-441C6CEC574C}">
      <dgm:prSet phldrT="[Text]"/>
      <dgm:spPr/>
      <dgm:t>
        <a:bodyPr/>
        <a:lstStyle/>
        <a:p>
          <a:r>
            <a:rPr lang="en-US" dirty="0" smtClean="0"/>
            <a:t>Step 2: Preview File</a:t>
          </a:r>
          <a:endParaRPr lang="en-US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/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/>
        </a:p>
      </dgm:t>
    </dgm:pt>
    <dgm:pt modelId="{70B2E038-1108-46DC-B57A-300678B364C4}">
      <dgm:prSet phldrT="[Text]"/>
      <dgm:spPr/>
      <dgm:t>
        <a:bodyPr/>
        <a:lstStyle/>
        <a:p>
          <a:r>
            <a:rPr lang="en-US" dirty="0" smtClean="0"/>
            <a:t>Step 3: Preview Database Changes</a:t>
          </a:r>
          <a:endParaRPr lang="en-US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/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/>
        </a:p>
      </dgm:t>
    </dgm:pt>
    <dgm:pt modelId="{7E21FAE0-8211-436C-9579-61BCFF12BBC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4: Commit to Database</a:t>
          </a:r>
          <a:endParaRPr lang="en-US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/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/>
        </a:p>
      </dgm:t>
    </dgm:pt>
    <dgm:pt modelId="{4F801E7E-DA99-457D-9134-03B29EC2B87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Finished!</a:t>
          </a:r>
          <a:endParaRPr lang="en-US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/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110909-B602-4B0F-824F-F44D8C5079FF}" type="presOf" srcId="{03339FB3-BFE1-4541-8A4F-441C6CEC574C}" destId="{91EC4C8B-F537-4DAC-BA25-A5B50A5AB90A}" srcOrd="0" destOrd="0" presId="urn:microsoft.com/office/officeart/2005/8/layout/chevron1"/>
    <dgm:cxn modelId="{EAE8A75A-4D27-4A1F-9384-0EDD20E68FEB}" type="presOf" srcId="{90B6ED78-5301-49B4-AD29-C9001AED64E6}" destId="{1ADA15C8-CD14-4252-9E71-F542EF2AF4D4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BCED9089-8DF1-4BC5-B169-3D8F0985122A}" type="presOf" srcId="{F7F9EFBB-CB53-45C7-92A3-7E33555F49C8}" destId="{7D07D272-DFFD-4A73-BD6C-71640133AE84}" srcOrd="0" destOrd="0" presId="urn:microsoft.com/office/officeart/2005/8/layout/chevron1"/>
    <dgm:cxn modelId="{DCC6B63F-FD87-4549-81F7-8EDF3E5EE9B4}" type="presOf" srcId="{4F801E7E-DA99-457D-9134-03B29EC2B875}" destId="{3EA55A58-35A9-4590-AFC9-52AA8200160B}" srcOrd="0" destOrd="0" presId="urn:microsoft.com/office/officeart/2005/8/layout/chevron1"/>
    <dgm:cxn modelId="{4C793795-0CC6-4993-BB17-7BF366780190}" type="presOf" srcId="{70B2E038-1108-46DC-B57A-300678B364C4}" destId="{4E07392A-0FD8-48EC-9FF0-0EF2B22C8B9F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A033363F-2EF3-49F8-9140-F1428E9336F9}" type="presOf" srcId="{7E21FAE0-8211-436C-9579-61BCFF12BBCF}" destId="{783A91DD-DE7B-400D-B6C1-07681AF8E3C8}" srcOrd="0" destOrd="0" presId="urn:microsoft.com/office/officeart/2005/8/layout/chevron1"/>
    <dgm:cxn modelId="{8A910C65-4256-47C0-9976-DFFB2C668698}" type="presParOf" srcId="{7D07D272-DFFD-4A73-BD6C-71640133AE84}" destId="{1ADA15C8-CD14-4252-9E71-F542EF2AF4D4}" srcOrd="0" destOrd="0" presId="urn:microsoft.com/office/officeart/2005/8/layout/chevron1"/>
    <dgm:cxn modelId="{17AD4350-B9D8-471D-9B30-A888F3841895}" type="presParOf" srcId="{7D07D272-DFFD-4A73-BD6C-71640133AE84}" destId="{F44FF881-788B-43C7-84C1-9E5D91A36C21}" srcOrd="1" destOrd="0" presId="urn:microsoft.com/office/officeart/2005/8/layout/chevron1"/>
    <dgm:cxn modelId="{D9848C6F-65B3-4FC5-B7AB-088E8B7EAFD5}" type="presParOf" srcId="{7D07D272-DFFD-4A73-BD6C-71640133AE84}" destId="{91EC4C8B-F537-4DAC-BA25-A5B50A5AB90A}" srcOrd="2" destOrd="0" presId="urn:microsoft.com/office/officeart/2005/8/layout/chevron1"/>
    <dgm:cxn modelId="{6440F5CD-9445-4C39-B5BE-684507080BBA}" type="presParOf" srcId="{7D07D272-DFFD-4A73-BD6C-71640133AE84}" destId="{A7F93CA5-FE73-41E9-83C3-A6505D8D145F}" srcOrd="3" destOrd="0" presId="urn:microsoft.com/office/officeart/2005/8/layout/chevron1"/>
    <dgm:cxn modelId="{436431A0-8AA0-468F-B43C-B7DB88E20D3E}" type="presParOf" srcId="{7D07D272-DFFD-4A73-BD6C-71640133AE84}" destId="{4E07392A-0FD8-48EC-9FF0-0EF2B22C8B9F}" srcOrd="4" destOrd="0" presId="urn:microsoft.com/office/officeart/2005/8/layout/chevron1"/>
    <dgm:cxn modelId="{04396BBB-6E06-4674-BBCA-768B3BA802B1}" type="presParOf" srcId="{7D07D272-DFFD-4A73-BD6C-71640133AE84}" destId="{08BAABF2-50D8-47C5-85D7-70C37AEA6083}" srcOrd="5" destOrd="0" presId="urn:microsoft.com/office/officeart/2005/8/layout/chevron1"/>
    <dgm:cxn modelId="{637D0BF3-5CAB-4B37-BE84-9D5789982C44}" type="presParOf" srcId="{7D07D272-DFFD-4A73-BD6C-71640133AE84}" destId="{783A91DD-DE7B-400D-B6C1-07681AF8E3C8}" srcOrd="6" destOrd="0" presId="urn:microsoft.com/office/officeart/2005/8/layout/chevron1"/>
    <dgm:cxn modelId="{F0FAA8A8-34AC-4DEF-B972-1836B3D868CC}" type="presParOf" srcId="{7D07D272-DFFD-4A73-BD6C-71640133AE84}" destId="{862B9592-901C-46B3-B1C9-D964DC2B68EF}" srcOrd="7" destOrd="0" presId="urn:microsoft.com/office/officeart/2005/8/layout/chevron1"/>
    <dgm:cxn modelId="{38F44B91-B172-4984-B8D0-23EC748930BB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0B6ED78-5301-49B4-AD29-C9001AED64E6}">
      <dgm:prSet phldrT="[Text]"/>
      <dgm:spPr/>
      <dgm:t>
        <a:bodyPr/>
        <a:lstStyle/>
        <a:p>
          <a:r>
            <a:rPr lang="en-US" dirty="0" smtClean="0"/>
            <a:t>Step 1: Select File</a:t>
          </a:r>
          <a:endParaRPr lang="en-US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/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/>
        </a:p>
      </dgm:t>
    </dgm:pt>
    <dgm:pt modelId="{03339FB3-BFE1-4541-8A4F-441C6CEC574C}">
      <dgm:prSet phldrT="[Text]"/>
      <dgm:spPr/>
      <dgm:t>
        <a:bodyPr/>
        <a:lstStyle/>
        <a:p>
          <a:r>
            <a:rPr lang="en-US" dirty="0" smtClean="0"/>
            <a:t>Step 2: Preview File</a:t>
          </a:r>
          <a:endParaRPr lang="en-US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/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/>
        </a:p>
      </dgm:t>
    </dgm:pt>
    <dgm:pt modelId="{70B2E038-1108-46DC-B57A-300678B364C4}">
      <dgm:prSet phldrT="[Text]"/>
      <dgm:spPr/>
      <dgm:t>
        <a:bodyPr/>
        <a:lstStyle/>
        <a:p>
          <a:r>
            <a:rPr lang="en-US" dirty="0" smtClean="0"/>
            <a:t>Step 3: Preview Database Changes</a:t>
          </a:r>
          <a:endParaRPr lang="en-US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/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/>
        </a:p>
      </dgm:t>
    </dgm:pt>
    <dgm:pt modelId="{7E21FAE0-8211-436C-9579-61BCFF12BBCF}">
      <dgm:prSet phldrT="[Text]"/>
      <dgm:spPr/>
      <dgm:t>
        <a:bodyPr/>
        <a:lstStyle/>
        <a:p>
          <a:r>
            <a:rPr lang="en-US" dirty="0" smtClean="0"/>
            <a:t>Step 4: Commit to Database</a:t>
          </a:r>
          <a:endParaRPr lang="en-US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/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/>
        </a:p>
      </dgm:t>
    </dgm:pt>
    <dgm:pt modelId="{4F801E7E-DA99-457D-9134-03B29EC2B87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Finished!</a:t>
          </a:r>
          <a:endParaRPr lang="en-US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/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524D0F-F883-4FA7-8A1C-72CC3B5E4B4E}" type="presOf" srcId="{70B2E038-1108-46DC-B57A-300678B364C4}" destId="{4E07392A-0FD8-48EC-9FF0-0EF2B22C8B9F}" srcOrd="0" destOrd="0" presId="urn:microsoft.com/office/officeart/2005/8/layout/chevron1"/>
    <dgm:cxn modelId="{B1FE7B5B-F7A6-476C-890F-C5C10A471FB5}" type="presOf" srcId="{90B6ED78-5301-49B4-AD29-C9001AED64E6}" destId="{1ADA15C8-CD14-4252-9E71-F542EF2AF4D4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2D7FFAA4-074A-4E12-8D68-01DA93DC42AD}" type="presOf" srcId="{03339FB3-BFE1-4541-8A4F-441C6CEC574C}" destId="{91EC4C8B-F537-4DAC-BA25-A5B50A5AB90A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D71A8E1D-6792-46D1-BC04-1F1A05DE6375}" type="presOf" srcId="{7E21FAE0-8211-436C-9579-61BCFF12BBCF}" destId="{783A91DD-DE7B-400D-B6C1-07681AF8E3C8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CFD8A033-DA39-43DF-8516-AFA5D2E966CB}" type="presOf" srcId="{F7F9EFBB-CB53-45C7-92A3-7E33555F49C8}" destId="{7D07D272-DFFD-4A73-BD6C-71640133AE84}" srcOrd="0" destOrd="0" presId="urn:microsoft.com/office/officeart/2005/8/layout/chevron1"/>
    <dgm:cxn modelId="{A3E6BABE-39BB-46E6-861A-A193EB8B1A52}" type="presOf" srcId="{4F801E7E-DA99-457D-9134-03B29EC2B875}" destId="{3EA55A58-35A9-4590-AFC9-52AA8200160B}" srcOrd="0" destOrd="0" presId="urn:microsoft.com/office/officeart/2005/8/layout/chevron1"/>
    <dgm:cxn modelId="{387F39D4-C2D5-4A5F-8FDF-BED00E6E5FB1}" type="presParOf" srcId="{7D07D272-DFFD-4A73-BD6C-71640133AE84}" destId="{1ADA15C8-CD14-4252-9E71-F542EF2AF4D4}" srcOrd="0" destOrd="0" presId="urn:microsoft.com/office/officeart/2005/8/layout/chevron1"/>
    <dgm:cxn modelId="{3E313ABF-A125-40C7-B9EE-E680E55035EB}" type="presParOf" srcId="{7D07D272-DFFD-4A73-BD6C-71640133AE84}" destId="{F44FF881-788B-43C7-84C1-9E5D91A36C21}" srcOrd="1" destOrd="0" presId="urn:microsoft.com/office/officeart/2005/8/layout/chevron1"/>
    <dgm:cxn modelId="{E57F2E97-30DE-49AA-9420-BC2682BC1396}" type="presParOf" srcId="{7D07D272-DFFD-4A73-BD6C-71640133AE84}" destId="{91EC4C8B-F537-4DAC-BA25-A5B50A5AB90A}" srcOrd="2" destOrd="0" presId="urn:microsoft.com/office/officeart/2005/8/layout/chevron1"/>
    <dgm:cxn modelId="{67876EDC-8E96-4AF7-A8A2-8E863EFA65B8}" type="presParOf" srcId="{7D07D272-DFFD-4A73-BD6C-71640133AE84}" destId="{A7F93CA5-FE73-41E9-83C3-A6505D8D145F}" srcOrd="3" destOrd="0" presId="urn:microsoft.com/office/officeart/2005/8/layout/chevron1"/>
    <dgm:cxn modelId="{0C848041-DEFD-4D25-9FE5-F3C050C23A6D}" type="presParOf" srcId="{7D07D272-DFFD-4A73-BD6C-71640133AE84}" destId="{4E07392A-0FD8-48EC-9FF0-0EF2B22C8B9F}" srcOrd="4" destOrd="0" presId="urn:microsoft.com/office/officeart/2005/8/layout/chevron1"/>
    <dgm:cxn modelId="{389DB24E-EC75-4409-9D6B-0194C038533B}" type="presParOf" srcId="{7D07D272-DFFD-4A73-BD6C-71640133AE84}" destId="{08BAABF2-50D8-47C5-85D7-70C37AEA6083}" srcOrd="5" destOrd="0" presId="urn:microsoft.com/office/officeart/2005/8/layout/chevron1"/>
    <dgm:cxn modelId="{F095C307-B24B-442C-A50E-6A70B3A44CCC}" type="presParOf" srcId="{7D07D272-DFFD-4A73-BD6C-71640133AE84}" destId="{783A91DD-DE7B-400D-B6C1-07681AF8E3C8}" srcOrd="6" destOrd="0" presId="urn:microsoft.com/office/officeart/2005/8/layout/chevron1"/>
    <dgm:cxn modelId="{7FFF5A3C-15D8-41FC-8625-10D592E0812E}" type="presParOf" srcId="{7D07D272-DFFD-4A73-BD6C-71640133AE84}" destId="{862B9592-901C-46B3-B1C9-D964DC2B68EF}" srcOrd="7" destOrd="0" presId="urn:microsoft.com/office/officeart/2005/8/layout/chevron1"/>
    <dgm:cxn modelId="{8D1ECBE9-E0C6-41DA-9E1C-A3B131B6336D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0B6ED78-5301-49B4-AD29-C9001AED64E6}">
      <dgm:prSet phldrT="[Text]"/>
      <dgm:spPr/>
      <dgm:t>
        <a:bodyPr/>
        <a:lstStyle/>
        <a:p>
          <a:r>
            <a:rPr lang="en-US" dirty="0" smtClean="0"/>
            <a:t>Step 1: Select File</a:t>
          </a:r>
          <a:endParaRPr lang="en-US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/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/>
        </a:p>
      </dgm:t>
    </dgm:pt>
    <dgm:pt modelId="{03339FB3-BFE1-4541-8A4F-441C6CEC574C}">
      <dgm:prSet phldrT="[Text]"/>
      <dgm:spPr/>
      <dgm:t>
        <a:bodyPr/>
        <a:lstStyle/>
        <a:p>
          <a:r>
            <a:rPr lang="en-US" dirty="0" smtClean="0"/>
            <a:t>Step 2: Preview File</a:t>
          </a:r>
          <a:endParaRPr lang="en-US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/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/>
        </a:p>
      </dgm:t>
    </dgm:pt>
    <dgm:pt modelId="{70B2E038-1108-46DC-B57A-300678B364C4}">
      <dgm:prSet phldrT="[Text]"/>
      <dgm:spPr/>
      <dgm:t>
        <a:bodyPr/>
        <a:lstStyle/>
        <a:p>
          <a:r>
            <a:rPr lang="en-US" dirty="0" smtClean="0"/>
            <a:t>Step 3: Preview Database Changes</a:t>
          </a:r>
          <a:endParaRPr lang="en-US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/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/>
        </a:p>
      </dgm:t>
    </dgm:pt>
    <dgm:pt modelId="{7E21FAE0-8211-436C-9579-61BCFF12BBCF}">
      <dgm:prSet phldrT="[Text]"/>
      <dgm:spPr/>
      <dgm:t>
        <a:bodyPr/>
        <a:lstStyle/>
        <a:p>
          <a:r>
            <a:rPr lang="en-US" dirty="0" smtClean="0"/>
            <a:t>Step 4: Commit to Database</a:t>
          </a:r>
          <a:endParaRPr lang="en-US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/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/>
        </a:p>
      </dgm:t>
    </dgm:pt>
    <dgm:pt modelId="{4F801E7E-DA99-457D-9134-03B29EC2B875}">
      <dgm:prSet phldrT="[Text]"/>
      <dgm:spPr/>
      <dgm:t>
        <a:bodyPr/>
        <a:lstStyle/>
        <a:p>
          <a:r>
            <a:rPr lang="en-US" dirty="0" smtClean="0"/>
            <a:t>Finished!</a:t>
          </a:r>
          <a:endParaRPr lang="en-US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/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2FD06F1D-11E4-4336-A13E-223E72C1AE5D}" type="presOf" srcId="{F7F9EFBB-CB53-45C7-92A3-7E33555F49C8}" destId="{7D07D272-DFFD-4A73-BD6C-71640133AE84}" srcOrd="0" destOrd="0" presId="urn:microsoft.com/office/officeart/2005/8/layout/chevron1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2C86C333-755D-4D23-AEB9-9AE18C505C06}" type="presOf" srcId="{90B6ED78-5301-49B4-AD29-C9001AED64E6}" destId="{1ADA15C8-CD14-4252-9E71-F542EF2AF4D4}" srcOrd="0" destOrd="0" presId="urn:microsoft.com/office/officeart/2005/8/layout/chevron1"/>
    <dgm:cxn modelId="{6399729C-F112-4278-9763-F5D3A7AA50B2}" type="presOf" srcId="{03339FB3-BFE1-4541-8A4F-441C6CEC574C}" destId="{91EC4C8B-F537-4DAC-BA25-A5B50A5AB90A}" srcOrd="0" destOrd="0" presId="urn:microsoft.com/office/officeart/2005/8/layout/chevron1"/>
    <dgm:cxn modelId="{B4011EA5-200F-49DE-AC79-137BF48EAED0}" type="presOf" srcId="{7E21FAE0-8211-436C-9579-61BCFF12BBCF}" destId="{783A91DD-DE7B-400D-B6C1-07681AF8E3C8}" srcOrd="0" destOrd="0" presId="urn:microsoft.com/office/officeart/2005/8/layout/chevron1"/>
    <dgm:cxn modelId="{F524A387-8FE2-4067-B20B-52B03853D61A}" type="presOf" srcId="{4F801E7E-DA99-457D-9134-03B29EC2B875}" destId="{3EA55A58-35A9-4590-AFC9-52AA8200160B}" srcOrd="0" destOrd="0" presId="urn:microsoft.com/office/officeart/2005/8/layout/chevron1"/>
    <dgm:cxn modelId="{5FFE0C67-A5E9-4589-B42E-45D848E15920}" type="presOf" srcId="{70B2E038-1108-46DC-B57A-300678B364C4}" destId="{4E07392A-0FD8-48EC-9FF0-0EF2B22C8B9F}" srcOrd="0" destOrd="0" presId="urn:microsoft.com/office/officeart/2005/8/layout/chevron1"/>
    <dgm:cxn modelId="{7A272A11-C4FC-4A32-BEB2-BBFF1F02FE79}" type="presParOf" srcId="{7D07D272-DFFD-4A73-BD6C-71640133AE84}" destId="{1ADA15C8-CD14-4252-9E71-F542EF2AF4D4}" srcOrd="0" destOrd="0" presId="urn:microsoft.com/office/officeart/2005/8/layout/chevron1"/>
    <dgm:cxn modelId="{2DD8A4EA-DDE1-44EC-8513-7D130467B370}" type="presParOf" srcId="{7D07D272-DFFD-4A73-BD6C-71640133AE84}" destId="{F44FF881-788B-43C7-84C1-9E5D91A36C21}" srcOrd="1" destOrd="0" presId="urn:microsoft.com/office/officeart/2005/8/layout/chevron1"/>
    <dgm:cxn modelId="{97DF33B7-2A5B-429F-AC36-4C8580CFEB9F}" type="presParOf" srcId="{7D07D272-DFFD-4A73-BD6C-71640133AE84}" destId="{91EC4C8B-F537-4DAC-BA25-A5B50A5AB90A}" srcOrd="2" destOrd="0" presId="urn:microsoft.com/office/officeart/2005/8/layout/chevron1"/>
    <dgm:cxn modelId="{665C1296-D5C6-4FB3-AFB1-40A11013E446}" type="presParOf" srcId="{7D07D272-DFFD-4A73-BD6C-71640133AE84}" destId="{A7F93CA5-FE73-41E9-83C3-A6505D8D145F}" srcOrd="3" destOrd="0" presId="urn:microsoft.com/office/officeart/2005/8/layout/chevron1"/>
    <dgm:cxn modelId="{96120A22-D57A-4DF2-BC91-7E0366D9D4D4}" type="presParOf" srcId="{7D07D272-DFFD-4A73-BD6C-71640133AE84}" destId="{4E07392A-0FD8-48EC-9FF0-0EF2B22C8B9F}" srcOrd="4" destOrd="0" presId="urn:microsoft.com/office/officeart/2005/8/layout/chevron1"/>
    <dgm:cxn modelId="{7A482F01-C3A4-46D7-9FDF-8D8C9A773AB1}" type="presParOf" srcId="{7D07D272-DFFD-4A73-BD6C-71640133AE84}" destId="{08BAABF2-50D8-47C5-85D7-70C37AEA6083}" srcOrd="5" destOrd="0" presId="urn:microsoft.com/office/officeart/2005/8/layout/chevron1"/>
    <dgm:cxn modelId="{CF1739D9-6712-433A-A70B-45F3417F27F0}" type="presParOf" srcId="{7D07D272-DFFD-4A73-BD6C-71640133AE84}" destId="{783A91DD-DE7B-400D-B6C1-07681AF8E3C8}" srcOrd="6" destOrd="0" presId="urn:microsoft.com/office/officeart/2005/8/layout/chevron1"/>
    <dgm:cxn modelId="{DD6FCB70-264B-47C9-BDC7-CD0E95BD35A1}" type="presParOf" srcId="{7D07D272-DFFD-4A73-BD6C-71640133AE84}" destId="{862B9592-901C-46B3-B1C9-D964DC2B68EF}" srcOrd="7" destOrd="0" presId="urn:microsoft.com/office/officeart/2005/8/layout/chevron1"/>
    <dgm:cxn modelId="{65B672EC-F986-42E7-BBFA-D7296E24E1FF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0B6ED78-5301-49B4-AD29-C9001AED64E6}">
      <dgm:prSet phldrT="[Text]" custT="1"/>
      <dgm:spPr/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4ACF64-DBD8-46E7-AC1D-2AE49716A1A4}" type="presOf" srcId="{4F801E7E-DA99-457D-9134-03B29EC2B875}" destId="{3EA55A58-35A9-4590-AFC9-52AA8200160B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2977266B-2DD7-4626-8DF3-64284068A303}" type="presOf" srcId="{90B6ED78-5301-49B4-AD29-C9001AED64E6}" destId="{1ADA15C8-CD14-4252-9E71-F542EF2AF4D4}" srcOrd="0" destOrd="0" presId="urn:microsoft.com/office/officeart/2005/8/layout/chevron1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330824F5-D12F-41B4-8444-AF482C9C5136}" type="presOf" srcId="{70B2E038-1108-46DC-B57A-300678B364C4}" destId="{4E07392A-0FD8-48EC-9FF0-0EF2B22C8B9F}" srcOrd="0" destOrd="0" presId="urn:microsoft.com/office/officeart/2005/8/layout/chevron1"/>
    <dgm:cxn modelId="{040084AD-8E8F-40AE-8A78-123B57C7F3DB}" type="presOf" srcId="{03339FB3-BFE1-4541-8A4F-441C6CEC574C}" destId="{91EC4C8B-F537-4DAC-BA25-A5B50A5AB90A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4AFB9D8F-009E-47B9-BF9D-F0C704016D50}" type="presOf" srcId="{F7F9EFBB-CB53-45C7-92A3-7E33555F49C8}" destId="{7D07D272-DFFD-4A73-BD6C-71640133AE84}" srcOrd="0" destOrd="0" presId="urn:microsoft.com/office/officeart/2005/8/layout/chevron1"/>
    <dgm:cxn modelId="{357613E7-E3D2-45F9-B2E7-E417357A1244}" type="presOf" srcId="{7E21FAE0-8211-436C-9579-61BCFF12BBCF}" destId="{783A91DD-DE7B-400D-B6C1-07681AF8E3C8}" srcOrd="0" destOrd="0" presId="urn:microsoft.com/office/officeart/2005/8/layout/chevron1"/>
    <dgm:cxn modelId="{C2FA26BC-D342-42FE-925E-7516E69EECA2}" type="presParOf" srcId="{7D07D272-DFFD-4A73-BD6C-71640133AE84}" destId="{1ADA15C8-CD14-4252-9E71-F542EF2AF4D4}" srcOrd="0" destOrd="0" presId="urn:microsoft.com/office/officeart/2005/8/layout/chevron1"/>
    <dgm:cxn modelId="{47B679B1-0CD1-4AB8-BE8B-1D64EE490623}" type="presParOf" srcId="{7D07D272-DFFD-4A73-BD6C-71640133AE84}" destId="{F44FF881-788B-43C7-84C1-9E5D91A36C21}" srcOrd="1" destOrd="0" presId="urn:microsoft.com/office/officeart/2005/8/layout/chevron1"/>
    <dgm:cxn modelId="{E7562637-3870-4A9E-BB6D-D895850F3A0F}" type="presParOf" srcId="{7D07D272-DFFD-4A73-BD6C-71640133AE84}" destId="{91EC4C8B-F537-4DAC-BA25-A5B50A5AB90A}" srcOrd="2" destOrd="0" presId="urn:microsoft.com/office/officeart/2005/8/layout/chevron1"/>
    <dgm:cxn modelId="{E722F79B-5587-40CB-8BDE-5AE5CE317BB4}" type="presParOf" srcId="{7D07D272-DFFD-4A73-BD6C-71640133AE84}" destId="{A7F93CA5-FE73-41E9-83C3-A6505D8D145F}" srcOrd="3" destOrd="0" presId="urn:microsoft.com/office/officeart/2005/8/layout/chevron1"/>
    <dgm:cxn modelId="{0D799061-6F68-41F9-9D99-D1CEE96D0F2D}" type="presParOf" srcId="{7D07D272-DFFD-4A73-BD6C-71640133AE84}" destId="{4E07392A-0FD8-48EC-9FF0-0EF2B22C8B9F}" srcOrd="4" destOrd="0" presId="urn:microsoft.com/office/officeart/2005/8/layout/chevron1"/>
    <dgm:cxn modelId="{9E8A0F98-5EE6-493B-8338-5407A22CEED6}" type="presParOf" srcId="{7D07D272-DFFD-4A73-BD6C-71640133AE84}" destId="{08BAABF2-50D8-47C5-85D7-70C37AEA6083}" srcOrd="5" destOrd="0" presId="urn:microsoft.com/office/officeart/2005/8/layout/chevron1"/>
    <dgm:cxn modelId="{7577740D-A1F9-4A31-8EB8-4A65BF0C6E3D}" type="presParOf" srcId="{7D07D272-DFFD-4A73-BD6C-71640133AE84}" destId="{783A91DD-DE7B-400D-B6C1-07681AF8E3C8}" srcOrd="6" destOrd="0" presId="urn:microsoft.com/office/officeart/2005/8/layout/chevron1"/>
    <dgm:cxn modelId="{3625C18D-DD5A-41EA-B639-990331577433}" type="presParOf" srcId="{7D07D272-DFFD-4A73-BD6C-71640133AE84}" destId="{862B9592-901C-46B3-B1C9-D964DC2B68EF}" srcOrd="7" destOrd="0" presId="urn:microsoft.com/office/officeart/2005/8/layout/chevron1"/>
    <dgm:cxn modelId="{5EFDEDB1-C725-4B27-BDFD-B11A0105AB06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B6ED78-5301-49B4-AD29-C9001AED64E6}">
      <dgm:prSet phldrT="[Text]" custT="1"/>
      <dgm:spPr/>
      <dgm:t>
        <a:bodyPr/>
        <a:lstStyle/>
        <a:p>
          <a:r>
            <a:rPr lang="en-US" sz="1000" b="1" i="0" baseline="0" dirty="0" smtClean="0">
              <a:solidFill>
                <a:schemeClr val="tx1"/>
              </a:solidFill>
            </a:rPr>
            <a:t>Step 1: Select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sz="1000" b="1" i="0" baseline="0" smtClean="0">
              <a:solidFill>
                <a:schemeClr val="tx1"/>
              </a:solidFill>
            </a:rPr>
            <a:t>Step 2: Preview File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sz="1000" b="1" i="0" baseline="0" smtClean="0">
              <a:solidFill>
                <a:schemeClr val="tx1"/>
              </a:solidFill>
            </a:rPr>
            <a:t>Step 3: Preview Changes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sz="1000" b="1" i="0" baseline="0" smtClean="0">
              <a:solidFill>
                <a:schemeClr val="tx1"/>
              </a:solidFill>
            </a:rPr>
            <a:t>Step 4: Commit to Database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sz="1000" b="1" i="0" baseline="0" smtClean="0">
              <a:solidFill>
                <a:schemeClr val="tx1"/>
              </a:solidFill>
            </a:rPr>
            <a:t>Finished!</a:t>
          </a:r>
          <a:endParaRPr lang="en-US" sz="1000" b="1" i="0" baseline="0" dirty="0">
            <a:solidFill>
              <a:schemeClr val="tx1"/>
            </a:solidFill>
          </a:endParaRPr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0DD330A3-47B2-4A3B-8A67-D29ADF11CECD}" type="presOf" srcId="{7E21FAE0-8211-436C-9579-61BCFF12BBCF}" destId="{783A91DD-DE7B-400D-B6C1-07681AF8E3C8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3B896EA3-983F-49BC-8811-204563C45524}" type="presOf" srcId="{90B6ED78-5301-49B4-AD29-C9001AED64E6}" destId="{1ADA15C8-CD14-4252-9E71-F542EF2AF4D4}" srcOrd="0" destOrd="0" presId="urn:microsoft.com/office/officeart/2005/8/layout/chevron1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6F384E8E-219D-47DD-B567-200891F47C56}" type="presOf" srcId="{70B2E038-1108-46DC-B57A-300678B364C4}" destId="{4E07392A-0FD8-48EC-9FF0-0EF2B22C8B9F}" srcOrd="0" destOrd="0" presId="urn:microsoft.com/office/officeart/2005/8/layout/chevron1"/>
    <dgm:cxn modelId="{B3696C36-BAD7-4A46-9C60-F8673035953B}" type="presOf" srcId="{4F801E7E-DA99-457D-9134-03B29EC2B875}" destId="{3EA55A58-35A9-4590-AFC9-52AA8200160B}" srcOrd="0" destOrd="0" presId="urn:microsoft.com/office/officeart/2005/8/layout/chevron1"/>
    <dgm:cxn modelId="{A2715DA7-AC93-4069-84A9-A03AD29243BB}" type="presOf" srcId="{F7F9EFBB-CB53-45C7-92A3-7E33555F49C8}" destId="{7D07D272-DFFD-4A73-BD6C-71640133AE84}" srcOrd="0" destOrd="0" presId="urn:microsoft.com/office/officeart/2005/8/layout/chevron1"/>
    <dgm:cxn modelId="{B5287243-CEAB-4C01-903E-2EA337B46009}" type="presOf" srcId="{03339FB3-BFE1-4541-8A4F-441C6CEC574C}" destId="{91EC4C8B-F537-4DAC-BA25-A5B50A5AB90A}" srcOrd="0" destOrd="0" presId="urn:microsoft.com/office/officeart/2005/8/layout/chevron1"/>
    <dgm:cxn modelId="{12AD5C87-B08C-4657-80FA-7172FC66B9E5}" type="presParOf" srcId="{7D07D272-DFFD-4A73-BD6C-71640133AE84}" destId="{1ADA15C8-CD14-4252-9E71-F542EF2AF4D4}" srcOrd="0" destOrd="0" presId="urn:microsoft.com/office/officeart/2005/8/layout/chevron1"/>
    <dgm:cxn modelId="{310B2847-1F39-46A5-8C68-3F7AA5FF0495}" type="presParOf" srcId="{7D07D272-DFFD-4A73-BD6C-71640133AE84}" destId="{F44FF881-788B-43C7-84C1-9E5D91A36C21}" srcOrd="1" destOrd="0" presId="urn:microsoft.com/office/officeart/2005/8/layout/chevron1"/>
    <dgm:cxn modelId="{A1CF5DD0-A816-4032-96FC-CC0C6C34AD57}" type="presParOf" srcId="{7D07D272-DFFD-4A73-BD6C-71640133AE84}" destId="{91EC4C8B-F537-4DAC-BA25-A5B50A5AB90A}" srcOrd="2" destOrd="0" presId="urn:microsoft.com/office/officeart/2005/8/layout/chevron1"/>
    <dgm:cxn modelId="{6465968F-DF7D-41AC-BF68-B81DDCD7FF98}" type="presParOf" srcId="{7D07D272-DFFD-4A73-BD6C-71640133AE84}" destId="{A7F93CA5-FE73-41E9-83C3-A6505D8D145F}" srcOrd="3" destOrd="0" presId="urn:microsoft.com/office/officeart/2005/8/layout/chevron1"/>
    <dgm:cxn modelId="{1BA7698D-3C1F-4F82-81DE-E088A4F08C13}" type="presParOf" srcId="{7D07D272-DFFD-4A73-BD6C-71640133AE84}" destId="{4E07392A-0FD8-48EC-9FF0-0EF2B22C8B9F}" srcOrd="4" destOrd="0" presId="urn:microsoft.com/office/officeart/2005/8/layout/chevron1"/>
    <dgm:cxn modelId="{14EFF440-195D-4139-A839-4F57E433C69C}" type="presParOf" srcId="{7D07D272-DFFD-4A73-BD6C-71640133AE84}" destId="{08BAABF2-50D8-47C5-85D7-70C37AEA6083}" srcOrd="5" destOrd="0" presId="urn:microsoft.com/office/officeart/2005/8/layout/chevron1"/>
    <dgm:cxn modelId="{6BA51BED-60B5-4561-9AAA-A9B2EF368BFA}" type="presParOf" srcId="{7D07D272-DFFD-4A73-BD6C-71640133AE84}" destId="{783A91DD-DE7B-400D-B6C1-07681AF8E3C8}" srcOrd="6" destOrd="0" presId="urn:microsoft.com/office/officeart/2005/8/layout/chevron1"/>
    <dgm:cxn modelId="{87072B6D-1FDC-40BC-B89B-6CACC724B69F}" type="presParOf" srcId="{7D07D272-DFFD-4A73-BD6C-71640133AE84}" destId="{862B9592-901C-46B3-B1C9-D964DC2B68EF}" srcOrd="7" destOrd="0" presId="urn:microsoft.com/office/officeart/2005/8/layout/chevron1"/>
    <dgm:cxn modelId="{1C14DDA9-59EF-4E4F-88F8-0FE612C013CC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90B6ED78-5301-49B4-AD29-C9001AED64E6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000" b="1" i="0" baseline="0" dirty="0" smtClean="0"/>
            <a:t>Step 1: Select File</a:t>
          </a:r>
          <a:endParaRPr lang="en-US" sz="1000" b="1" i="0" baseline="0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/>
      <dgm:t>
        <a:bodyPr/>
        <a:lstStyle/>
        <a:p>
          <a:r>
            <a:rPr lang="en-US" sz="1000" b="1" i="0" baseline="0" smtClean="0"/>
            <a:t>Step 2: Preview File</a:t>
          </a:r>
          <a:endParaRPr lang="en-US" sz="1000" b="1" i="0" baseline="0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/>
      <dgm:t>
        <a:bodyPr/>
        <a:lstStyle/>
        <a:p>
          <a:r>
            <a:rPr lang="en-US" sz="1000" b="1" i="0" baseline="0" smtClean="0"/>
            <a:t>Step 3: Preview Changes</a:t>
          </a:r>
          <a:endParaRPr lang="en-US" sz="1000" b="1" i="0" baseline="0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/>
      <dgm:t>
        <a:bodyPr/>
        <a:lstStyle/>
        <a:p>
          <a:r>
            <a:rPr lang="en-US" sz="1000" b="1" i="0" baseline="0" smtClean="0"/>
            <a:t>Step 4: Commit to Database</a:t>
          </a:r>
          <a:endParaRPr lang="en-US" sz="1000" b="1" i="0" baseline="0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/>
      <dgm:t>
        <a:bodyPr/>
        <a:lstStyle/>
        <a:p>
          <a:r>
            <a:rPr lang="en-US" sz="1000" b="1" i="0" baseline="0" smtClean="0"/>
            <a:t>Finished!</a:t>
          </a:r>
          <a:endParaRPr lang="en-US" sz="1000" b="1" i="0" baseline="0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8478C67E-BB25-4110-BFF5-486CFADCD563}" type="presOf" srcId="{03339FB3-BFE1-4541-8A4F-441C6CEC574C}" destId="{91EC4C8B-F537-4DAC-BA25-A5B50A5AB90A}" srcOrd="0" destOrd="0" presId="urn:microsoft.com/office/officeart/2005/8/layout/chevron1"/>
    <dgm:cxn modelId="{D25A2035-04F4-412B-97ED-652CE727213A}" type="presOf" srcId="{F7F9EFBB-CB53-45C7-92A3-7E33555F49C8}" destId="{7D07D272-DFFD-4A73-BD6C-71640133AE84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EED15297-CF8C-49AB-A83B-50451D5A94D8}" type="presOf" srcId="{4F801E7E-DA99-457D-9134-03B29EC2B875}" destId="{3EA55A58-35A9-4590-AFC9-52AA8200160B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D29093F4-9977-443A-8509-2CCD3E795EAD}" type="presOf" srcId="{7E21FAE0-8211-436C-9579-61BCFF12BBCF}" destId="{783A91DD-DE7B-400D-B6C1-07681AF8E3C8}" srcOrd="0" destOrd="0" presId="urn:microsoft.com/office/officeart/2005/8/layout/chevron1"/>
    <dgm:cxn modelId="{AE25D27F-457E-41E2-A19A-7D014CAED942}" type="presOf" srcId="{70B2E038-1108-46DC-B57A-300678B364C4}" destId="{4E07392A-0FD8-48EC-9FF0-0EF2B22C8B9F}" srcOrd="0" destOrd="0" presId="urn:microsoft.com/office/officeart/2005/8/layout/chevron1"/>
    <dgm:cxn modelId="{4B5C7D7C-937E-46AC-BD93-8C3C3A728F6D}" type="presOf" srcId="{90B6ED78-5301-49B4-AD29-C9001AED64E6}" destId="{1ADA15C8-CD14-4252-9E71-F542EF2AF4D4}" srcOrd="0" destOrd="0" presId="urn:microsoft.com/office/officeart/2005/8/layout/chevron1"/>
    <dgm:cxn modelId="{CE99EDBC-DD32-4603-AA5C-505A988427E8}" type="presParOf" srcId="{7D07D272-DFFD-4A73-BD6C-71640133AE84}" destId="{1ADA15C8-CD14-4252-9E71-F542EF2AF4D4}" srcOrd="0" destOrd="0" presId="urn:microsoft.com/office/officeart/2005/8/layout/chevron1"/>
    <dgm:cxn modelId="{DAD01611-0CF6-4675-9AB2-33D192314071}" type="presParOf" srcId="{7D07D272-DFFD-4A73-BD6C-71640133AE84}" destId="{F44FF881-788B-43C7-84C1-9E5D91A36C21}" srcOrd="1" destOrd="0" presId="urn:microsoft.com/office/officeart/2005/8/layout/chevron1"/>
    <dgm:cxn modelId="{1FD03539-E105-4081-8B7A-9DB51EA62894}" type="presParOf" srcId="{7D07D272-DFFD-4A73-BD6C-71640133AE84}" destId="{91EC4C8B-F537-4DAC-BA25-A5B50A5AB90A}" srcOrd="2" destOrd="0" presId="urn:microsoft.com/office/officeart/2005/8/layout/chevron1"/>
    <dgm:cxn modelId="{66AB4582-5070-43D2-9EC8-5EAF658C1635}" type="presParOf" srcId="{7D07D272-DFFD-4A73-BD6C-71640133AE84}" destId="{A7F93CA5-FE73-41E9-83C3-A6505D8D145F}" srcOrd="3" destOrd="0" presId="urn:microsoft.com/office/officeart/2005/8/layout/chevron1"/>
    <dgm:cxn modelId="{CF0C2770-3CD3-4A0C-B9F8-19D514226267}" type="presParOf" srcId="{7D07D272-DFFD-4A73-BD6C-71640133AE84}" destId="{4E07392A-0FD8-48EC-9FF0-0EF2B22C8B9F}" srcOrd="4" destOrd="0" presId="urn:microsoft.com/office/officeart/2005/8/layout/chevron1"/>
    <dgm:cxn modelId="{7961C064-85CA-496A-8BBB-FAB8B8093B7C}" type="presParOf" srcId="{7D07D272-DFFD-4A73-BD6C-71640133AE84}" destId="{08BAABF2-50D8-47C5-85D7-70C37AEA6083}" srcOrd="5" destOrd="0" presId="urn:microsoft.com/office/officeart/2005/8/layout/chevron1"/>
    <dgm:cxn modelId="{FC069A9C-957F-4D13-8E0D-2637F5645B8D}" type="presParOf" srcId="{7D07D272-DFFD-4A73-BD6C-71640133AE84}" destId="{783A91DD-DE7B-400D-B6C1-07681AF8E3C8}" srcOrd="6" destOrd="0" presId="urn:microsoft.com/office/officeart/2005/8/layout/chevron1"/>
    <dgm:cxn modelId="{3ABEB473-5551-44E9-A3C0-BDDF06585A0D}" type="presParOf" srcId="{7D07D272-DFFD-4A73-BD6C-71640133AE84}" destId="{862B9592-901C-46B3-B1C9-D964DC2B68EF}" srcOrd="7" destOrd="0" presId="urn:microsoft.com/office/officeart/2005/8/layout/chevron1"/>
    <dgm:cxn modelId="{730D674D-D994-4F11-8430-3744B755A38A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 phldr="1"/>
      <dgm:spPr/>
    </dgm:pt>
    <dgm:pt modelId="{90B6ED78-5301-49B4-AD29-C9001AED64E6}">
      <dgm:prSet phldrT="[Text]" custT="1"/>
      <dgm:spPr/>
      <dgm:t>
        <a:bodyPr/>
        <a:lstStyle/>
        <a:p>
          <a:r>
            <a:rPr lang="en-US" sz="1000" b="1" i="0" baseline="0" dirty="0" smtClean="0"/>
            <a:t>Step 1: Select File</a:t>
          </a:r>
          <a:endParaRPr lang="en-US" sz="1000" b="1" i="0" baseline="0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339FB3-BFE1-4541-8A4F-441C6CEC574C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/>
            <a:t>Step 2: Preview File</a:t>
          </a:r>
          <a:endParaRPr lang="en-US" sz="1000" b="1" i="0" baseline="0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2E038-1108-46DC-B57A-300678B364C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/>
            <a:t>Step 3: Preview Changes</a:t>
          </a:r>
          <a:endParaRPr lang="en-US" sz="1000" b="1" i="0" baseline="0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21FAE0-8211-436C-9579-61BCFF12BBC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/>
            <a:t>Step 4: Commit to Database</a:t>
          </a:r>
          <a:endParaRPr lang="en-US" sz="1000" b="1" i="0" baseline="0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801E7E-DA99-457D-9134-03B29EC2B87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000" b="1" i="0" baseline="0" dirty="0" smtClean="0"/>
            <a:t>Finished!</a:t>
          </a:r>
          <a:endParaRPr lang="en-US" sz="1000" b="1" i="0" baseline="0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93E463F4-0243-4262-BAAC-0CD9D0ED9CD8}" type="presOf" srcId="{90B6ED78-5301-49B4-AD29-C9001AED64E6}" destId="{1ADA15C8-CD14-4252-9E71-F542EF2AF4D4}" srcOrd="0" destOrd="0" presId="urn:microsoft.com/office/officeart/2005/8/layout/chevron1"/>
    <dgm:cxn modelId="{5A2D3B92-3B27-4BA3-96EF-9DC60F96DF36}" type="presOf" srcId="{F7F9EFBB-CB53-45C7-92A3-7E33555F49C8}" destId="{7D07D272-DFFD-4A73-BD6C-71640133AE84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7C3B0A81-9A61-4748-8255-EA5045507BDE}" type="presOf" srcId="{70B2E038-1108-46DC-B57A-300678B364C4}" destId="{4E07392A-0FD8-48EC-9FF0-0EF2B22C8B9F}" srcOrd="0" destOrd="0" presId="urn:microsoft.com/office/officeart/2005/8/layout/chevron1"/>
    <dgm:cxn modelId="{B34626BF-CAAE-4441-A05C-0F9D08666543}" type="presOf" srcId="{7E21FAE0-8211-436C-9579-61BCFF12BBCF}" destId="{783A91DD-DE7B-400D-B6C1-07681AF8E3C8}" srcOrd="0" destOrd="0" presId="urn:microsoft.com/office/officeart/2005/8/layout/chevron1"/>
    <dgm:cxn modelId="{4BBBB34D-4165-4923-B673-A46AC91CE60E}" type="presOf" srcId="{03339FB3-BFE1-4541-8A4F-441C6CEC574C}" destId="{91EC4C8B-F537-4DAC-BA25-A5B50A5AB90A}" srcOrd="0" destOrd="0" presId="urn:microsoft.com/office/officeart/2005/8/layout/chevron1"/>
    <dgm:cxn modelId="{43BD7BED-BA41-4495-8856-618FC569BBAB}" type="presOf" srcId="{4F801E7E-DA99-457D-9134-03B29EC2B875}" destId="{3EA55A58-35A9-4590-AFC9-52AA8200160B}" srcOrd="0" destOrd="0" presId="urn:microsoft.com/office/officeart/2005/8/layout/chevron1"/>
    <dgm:cxn modelId="{8F875B67-46B5-4688-9B79-2B9D1E5BABE2}" type="presParOf" srcId="{7D07D272-DFFD-4A73-BD6C-71640133AE84}" destId="{1ADA15C8-CD14-4252-9E71-F542EF2AF4D4}" srcOrd="0" destOrd="0" presId="urn:microsoft.com/office/officeart/2005/8/layout/chevron1"/>
    <dgm:cxn modelId="{88FA1D82-2D50-4A59-964A-BEA432A384FC}" type="presParOf" srcId="{7D07D272-DFFD-4A73-BD6C-71640133AE84}" destId="{F44FF881-788B-43C7-84C1-9E5D91A36C21}" srcOrd="1" destOrd="0" presId="urn:microsoft.com/office/officeart/2005/8/layout/chevron1"/>
    <dgm:cxn modelId="{8B5796AB-B930-4D0F-BACB-27F66D779DC8}" type="presParOf" srcId="{7D07D272-DFFD-4A73-BD6C-71640133AE84}" destId="{91EC4C8B-F537-4DAC-BA25-A5B50A5AB90A}" srcOrd="2" destOrd="0" presId="urn:microsoft.com/office/officeart/2005/8/layout/chevron1"/>
    <dgm:cxn modelId="{A612A00C-0A76-4EAE-9456-548E5C0A9AB8}" type="presParOf" srcId="{7D07D272-DFFD-4A73-BD6C-71640133AE84}" destId="{A7F93CA5-FE73-41E9-83C3-A6505D8D145F}" srcOrd="3" destOrd="0" presId="urn:microsoft.com/office/officeart/2005/8/layout/chevron1"/>
    <dgm:cxn modelId="{55C7A7E8-FFD3-4B20-9258-B7B3CDD09AAB}" type="presParOf" srcId="{7D07D272-DFFD-4A73-BD6C-71640133AE84}" destId="{4E07392A-0FD8-48EC-9FF0-0EF2B22C8B9F}" srcOrd="4" destOrd="0" presId="urn:microsoft.com/office/officeart/2005/8/layout/chevron1"/>
    <dgm:cxn modelId="{A983D883-C05F-4E39-9877-548B8E3ADA4C}" type="presParOf" srcId="{7D07D272-DFFD-4A73-BD6C-71640133AE84}" destId="{08BAABF2-50D8-47C5-85D7-70C37AEA6083}" srcOrd="5" destOrd="0" presId="urn:microsoft.com/office/officeart/2005/8/layout/chevron1"/>
    <dgm:cxn modelId="{B1112A78-5A07-4AEF-AA19-964CB32CE036}" type="presParOf" srcId="{7D07D272-DFFD-4A73-BD6C-71640133AE84}" destId="{783A91DD-DE7B-400D-B6C1-07681AF8E3C8}" srcOrd="6" destOrd="0" presId="urn:microsoft.com/office/officeart/2005/8/layout/chevron1"/>
    <dgm:cxn modelId="{CD95584A-8F0F-4258-A38D-6A4FAFE3704D}" type="presParOf" srcId="{7D07D272-DFFD-4A73-BD6C-71640133AE84}" destId="{862B9592-901C-46B3-B1C9-D964DC2B68EF}" srcOrd="7" destOrd="0" presId="urn:microsoft.com/office/officeart/2005/8/layout/chevron1"/>
    <dgm:cxn modelId="{FD2CB220-2907-4E03-B61C-B2A342DF31A3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48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1: Select File</a:t>
          </a:r>
          <a:endParaRPr lang="en-US" sz="900" kern="1200" dirty="0"/>
        </a:p>
      </dsp:txBody>
      <dsp:txXfrm>
        <a:off x="1488" y="179585"/>
        <a:ext cx="1324570" cy="529828"/>
      </dsp:txXfrm>
    </dsp:sp>
    <dsp:sp modelId="{91EC4C8B-F537-4DAC-BA25-A5B50A5AB90A}">
      <dsp:nvSpPr>
        <dsp:cNvPr id="0" name=""/>
        <dsp:cNvSpPr/>
      </dsp:nvSpPr>
      <dsp:spPr>
        <a:xfrm>
          <a:off x="1193601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2: Preview File</a:t>
          </a:r>
          <a:endParaRPr lang="en-US" sz="900" kern="1200" dirty="0"/>
        </a:p>
      </dsp:txBody>
      <dsp:txXfrm>
        <a:off x="1193601" y="179585"/>
        <a:ext cx="1324570" cy="529828"/>
      </dsp:txXfrm>
    </dsp:sp>
    <dsp:sp modelId="{4E07392A-0FD8-48EC-9FF0-0EF2B22C8B9F}">
      <dsp:nvSpPr>
        <dsp:cNvPr id="0" name=""/>
        <dsp:cNvSpPr/>
      </dsp:nvSpPr>
      <dsp:spPr>
        <a:xfrm>
          <a:off x="2385714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3: Preview Database Changes</a:t>
          </a:r>
          <a:endParaRPr lang="en-US" sz="900" kern="1200" dirty="0"/>
        </a:p>
      </dsp:txBody>
      <dsp:txXfrm>
        <a:off x="2385714" y="179585"/>
        <a:ext cx="1324570" cy="529828"/>
      </dsp:txXfrm>
    </dsp:sp>
    <dsp:sp modelId="{783A91DD-DE7B-400D-B6C1-07681AF8E3C8}">
      <dsp:nvSpPr>
        <dsp:cNvPr id="0" name=""/>
        <dsp:cNvSpPr/>
      </dsp:nvSpPr>
      <dsp:spPr>
        <a:xfrm>
          <a:off x="3577828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4: Commit to Database</a:t>
          </a:r>
          <a:endParaRPr lang="en-US" sz="900" kern="1200" dirty="0"/>
        </a:p>
      </dsp:txBody>
      <dsp:txXfrm>
        <a:off x="3577828" y="179585"/>
        <a:ext cx="1324570" cy="529828"/>
      </dsp:txXfrm>
    </dsp:sp>
    <dsp:sp modelId="{3EA55A58-35A9-4590-AFC9-52AA8200160B}">
      <dsp:nvSpPr>
        <dsp:cNvPr id="0" name=""/>
        <dsp:cNvSpPr/>
      </dsp:nvSpPr>
      <dsp:spPr>
        <a:xfrm>
          <a:off x="4769941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Finished!</a:t>
          </a:r>
          <a:endParaRPr lang="en-US" sz="900" kern="1200" dirty="0"/>
        </a:p>
      </dsp:txBody>
      <dsp:txXfrm>
        <a:off x="4769941" y="179585"/>
        <a:ext cx="1324570" cy="529828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gradFill rotWithShape="0">
          <a:gsLst>
            <a:gs pos="0">
              <a:schemeClr val="accent3"/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gradFill rotWithShape="0">
          <a:gsLst>
            <a:gs pos="0">
              <a:schemeClr val="accent3"/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48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1: Select File</a:t>
          </a:r>
          <a:endParaRPr lang="en-US" sz="900" kern="1200" dirty="0"/>
        </a:p>
      </dsp:txBody>
      <dsp:txXfrm>
        <a:off x="1488" y="179585"/>
        <a:ext cx="1324570" cy="529828"/>
      </dsp:txXfrm>
    </dsp:sp>
    <dsp:sp modelId="{91EC4C8B-F537-4DAC-BA25-A5B50A5AB90A}">
      <dsp:nvSpPr>
        <dsp:cNvPr id="0" name=""/>
        <dsp:cNvSpPr/>
      </dsp:nvSpPr>
      <dsp:spPr>
        <a:xfrm>
          <a:off x="1193601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2: Preview File</a:t>
          </a:r>
          <a:endParaRPr lang="en-US" sz="900" kern="1200" dirty="0"/>
        </a:p>
      </dsp:txBody>
      <dsp:txXfrm>
        <a:off x="1193601" y="179585"/>
        <a:ext cx="1324570" cy="529828"/>
      </dsp:txXfrm>
    </dsp:sp>
    <dsp:sp modelId="{4E07392A-0FD8-48EC-9FF0-0EF2B22C8B9F}">
      <dsp:nvSpPr>
        <dsp:cNvPr id="0" name=""/>
        <dsp:cNvSpPr/>
      </dsp:nvSpPr>
      <dsp:spPr>
        <a:xfrm>
          <a:off x="2385714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3: Preview Database Changes</a:t>
          </a:r>
          <a:endParaRPr lang="en-US" sz="900" kern="1200" dirty="0"/>
        </a:p>
      </dsp:txBody>
      <dsp:txXfrm>
        <a:off x="2385714" y="179585"/>
        <a:ext cx="1324570" cy="529828"/>
      </dsp:txXfrm>
    </dsp:sp>
    <dsp:sp modelId="{783A91DD-DE7B-400D-B6C1-07681AF8E3C8}">
      <dsp:nvSpPr>
        <dsp:cNvPr id="0" name=""/>
        <dsp:cNvSpPr/>
      </dsp:nvSpPr>
      <dsp:spPr>
        <a:xfrm>
          <a:off x="3577828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4: Commit to Database</a:t>
          </a:r>
          <a:endParaRPr lang="en-US" sz="900" kern="1200" dirty="0"/>
        </a:p>
      </dsp:txBody>
      <dsp:txXfrm>
        <a:off x="3577828" y="179585"/>
        <a:ext cx="1324570" cy="529828"/>
      </dsp:txXfrm>
    </dsp:sp>
    <dsp:sp modelId="{3EA55A58-35A9-4590-AFC9-52AA8200160B}">
      <dsp:nvSpPr>
        <dsp:cNvPr id="0" name=""/>
        <dsp:cNvSpPr/>
      </dsp:nvSpPr>
      <dsp:spPr>
        <a:xfrm>
          <a:off x="4769941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Finished!</a:t>
          </a:r>
          <a:endParaRPr lang="en-US" sz="900" kern="1200" dirty="0"/>
        </a:p>
      </dsp:txBody>
      <dsp:txXfrm>
        <a:off x="4769941" y="179585"/>
        <a:ext cx="1324570" cy="529828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48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1: Select File</a:t>
          </a:r>
          <a:endParaRPr lang="en-US" sz="900" kern="1200" dirty="0"/>
        </a:p>
      </dsp:txBody>
      <dsp:txXfrm>
        <a:off x="1488" y="179585"/>
        <a:ext cx="1324570" cy="529828"/>
      </dsp:txXfrm>
    </dsp:sp>
    <dsp:sp modelId="{91EC4C8B-F537-4DAC-BA25-A5B50A5AB90A}">
      <dsp:nvSpPr>
        <dsp:cNvPr id="0" name=""/>
        <dsp:cNvSpPr/>
      </dsp:nvSpPr>
      <dsp:spPr>
        <a:xfrm>
          <a:off x="1193601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2: Preview File</a:t>
          </a:r>
          <a:endParaRPr lang="en-US" sz="900" kern="1200" dirty="0"/>
        </a:p>
      </dsp:txBody>
      <dsp:txXfrm>
        <a:off x="1193601" y="179585"/>
        <a:ext cx="1324570" cy="529828"/>
      </dsp:txXfrm>
    </dsp:sp>
    <dsp:sp modelId="{4E07392A-0FD8-48EC-9FF0-0EF2B22C8B9F}">
      <dsp:nvSpPr>
        <dsp:cNvPr id="0" name=""/>
        <dsp:cNvSpPr/>
      </dsp:nvSpPr>
      <dsp:spPr>
        <a:xfrm>
          <a:off x="2385714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3: Preview Database Changes</a:t>
          </a:r>
          <a:endParaRPr lang="en-US" sz="900" kern="1200" dirty="0"/>
        </a:p>
      </dsp:txBody>
      <dsp:txXfrm>
        <a:off x="2385714" y="179585"/>
        <a:ext cx="1324570" cy="529828"/>
      </dsp:txXfrm>
    </dsp:sp>
    <dsp:sp modelId="{783A91DD-DE7B-400D-B6C1-07681AF8E3C8}">
      <dsp:nvSpPr>
        <dsp:cNvPr id="0" name=""/>
        <dsp:cNvSpPr/>
      </dsp:nvSpPr>
      <dsp:spPr>
        <a:xfrm>
          <a:off x="3577828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4: Commit to Database</a:t>
          </a:r>
          <a:endParaRPr lang="en-US" sz="900" kern="1200" dirty="0"/>
        </a:p>
      </dsp:txBody>
      <dsp:txXfrm>
        <a:off x="3577828" y="179585"/>
        <a:ext cx="1324570" cy="529828"/>
      </dsp:txXfrm>
    </dsp:sp>
    <dsp:sp modelId="{3EA55A58-35A9-4590-AFC9-52AA8200160B}">
      <dsp:nvSpPr>
        <dsp:cNvPr id="0" name=""/>
        <dsp:cNvSpPr/>
      </dsp:nvSpPr>
      <dsp:spPr>
        <a:xfrm>
          <a:off x="4769941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Finished!</a:t>
          </a:r>
          <a:endParaRPr lang="en-US" sz="900" kern="1200" dirty="0"/>
        </a:p>
      </dsp:txBody>
      <dsp:txXfrm>
        <a:off x="4769941" y="179585"/>
        <a:ext cx="1324570" cy="52982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48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1: Select File</a:t>
          </a:r>
          <a:endParaRPr lang="en-US" sz="900" kern="1200" dirty="0"/>
        </a:p>
      </dsp:txBody>
      <dsp:txXfrm>
        <a:off x="1488" y="179585"/>
        <a:ext cx="1324570" cy="529828"/>
      </dsp:txXfrm>
    </dsp:sp>
    <dsp:sp modelId="{91EC4C8B-F537-4DAC-BA25-A5B50A5AB90A}">
      <dsp:nvSpPr>
        <dsp:cNvPr id="0" name=""/>
        <dsp:cNvSpPr/>
      </dsp:nvSpPr>
      <dsp:spPr>
        <a:xfrm>
          <a:off x="1193601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2: Preview File</a:t>
          </a:r>
          <a:endParaRPr lang="en-US" sz="900" kern="1200" dirty="0"/>
        </a:p>
      </dsp:txBody>
      <dsp:txXfrm>
        <a:off x="1193601" y="179585"/>
        <a:ext cx="1324570" cy="529828"/>
      </dsp:txXfrm>
    </dsp:sp>
    <dsp:sp modelId="{4E07392A-0FD8-48EC-9FF0-0EF2B22C8B9F}">
      <dsp:nvSpPr>
        <dsp:cNvPr id="0" name=""/>
        <dsp:cNvSpPr/>
      </dsp:nvSpPr>
      <dsp:spPr>
        <a:xfrm>
          <a:off x="2385714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3: Preview Database Changes</a:t>
          </a:r>
          <a:endParaRPr lang="en-US" sz="900" kern="1200" dirty="0"/>
        </a:p>
      </dsp:txBody>
      <dsp:txXfrm>
        <a:off x="2385714" y="179585"/>
        <a:ext cx="1324570" cy="529828"/>
      </dsp:txXfrm>
    </dsp:sp>
    <dsp:sp modelId="{783A91DD-DE7B-400D-B6C1-07681AF8E3C8}">
      <dsp:nvSpPr>
        <dsp:cNvPr id="0" name=""/>
        <dsp:cNvSpPr/>
      </dsp:nvSpPr>
      <dsp:spPr>
        <a:xfrm>
          <a:off x="357782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4: Commit to Database</a:t>
          </a:r>
          <a:endParaRPr lang="en-US" sz="900" kern="1200" dirty="0"/>
        </a:p>
      </dsp:txBody>
      <dsp:txXfrm>
        <a:off x="3577828" y="179585"/>
        <a:ext cx="1324570" cy="529828"/>
      </dsp:txXfrm>
    </dsp:sp>
    <dsp:sp modelId="{3EA55A58-35A9-4590-AFC9-52AA8200160B}">
      <dsp:nvSpPr>
        <dsp:cNvPr id="0" name=""/>
        <dsp:cNvSpPr/>
      </dsp:nvSpPr>
      <dsp:spPr>
        <a:xfrm>
          <a:off x="4769941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Finished!</a:t>
          </a:r>
          <a:endParaRPr lang="en-US" sz="900" kern="1200" dirty="0"/>
        </a:p>
      </dsp:txBody>
      <dsp:txXfrm>
        <a:off x="4769941" y="179585"/>
        <a:ext cx="1324570" cy="52982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48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1: Select File</a:t>
          </a:r>
          <a:endParaRPr lang="en-US" sz="900" kern="1200" dirty="0"/>
        </a:p>
      </dsp:txBody>
      <dsp:txXfrm>
        <a:off x="1488" y="179585"/>
        <a:ext cx="1324570" cy="529828"/>
      </dsp:txXfrm>
    </dsp:sp>
    <dsp:sp modelId="{91EC4C8B-F537-4DAC-BA25-A5B50A5AB90A}">
      <dsp:nvSpPr>
        <dsp:cNvPr id="0" name=""/>
        <dsp:cNvSpPr/>
      </dsp:nvSpPr>
      <dsp:spPr>
        <a:xfrm>
          <a:off x="1193601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2: Preview File</a:t>
          </a:r>
          <a:endParaRPr lang="en-US" sz="900" kern="1200" dirty="0"/>
        </a:p>
      </dsp:txBody>
      <dsp:txXfrm>
        <a:off x="1193601" y="179585"/>
        <a:ext cx="1324570" cy="529828"/>
      </dsp:txXfrm>
    </dsp:sp>
    <dsp:sp modelId="{4E07392A-0FD8-48EC-9FF0-0EF2B22C8B9F}">
      <dsp:nvSpPr>
        <dsp:cNvPr id="0" name=""/>
        <dsp:cNvSpPr/>
      </dsp:nvSpPr>
      <dsp:spPr>
        <a:xfrm>
          <a:off x="2385714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3: Preview Database Changes</a:t>
          </a:r>
          <a:endParaRPr lang="en-US" sz="900" kern="1200" dirty="0"/>
        </a:p>
      </dsp:txBody>
      <dsp:txXfrm>
        <a:off x="2385714" y="179585"/>
        <a:ext cx="1324570" cy="529828"/>
      </dsp:txXfrm>
    </dsp:sp>
    <dsp:sp modelId="{783A91DD-DE7B-400D-B6C1-07681AF8E3C8}">
      <dsp:nvSpPr>
        <dsp:cNvPr id="0" name=""/>
        <dsp:cNvSpPr/>
      </dsp:nvSpPr>
      <dsp:spPr>
        <a:xfrm>
          <a:off x="357782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4: Commit to Database</a:t>
          </a:r>
          <a:endParaRPr lang="en-US" sz="900" kern="1200" dirty="0"/>
        </a:p>
      </dsp:txBody>
      <dsp:txXfrm>
        <a:off x="3577828" y="179585"/>
        <a:ext cx="1324570" cy="529828"/>
      </dsp:txXfrm>
    </dsp:sp>
    <dsp:sp modelId="{3EA55A58-35A9-4590-AFC9-52AA8200160B}">
      <dsp:nvSpPr>
        <dsp:cNvPr id="0" name=""/>
        <dsp:cNvSpPr/>
      </dsp:nvSpPr>
      <dsp:spPr>
        <a:xfrm>
          <a:off x="4769941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Finished!</a:t>
          </a:r>
          <a:endParaRPr lang="en-US" sz="900" kern="1200" dirty="0"/>
        </a:p>
      </dsp:txBody>
      <dsp:txXfrm>
        <a:off x="4769941" y="179585"/>
        <a:ext cx="1324570" cy="52982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>
              <a:solidFill>
                <a:schemeClr val="tx1"/>
              </a:solidFill>
            </a:rPr>
            <a:t>Step 1: Select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>
              <a:solidFill>
                <a:schemeClr val="tx1"/>
              </a:solidFill>
            </a:rPr>
            <a:t>Step 2: Preview File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>
              <a:solidFill>
                <a:schemeClr val="tx1"/>
              </a:solidFill>
            </a:rPr>
            <a:t>Step 3: Preview Changes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>
              <a:solidFill>
                <a:schemeClr val="tx1"/>
              </a:solidFill>
            </a:rPr>
            <a:t>Step 4: Commit to Database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>
              <a:solidFill>
                <a:schemeClr val="tx1"/>
              </a:solidFill>
            </a:rPr>
            <a:t>Finished!</a:t>
          </a:r>
          <a:endParaRPr lang="en-US" sz="1000" b="1" i="0" kern="1200" baseline="0" dirty="0">
            <a:solidFill>
              <a:schemeClr val="tx1"/>
            </a:solidFill>
          </a:endParaRPr>
        </a:p>
      </dsp:txBody>
      <dsp:txXfrm>
        <a:off x="5366184" y="0"/>
        <a:ext cx="1490141" cy="4572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/>
            <a:t>Step 1: Select File</a:t>
          </a:r>
          <a:endParaRPr lang="en-US" sz="1000" b="1" i="0" kern="1200" baseline="0" dirty="0"/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/>
            <a:t>Step 2: Preview File</a:t>
          </a:r>
          <a:endParaRPr lang="en-US" sz="1000" b="1" i="0" kern="1200" baseline="0" dirty="0"/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/>
            <a:t>Step 3: Preview Changes</a:t>
          </a:r>
          <a:endParaRPr lang="en-US" sz="1000" b="1" i="0" kern="1200" baseline="0" dirty="0"/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/>
            <a:t>Step 4: Commit to Database</a:t>
          </a:r>
          <a:endParaRPr lang="en-US" sz="1000" b="1" i="0" kern="1200" baseline="0" dirty="0"/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/>
            <a:t>Finished!</a:t>
          </a:r>
          <a:endParaRPr lang="en-US" sz="1000" b="1" i="0" kern="1200" baseline="0" dirty="0"/>
        </a:p>
      </dsp:txBody>
      <dsp:txXfrm>
        <a:off x="5366184" y="0"/>
        <a:ext cx="1490141" cy="4572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674" y="0"/>
          <a:ext cx="1490141" cy="4572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/>
            <a:t>Step 1: Select File</a:t>
          </a:r>
          <a:endParaRPr lang="en-US" sz="1000" b="1" i="0" kern="1200" baseline="0" dirty="0"/>
        </a:p>
      </dsp:txBody>
      <dsp:txXfrm>
        <a:off x="1674" y="0"/>
        <a:ext cx="1490141" cy="457200"/>
      </dsp:txXfrm>
    </dsp:sp>
    <dsp:sp modelId="{91EC4C8B-F537-4DAC-BA25-A5B50A5AB90A}">
      <dsp:nvSpPr>
        <dsp:cNvPr id="0" name=""/>
        <dsp:cNvSpPr/>
      </dsp:nvSpPr>
      <dsp:spPr>
        <a:xfrm>
          <a:off x="1342801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/>
            <a:t>Step 2: Preview File</a:t>
          </a:r>
          <a:endParaRPr lang="en-US" sz="1000" b="1" i="0" kern="1200" baseline="0" dirty="0"/>
        </a:p>
      </dsp:txBody>
      <dsp:txXfrm>
        <a:off x="1342801" y="0"/>
        <a:ext cx="1490141" cy="457200"/>
      </dsp:txXfrm>
    </dsp:sp>
    <dsp:sp modelId="{4E07392A-0FD8-48EC-9FF0-0EF2B22C8B9F}">
      <dsp:nvSpPr>
        <dsp:cNvPr id="0" name=""/>
        <dsp:cNvSpPr/>
      </dsp:nvSpPr>
      <dsp:spPr>
        <a:xfrm>
          <a:off x="2683929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/>
            <a:t>Step 3: Preview Changes</a:t>
          </a:r>
          <a:endParaRPr lang="en-US" sz="1000" b="1" i="0" kern="1200" baseline="0" dirty="0"/>
        </a:p>
      </dsp:txBody>
      <dsp:txXfrm>
        <a:off x="2683929" y="0"/>
        <a:ext cx="1490141" cy="457200"/>
      </dsp:txXfrm>
    </dsp:sp>
    <dsp:sp modelId="{783A91DD-DE7B-400D-B6C1-07681AF8E3C8}">
      <dsp:nvSpPr>
        <dsp:cNvPr id="0" name=""/>
        <dsp:cNvSpPr/>
      </dsp:nvSpPr>
      <dsp:spPr>
        <a:xfrm>
          <a:off x="4025056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/>
            <a:t>Step 4: Commit to Database</a:t>
          </a:r>
          <a:endParaRPr lang="en-US" sz="1000" b="1" i="0" kern="1200" baseline="0" dirty="0"/>
        </a:p>
      </dsp:txBody>
      <dsp:txXfrm>
        <a:off x="4025056" y="0"/>
        <a:ext cx="1490141" cy="457200"/>
      </dsp:txXfrm>
    </dsp:sp>
    <dsp:sp modelId="{3EA55A58-35A9-4590-AFC9-52AA8200160B}">
      <dsp:nvSpPr>
        <dsp:cNvPr id="0" name=""/>
        <dsp:cNvSpPr/>
      </dsp:nvSpPr>
      <dsp:spPr>
        <a:xfrm>
          <a:off x="5366184" y="0"/>
          <a:ext cx="1490141" cy="45720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dirty="0" smtClean="0"/>
            <a:t>Finished!</a:t>
          </a:r>
          <a:endParaRPr lang="en-US" sz="1000" b="1" i="0" kern="1200" baseline="0" dirty="0"/>
        </a:p>
      </dsp:txBody>
      <dsp:txXfrm>
        <a:off x="5366184" y="0"/>
        <a:ext cx="1490141" cy="457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99E4F-FFB3-4EB4-B55F-8A6D09B4F798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8D80-ECEC-46A5-B85E-50689D4A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26" Type="http://schemas.microsoft.com/office/2007/relationships/diagramDrawing" Target="../diagrams/drawing10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5" Type="http://schemas.openxmlformats.org/officeDocument/2006/relationships/diagramColors" Target="../diagrams/colors10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24" Type="http://schemas.openxmlformats.org/officeDocument/2006/relationships/diagramQuickStyle" Target="../diagrams/quickStyle10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23" Type="http://schemas.openxmlformats.org/officeDocument/2006/relationships/diagramLayout" Target="../diagrams/layout10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diagramData" Target="../diagrams/data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18" Type="http://schemas.openxmlformats.org/officeDocument/2006/relationships/diagramLayout" Target="../diagrams/layout14.xml"/><Relationship Id="rId26" Type="http://schemas.microsoft.com/office/2007/relationships/diagramDrawing" Target="../diagrams/drawing15.xml"/><Relationship Id="rId3" Type="http://schemas.openxmlformats.org/officeDocument/2006/relationships/diagramLayout" Target="../diagrams/layout11.xml"/><Relationship Id="rId21" Type="http://schemas.microsoft.com/office/2007/relationships/diagramDrawing" Target="../diagrams/drawing14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17" Type="http://schemas.openxmlformats.org/officeDocument/2006/relationships/diagramData" Target="../diagrams/data14.xml"/><Relationship Id="rId25" Type="http://schemas.openxmlformats.org/officeDocument/2006/relationships/diagramColors" Target="../diagrams/colors15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20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24" Type="http://schemas.openxmlformats.org/officeDocument/2006/relationships/diagramQuickStyle" Target="../diagrams/quickStyle15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23" Type="http://schemas.openxmlformats.org/officeDocument/2006/relationships/diagramLayout" Target="../diagrams/layout15.xml"/><Relationship Id="rId10" Type="http://schemas.openxmlformats.org/officeDocument/2006/relationships/diagramColors" Target="../diagrams/colors12.xml"/><Relationship Id="rId19" Type="http://schemas.openxmlformats.org/officeDocument/2006/relationships/diagramQuickStyle" Target="../diagrams/quickStyle14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Relationship Id="rId22" Type="http://schemas.openxmlformats.org/officeDocument/2006/relationships/diagramData" Target="../diagrams/data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18" Type="http://schemas.openxmlformats.org/officeDocument/2006/relationships/diagramLayout" Target="../diagrams/layout19.xml"/><Relationship Id="rId26" Type="http://schemas.microsoft.com/office/2007/relationships/diagramDrawing" Target="../diagrams/drawing20.xml"/><Relationship Id="rId3" Type="http://schemas.openxmlformats.org/officeDocument/2006/relationships/diagramLayout" Target="../diagrams/layout16.xml"/><Relationship Id="rId21" Type="http://schemas.microsoft.com/office/2007/relationships/diagramDrawing" Target="../diagrams/drawing19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17" Type="http://schemas.openxmlformats.org/officeDocument/2006/relationships/diagramData" Target="../diagrams/data19.xml"/><Relationship Id="rId25" Type="http://schemas.openxmlformats.org/officeDocument/2006/relationships/diagramColors" Target="../diagrams/colors20.xml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20" Type="http://schemas.openxmlformats.org/officeDocument/2006/relationships/diagramColors" Target="../diagrams/colors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24" Type="http://schemas.openxmlformats.org/officeDocument/2006/relationships/diagramQuickStyle" Target="../diagrams/quickStyle20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23" Type="http://schemas.openxmlformats.org/officeDocument/2006/relationships/diagramLayout" Target="../diagrams/layout20.xml"/><Relationship Id="rId10" Type="http://schemas.openxmlformats.org/officeDocument/2006/relationships/diagramColors" Target="../diagrams/colors17.xml"/><Relationship Id="rId19" Type="http://schemas.openxmlformats.org/officeDocument/2006/relationships/diagramQuickStyle" Target="../diagrams/quickStyle19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Relationship Id="rId22" Type="http://schemas.openxmlformats.org/officeDocument/2006/relationships/diagramData" Target="../diagrams/data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basic chevron process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color, gradient, font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shadow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as picture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saved picture back to </a:t>
            </a:r>
            <a:r>
              <a:rPr lang="en-US" dirty="0" err="1" smtClean="0"/>
              <a:t>ppt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transparent color, set height/width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as picture to the </a:t>
            </a:r>
            <a:r>
              <a:rPr lang="en-US" dirty="0" err="1" smtClean="0"/>
              <a:t>src</a:t>
            </a:r>
            <a:r>
              <a:rPr lang="en-US" dirty="0" smtClean="0"/>
              <a:t>/resources folder </a:t>
            </a:r>
            <a:r>
              <a:rPr lang="en-US" smtClean="0"/>
              <a:t>of program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533400"/>
          <a:ext cx="6096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524000" y="1473200"/>
          <a:ext cx="6096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524000" y="2463800"/>
          <a:ext cx="6096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1524000" y="3429000"/>
          <a:ext cx="6096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1524000" y="4292600"/>
          <a:ext cx="6096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04800"/>
            <a:ext cx="62007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1143000"/>
            <a:ext cx="61817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1981200"/>
            <a:ext cx="6172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828925"/>
            <a:ext cx="61912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3581400"/>
            <a:ext cx="6210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143000" y="5334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1143000" y="12192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143000" y="19812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143000" y="26670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1143000" y="34290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219200" y="11430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1219200" y="19050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 3"/>
          <p:cNvGraphicFramePr/>
          <p:nvPr/>
        </p:nvGraphicFramePr>
        <p:xfrm>
          <a:off x="1219200" y="28956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219200" y="38100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219200" y="46482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381000"/>
            <a:ext cx="6981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C:\Users\Jesse\workspace\CycTools\Images\step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3788" y="1143000"/>
            <a:ext cx="6954837" cy="566737"/>
          </a:xfrm>
          <a:prstGeom prst="rect">
            <a:avLst/>
          </a:prstGeom>
          <a:noFill/>
        </p:spPr>
      </p:pic>
      <p:pic>
        <p:nvPicPr>
          <p:cNvPr id="1027" name="Picture 3" descr="C:\Users\Jesse\workspace\CycTools\Images\step3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3788" y="1905000"/>
            <a:ext cx="6954837" cy="566737"/>
          </a:xfrm>
          <a:prstGeom prst="rect">
            <a:avLst/>
          </a:prstGeom>
          <a:noFill/>
        </p:spPr>
      </p:pic>
      <p:pic>
        <p:nvPicPr>
          <p:cNvPr id="1028" name="Picture 4" descr="C:\Users\Jesse\workspace\CycTools\Images\step4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3788" y="2743200"/>
            <a:ext cx="6954837" cy="566737"/>
          </a:xfrm>
          <a:prstGeom prst="rect">
            <a:avLst/>
          </a:prstGeom>
          <a:noFill/>
        </p:spPr>
      </p:pic>
      <p:pic>
        <p:nvPicPr>
          <p:cNvPr id="1029" name="Picture 5" descr="C:\Users\Jesse\workspace\CycTools\Images\step5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0613" y="3471863"/>
            <a:ext cx="6961187" cy="5667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219200" y="169799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1219200" y="2435542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219200" y="3910646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219200" y="46482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Green,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gradient, no shadow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219200" y="3124200"/>
          <a:ext cx="6858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sse\workspace\CycTools\src\resources\step1c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0300" y="1143000"/>
            <a:ext cx="4114800" cy="287609"/>
          </a:xfrm>
          <a:prstGeom prst="rect">
            <a:avLst/>
          </a:prstGeom>
          <a:noFill/>
        </p:spPr>
      </p:pic>
      <p:pic>
        <p:nvPicPr>
          <p:cNvPr id="1027" name="Picture 3" descr="C:\Users\Jesse\workspace\CycTools\src\resources\step2c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650" y="1676400"/>
            <a:ext cx="4114800" cy="288141"/>
          </a:xfrm>
          <a:prstGeom prst="rect">
            <a:avLst/>
          </a:prstGeom>
          <a:noFill/>
        </p:spPr>
      </p:pic>
      <p:pic>
        <p:nvPicPr>
          <p:cNvPr id="1029" name="Picture 5" descr="C:\Users\Jesse\workspace\CycTools\src\resources\step4c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650" y="2743200"/>
            <a:ext cx="4114800" cy="288141"/>
          </a:xfrm>
          <a:prstGeom prst="rect">
            <a:avLst/>
          </a:prstGeom>
          <a:noFill/>
        </p:spPr>
      </p:pic>
      <p:pic>
        <p:nvPicPr>
          <p:cNvPr id="1030" name="Picture 6" descr="C:\Users\Jesse\workspace\CycTools\src\resources\step5c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3475" y="3276600"/>
            <a:ext cx="4114800" cy="287875"/>
          </a:xfrm>
          <a:prstGeom prst="rect">
            <a:avLst/>
          </a:prstGeom>
          <a:noFill/>
        </p:spPr>
      </p:pic>
      <p:pic>
        <p:nvPicPr>
          <p:cNvPr id="2" name="Picture 2" descr="C:\Users\Jesse\Desktop\Picture1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650" y="2226459"/>
            <a:ext cx="4114800" cy="2881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509</Words>
  <Application>Microsoft Office PowerPoint</Application>
  <PresentationFormat>On-screen Show (4:3)</PresentationFormat>
  <Paragraphs>109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Instructions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Jesse</dc:creator>
  <cp:lastModifiedBy>Jesse</cp:lastModifiedBy>
  <cp:revision>14</cp:revision>
  <dcterms:created xsi:type="dcterms:W3CDTF">2013-07-26T15:18:54Z</dcterms:created>
  <dcterms:modified xsi:type="dcterms:W3CDTF">2013-08-19T18:26:26Z</dcterms:modified>
</cp:coreProperties>
</file>