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643" r:id="rId3"/>
    <p:sldId id="644" r:id="rId4"/>
    <p:sldId id="645" r:id="rId5"/>
    <p:sldId id="646" r:id="rId6"/>
    <p:sldId id="259" r:id="rId7"/>
    <p:sldId id="261" r:id="rId8"/>
    <p:sldId id="64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75A25E-1B6A-4296-B749-C4AC1E3CE44C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01C526-F9AC-4B1E-A89D-C1FD6715DB71}">
      <dgm:prSet/>
      <dgm:spPr/>
      <dgm:t>
        <a:bodyPr/>
        <a:lstStyle/>
        <a:p>
          <a:r>
            <a:rPr kumimoji="1" lang="en-US"/>
            <a:t>Recommendation System web application</a:t>
          </a:r>
          <a:endParaRPr lang="en-US"/>
        </a:p>
      </dgm:t>
    </dgm:pt>
    <dgm:pt modelId="{E954BAA4-E960-4227-B086-4346582BE2A6}" type="parTrans" cxnId="{3490D0EE-C2F4-4645-BEBA-912216A09FBB}">
      <dgm:prSet/>
      <dgm:spPr/>
      <dgm:t>
        <a:bodyPr/>
        <a:lstStyle/>
        <a:p>
          <a:endParaRPr lang="en-US"/>
        </a:p>
      </dgm:t>
    </dgm:pt>
    <dgm:pt modelId="{6A9172E9-7EB6-4744-8240-24194639445C}" type="sibTrans" cxnId="{3490D0EE-C2F4-4645-BEBA-912216A09FBB}">
      <dgm:prSet/>
      <dgm:spPr/>
      <dgm:t>
        <a:bodyPr/>
        <a:lstStyle/>
        <a:p>
          <a:endParaRPr lang="en-US"/>
        </a:p>
      </dgm:t>
    </dgm:pt>
    <dgm:pt modelId="{AF6D50C3-8B7B-4E86-9C4F-48C64C729B50}">
      <dgm:prSet/>
      <dgm:spPr/>
      <dgm:t>
        <a:bodyPr/>
        <a:lstStyle/>
        <a:p>
          <a:r>
            <a:rPr kumimoji="1" lang="en-US"/>
            <a:t>Searching</a:t>
          </a:r>
          <a:endParaRPr lang="en-US"/>
        </a:p>
      </dgm:t>
    </dgm:pt>
    <dgm:pt modelId="{3BD73241-49E7-4400-B325-1C885E25C87C}" type="parTrans" cxnId="{B1BF460A-C8DF-487D-AAE0-00514B4154C1}">
      <dgm:prSet/>
      <dgm:spPr/>
      <dgm:t>
        <a:bodyPr/>
        <a:lstStyle/>
        <a:p>
          <a:endParaRPr lang="en-US"/>
        </a:p>
      </dgm:t>
    </dgm:pt>
    <dgm:pt modelId="{26438407-3BFC-421C-A00D-E7A92E419C9B}" type="sibTrans" cxnId="{B1BF460A-C8DF-487D-AAE0-00514B4154C1}">
      <dgm:prSet/>
      <dgm:spPr/>
      <dgm:t>
        <a:bodyPr/>
        <a:lstStyle/>
        <a:p>
          <a:endParaRPr lang="en-US"/>
        </a:p>
      </dgm:t>
    </dgm:pt>
    <dgm:pt modelId="{2DA7D093-E7D3-44BA-AFC9-A307279B914F}">
      <dgm:prSet/>
      <dgm:spPr/>
      <dgm:t>
        <a:bodyPr/>
        <a:lstStyle/>
        <a:p>
          <a:r>
            <a:rPr kumimoji="1" lang="en-US"/>
            <a:t>Users can search activities nearby based on their location and input keywords</a:t>
          </a:r>
          <a:endParaRPr lang="en-US"/>
        </a:p>
      </dgm:t>
    </dgm:pt>
    <dgm:pt modelId="{494A92BF-4BD0-4B3B-A3AE-2771C4929A50}" type="parTrans" cxnId="{3C7E16A8-1F28-4AE0-B5E6-FFE8044C3D89}">
      <dgm:prSet/>
      <dgm:spPr/>
      <dgm:t>
        <a:bodyPr/>
        <a:lstStyle/>
        <a:p>
          <a:endParaRPr lang="en-US"/>
        </a:p>
      </dgm:t>
    </dgm:pt>
    <dgm:pt modelId="{AC73ACF9-F034-48D5-9D49-ADEAF8D2AC52}" type="sibTrans" cxnId="{3C7E16A8-1F28-4AE0-B5E6-FFE8044C3D89}">
      <dgm:prSet/>
      <dgm:spPr/>
      <dgm:t>
        <a:bodyPr/>
        <a:lstStyle/>
        <a:p>
          <a:endParaRPr lang="en-US"/>
        </a:p>
      </dgm:t>
    </dgm:pt>
    <dgm:pt modelId="{3CF5B3C2-0F3E-4CEA-8BD1-AF77F454DE11}">
      <dgm:prSet/>
      <dgm:spPr/>
      <dgm:t>
        <a:bodyPr/>
        <a:lstStyle/>
        <a:p>
          <a:r>
            <a:rPr kumimoji="1" lang="en-US"/>
            <a:t>Saving</a:t>
          </a:r>
          <a:endParaRPr lang="en-US"/>
        </a:p>
      </dgm:t>
    </dgm:pt>
    <dgm:pt modelId="{A4334B17-D34E-46B4-A882-06858806619F}" type="parTrans" cxnId="{7785C40D-8D45-4C3F-AE12-0F50B9109270}">
      <dgm:prSet/>
      <dgm:spPr/>
      <dgm:t>
        <a:bodyPr/>
        <a:lstStyle/>
        <a:p>
          <a:endParaRPr lang="en-US"/>
        </a:p>
      </dgm:t>
    </dgm:pt>
    <dgm:pt modelId="{4B035A73-AB4A-4FF8-8DE1-2A8F00E88A20}" type="sibTrans" cxnId="{7785C40D-8D45-4C3F-AE12-0F50B9109270}">
      <dgm:prSet/>
      <dgm:spPr/>
      <dgm:t>
        <a:bodyPr/>
        <a:lstStyle/>
        <a:p>
          <a:endParaRPr lang="en-US"/>
        </a:p>
      </dgm:t>
    </dgm:pt>
    <dgm:pt modelId="{58E2F699-9E93-4BC4-96E1-CF3D9A057BF3}">
      <dgm:prSet/>
      <dgm:spPr/>
      <dgm:t>
        <a:bodyPr/>
        <a:lstStyle/>
        <a:p>
          <a:r>
            <a:rPr kumimoji="1" lang="en-US"/>
            <a:t>App will save users searching history automatically</a:t>
          </a:r>
          <a:endParaRPr lang="en-US"/>
        </a:p>
      </dgm:t>
    </dgm:pt>
    <dgm:pt modelId="{2FE44C3D-B974-45F4-A1FD-3B5B59E650FA}" type="parTrans" cxnId="{40421DF4-8A80-4767-B491-FD2A59CF732C}">
      <dgm:prSet/>
      <dgm:spPr/>
      <dgm:t>
        <a:bodyPr/>
        <a:lstStyle/>
        <a:p>
          <a:endParaRPr lang="en-US"/>
        </a:p>
      </dgm:t>
    </dgm:pt>
    <dgm:pt modelId="{75C903F9-952E-409B-81A1-103340CB4F8B}" type="sibTrans" cxnId="{40421DF4-8A80-4767-B491-FD2A59CF732C}">
      <dgm:prSet/>
      <dgm:spPr/>
      <dgm:t>
        <a:bodyPr/>
        <a:lstStyle/>
        <a:p>
          <a:endParaRPr lang="en-US"/>
        </a:p>
      </dgm:t>
    </dgm:pt>
    <dgm:pt modelId="{4F5DBDB1-BA98-4365-A087-E6533F5E01BC}">
      <dgm:prSet/>
      <dgm:spPr/>
      <dgm:t>
        <a:bodyPr/>
        <a:lstStyle/>
        <a:p>
          <a:r>
            <a:rPr kumimoji="1" lang="en-US"/>
            <a:t>Users can also save their favorite activities</a:t>
          </a:r>
          <a:endParaRPr lang="en-US"/>
        </a:p>
      </dgm:t>
    </dgm:pt>
    <dgm:pt modelId="{130C99EA-4016-46F0-97B0-3939B3CFF8A8}" type="parTrans" cxnId="{8DC83DBA-1B14-42B2-8C15-43C35C4431F1}">
      <dgm:prSet/>
      <dgm:spPr/>
      <dgm:t>
        <a:bodyPr/>
        <a:lstStyle/>
        <a:p>
          <a:endParaRPr lang="en-US"/>
        </a:p>
      </dgm:t>
    </dgm:pt>
    <dgm:pt modelId="{2D8755B7-8DF3-441A-9456-6B0904139817}" type="sibTrans" cxnId="{8DC83DBA-1B14-42B2-8C15-43C35C4431F1}">
      <dgm:prSet/>
      <dgm:spPr/>
      <dgm:t>
        <a:bodyPr/>
        <a:lstStyle/>
        <a:p>
          <a:endParaRPr lang="en-US"/>
        </a:p>
      </dgm:t>
    </dgm:pt>
    <dgm:pt modelId="{5B1C330E-312A-4F8C-846B-0911D28C65FD}">
      <dgm:prSet/>
      <dgm:spPr/>
      <dgm:t>
        <a:bodyPr/>
        <a:lstStyle/>
        <a:p>
          <a:r>
            <a:rPr kumimoji="1" lang="en-US"/>
            <a:t>Recommending</a:t>
          </a:r>
          <a:endParaRPr lang="en-US"/>
        </a:p>
      </dgm:t>
    </dgm:pt>
    <dgm:pt modelId="{ACAF5D64-CAAE-4762-B6C1-4FA304C37BD5}" type="parTrans" cxnId="{F2F75D20-BECD-4A11-ABAE-4EDB4750C851}">
      <dgm:prSet/>
      <dgm:spPr/>
      <dgm:t>
        <a:bodyPr/>
        <a:lstStyle/>
        <a:p>
          <a:endParaRPr lang="en-US"/>
        </a:p>
      </dgm:t>
    </dgm:pt>
    <dgm:pt modelId="{72DC8253-0381-4F5A-B85C-CC6302D8FEAD}" type="sibTrans" cxnId="{F2F75D20-BECD-4A11-ABAE-4EDB4750C851}">
      <dgm:prSet/>
      <dgm:spPr/>
      <dgm:t>
        <a:bodyPr/>
        <a:lstStyle/>
        <a:p>
          <a:endParaRPr lang="en-US"/>
        </a:p>
      </dgm:t>
    </dgm:pt>
    <dgm:pt modelId="{43173FBC-E832-4E34-A49B-6B45C31A24D0}">
      <dgm:prSet/>
      <dgm:spPr/>
      <dgm:t>
        <a:bodyPr/>
        <a:lstStyle/>
        <a:p>
          <a:r>
            <a:rPr kumimoji="1" lang="en-US"/>
            <a:t>The content-based recommendation will recommend activities nearby, based on users favorite activities and  searching history</a:t>
          </a:r>
          <a:endParaRPr lang="en-US"/>
        </a:p>
      </dgm:t>
    </dgm:pt>
    <dgm:pt modelId="{6B2DC761-9AB4-4C5D-A34A-F8CC4A23AC09}" type="parTrans" cxnId="{B45D77FB-63D5-4832-A089-E3E34538FFD3}">
      <dgm:prSet/>
      <dgm:spPr/>
      <dgm:t>
        <a:bodyPr/>
        <a:lstStyle/>
        <a:p>
          <a:endParaRPr lang="en-US"/>
        </a:p>
      </dgm:t>
    </dgm:pt>
    <dgm:pt modelId="{3F863AE6-A4D1-40AE-807E-A0D5EA497ADD}" type="sibTrans" cxnId="{B45D77FB-63D5-4832-A089-E3E34538FFD3}">
      <dgm:prSet/>
      <dgm:spPr/>
      <dgm:t>
        <a:bodyPr/>
        <a:lstStyle/>
        <a:p>
          <a:endParaRPr lang="en-US"/>
        </a:p>
      </dgm:t>
    </dgm:pt>
    <dgm:pt modelId="{98D8C595-0BBD-0D47-B019-7E2BF257B9F8}" type="pres">
      <dgm:prSet presAssocID="{F975A25E-1B6A-4296-B749-C4AC1E3CE44C}" presName="linear" presStyleCnt="0">
        <dgm:presLayoutVars>
          <dgm:dir/>
          <dgm:animLvl val="lvl"/>
          <dgm:resizeHandles val="exact"/>
        </dgm:presLayoutVars>
      </dgm:prSet>
      <dgm:spPr/>
    </dgm:pt>
    <dgm:pt modelId="{60CDDBEF-7CCA-A84A-BADE-3BC0FC378694}" type="pres">
      <dgm:prSet presAssocID="{6601C526-F9AC-4B1E-A89D-C1FD6715DB71}" presName="parentLin" presStyleCnt="0"/>
      <dgm:spPr/>
    </dgm:pt>
    <dgm:pt modelId="{CFCABB0F-042E-BC4F-8A13-30296ED65BDC}" type="pres">
      <dgm:prSet presAssocID="{6601C526-F9AC-4B1E-A89D-C1FD6715DB71}" presName="parentLeftMargin" presStyleLbl="node1" presStyleIdx="0" presStyleCnt="4"/>
      <dgm:spPr/>
    </dgm:pt>
    <dgm:pt modelId="{6661114A-DE22-DE47-8D9B-7285DDA9DE20}" type="pres">
      <dgm:prSet presAssocID="{6601C526-F9AC-4B1E-A89D-C1FD6715DB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B4EFA1-4571-B04C-A2E2-DED8F1B31F92}" type="pres">
      <dgm:prSet presAssocID="{6601C526-F9AC-4B1E-A89D-C1FD6715DB71}" presName="negativeSpace" presStyleCnt="0"/>
      <dgm:spPr/>
    </dgm:pt>
    <dgm:pt modelId="{8C75A8C4-8EA7-FF4E-B24E-302B63CCC508}" type="pres">
      <dgm:prSet presAssocID="{6601C526-F9AC-4B1E-A89D-C1FD6715DB71}" presName="childText" presStyleLbl="conFgAcc1" presStyleIdx="0" presStyleCnt="4">
        <dgm:presLayoutVars>
          <dgm:bulletEnabled val="1"/>
        </dgm:presLayoutVars>
      </dgm:prSet>
      <dgm:spPr/>
    </dgm:pt>
    <dgm:pt modelId="{FD2D5C4A-0DF2-314D-BEBF-454C9E772857}" type="pres">
      <dgm:prSet presAssocID="{6A9172E9-7EB6-4744-8240-24194639445C}" presName="spaceBetweenRectangles" presStyleCnt="0"/>
      <dgm:spPr/>
    </dgm:pt>
    <dgm:pt modelId="{F1A90315-E20C-3343-9C2E-CDDC7B30AAA2}" type="pres">
      <dgm:prSet presAssocID="{AF6D50C3-8B7B-4E86-9C4F-48C64C729B50}" presName="parentLin" presStyleCnt="0"/>
      <dgm:spPr/>
    </dgm:pt>
    <dgm:pt modelId="{98E2176A-6165-F740-840D-A6EFD9BD3984}" type="pres">
      <dgm:prSet presAssocID="{AF6D50C3-8B7B-4E86-9C4F-48C64C729B50}" presName="parentLeftMargin" presStyleLbl="node1" presStyleIdx="0" presStyleCnt="4"/>
      <dgm:spPr/>
    </dgm:pt>
    <dgm:pt modelId="{01AD8D97-7DFD-DD46-8002-3E863781DA5D}" type="pres">
      <dgm:prSet presAssocID="{AF6D50C3-8B7B-4E86-9C4F-48C64C729B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357F25-648B-CA48-85F9-16E8DBC4360E}" type="pres">
      <dgm:prSet presAssocID="{AF6D50C3-8B7B-4E86-9C4F-48C64C729B50}" presName="negativeSpace" presStyleCnt="0"/>
      <dgm:spPr/>
    </dgm:pt>
    <dgm:pt modelId="{0B6098BE-4450-FF46-86B0-C7EF4B6AFC17}" type="pres">
      <dgm:prSet presAssocID="{AF6D50C3-8B7B-4E86-9C4F-48C64C729B50}" presName="childText" presStyleLbl="conFgAcc1" presStyleIdx="1" presStyleCnt="4">
        <dgm:presLayoutVars>
          <dgm:bulletEnabled val="1"/>
        </dgm:presLayoutVars>
      </dgm:prSet>
      <dgm:spPr/>
    </dgm:pt>
    <dgm:pt modelId="{478F290A-C1D3-5B4D-8EBD-A145E6B1E4AC}" type="pres">
      <dgm:prSet presAssocID="{26438407-3BFC-421C-A00D-E7A92E419C9B}" presName="spaceBetweenRectangles" presStyleCnt="0"/>
      <dgm:spPr/>
    </dgm:pt>
    <dgm:pt modelId="{67C15361-A564-1443-AA26-F1C00A64F7EA}" type="pres">
      <dgm:prSet presAssocID="{3CF5B3C2-0F3E-4CEA-8BD1-AF77F454DE11}" presName="parentLin" presStyleCnt="0"/>
      <dgm:spPr/>
    </dgm:pt>
    <dgm:pt modelId="{B00504FB-17D0-2D4E-B851-81838F02B250}" type="pres">
      <dgm:prSet presAssocID="{3CF5B3C2-0F3E-4CEA-8BD1-AF77F454DE11}" presName="parentLeftMargin" presStyleLbl="node1" presStyleIdx="1" presStyleCnt="4"/>
      <dgm:spPr/>
    </dgm:pt>
    <dgm:pt modelId="{EB650C98-9597-2F4F-97BE-5B4BCEFF8C32}" type="pres">
      <dgm:prSet presAssocID="{3CF5B3C2-0F3E-4CEA-8BD1-AF77F454DE1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3F74A8C-AB57-6A47-989E-DCDD2B74184B}" type="pres">
      <dgm:prSet presAssocID="{3CF5B3C2-0F3E-4CEA-8BD1-AF77F454DE11}" presName="negativeSpace" presStyleCnt="0"/>
      <dgm:spPr/>
    </dgm:pt>
    <dgm:pt modelId="{F367821F-0BDE-F646-806C-9103AFFD05D5}" type="pres">
      <dgm:prSet presAssocID="{3CF5B3C2-0F3E-4CEA-8BD1-AF77F454DE11}" presName="childText" presStyleLbl="conFgAcc1" presStyleIdx="2" presStyleCnt="4">
        <dgm:presLayoutVars>
          <dgm:bulletEnabled val="1"/>
        </dgm:presLayoutVars>
      </dgm:prSet>
      <dgm:spPr/>
    </dgm:pt>
    <dgm:pt modelId="{8D436635-7B3D-4E4B-97B6-5973D09CFAB6}" type="pres">
      <dgm:prSet presAssocID="{4B035A73-AB4A-4FF8-8DE1-2A8F00E88A20}" presName="spaceBetweenRectangles" presStyleCnt="0"/>
      <dgm:spPr/>
    </dgm:pt>
    <dgm:pt modelId="{11821300-E006-A84B-8545-228AF73B2C9F}" type="pres">
      <dgm:prSet presAssocID="{5B1C330E-312A-4F8C-846B-0911D28C65FD}" presName="parentLin" presStyleCnt="0"/>
      <dgm:spPr/>
    </dgm:pt>
    <dgm:pt modelId="{7F8050C8-5AB9-CF41-A2EC-5C6B1EACFC8D}" type="pres">
      <dgm:prSet presAssocID="{5B1C330E-312A-4F8C-846B-0911D28C65FD}" presName="parentLeftMargin" presStyleLbl="node1" presStyleIdx="2" presStyleCnt="4"/>
      <dgm:spPr/>
    </dgm:pt>
    <dgm:pt modelId="{DCE17323-D4BB-6F42-97B7-5A9B32064AA2}" type="pres">
      <dgm:prSet presAssocID="{5B1C330E-312A-4F8C-846B-0911D28C65F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031D5B4-E556-B546-8C8C-0D3B1ED3ACE8}" type="pres">
      <dgm:prSet presAssocID="{5B1C330E-312A-4F8C-846B-0911D28C65FD}" presName="negativeSpace" presStyleCnt="0"/>
      <dgm:spPr/>
    </dgm:pt>
    <dgm:pt modelId="{EE6004CF-CFF2-E147-903E-14FCCD605631}" type="pres">
      <dgm:prSet presAssocID="{5B1C330E-312A-4F8C-846B-0911D28C65F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17A5607-15CA-3946-8AF4-5A16077B5A9A}" type="presOf" srcId="{4F5DBDB1-BA98-4365-A087-E6533F5E01BC}" destId="{F367821F-0BDE-F646-806C-9103AFFD05D5}" srcOrd="0" destOrd="1" presId="urn:microsoft.com/office/officeart/2005/8/layout/list1"/>
    <dgm:cxn modelId="{B1BF460A-C8DF-487D-AAE0-00514B4154C1}" srcId="{F975A25E-1B6A-4296-B749-C4AC1E3CE44C}" destId="{AF6D50C3-8B7B-4E86-9C4F-48C64C729B50}" srcOrd="1" destOrd="0" parTransId="{3BD73241-49E7-4400-B325-1C885E25C87C}" sibTransId="{26438407-3BFC-421C-A00D-E7A92E419C9B}"/>
    <dgm:cxn modelId="{7785C40D-8D45-4C3F-AE12-0F50B9109270}" srcId="{F975A25E-1B6A-4296-B749-C4AC1E3CE44C}" destId="{3CF5B3C2-0F3E-4CEA-8BD1-AF77F454DE11}" srcOrd="2" destOrd="0" parTransId="{A4334B17-D34E-46B4-A882-06858806619F}" sibTransId="{4B035A73-AB4A-4FF8-8DE1-2A8F00E88A20}"/>
    <dgm:cxn modelId="{E254E815-F2A5-1E4B-B6AB-D6DD4C2F5FA6}" type="presOf" srcId="{3CF5B3C2-0F3E-4CEA-8BD1-AF77F454DE11}" destId="{EB650C98-9597-2F4F-97BE-5B4BCEFF8C32}" srcOrd="1" destOrd="0" presId="urn:microsoft.com/office/officeart/2005/8/layout/list1"/>
    <dgm:cxn modelId="{F17D271B-5C36-474C-80EB-12FD35B11CB1}" type="presOf" srcId="{58E2F699-9E93-4BC4-96E1-CF3D9A057BF3}" destId="{F367821F-0BDE-F646-806C-9103AFFD05D5}" srcOrd="0" destOrd="0" presId="urn:microsoft.com/office/officeart/2005/8/layout/list1"/>
    <dgm:cxn modelId="{F2F75D20-BECD-4A11-ABAE-4EDB4750C851}" srcId="{F975A25E-1B6A-4296-B749-C4AC1E3CE44C}" destId="{5B1C330E-312A-4F8C-846B-0911D28C65FD}" srcOrd="3" destOrd="0" parTransId="{ACAF5D64-CAAE-4762-B6C1-4FA304C37BD5}" sibTransId="{72DC8253-0381-4F5A-B85C-CC6302D8FEAD}"/>
    <dgm:cxn modelId="{B1CEE33A-AE56-0846-BC35-793B878882AC}" type="presOf" srcId="{5B1C330E-312A-4F8C-846B-0911D28C65FD}" destId="{7F8050C8-5AB9-CF41-A2EC-5C6B1EACFC8D}" srcOrd="0" destOrd="0" presId="urn:microsoft.com/office/officeart/2005/8/layout/list1"/>
    <dgm:cxn modelId="{1C8ED64F-9830-3B41-920C-B7CD02FE7018}" type="presOf" srcId="{43173FBC-E832-4E34-A49B-6B45C31A24D0}" destId="{EE6004CF-CFF2-E147-903E-14FCCD605631}" srcOrd="0" destOrd="0" presId="urn:microsoft.com/office/officeart/2005/8/layout/list1"/>
    <dgm:cxn modelId="{ED3BED52-EA4A-C642-AA41-112FB2C1CE94}" type="presOf" srcId="{AF6D50C3-8B7B-4E86-9C4F-48C64C729B50}" destId="{01AD8D97-7DFD-DD46-8002-3E863781DA5D}" srcOrd="1" destOrd="0" presId="urn:microsoft.com/office/officeart/2005/8/layout/list1"/>
    <dgm:cxn modelId="{3B11F472-5ACF-7745-A294-532D11548EE9}" type="presOf" srcId="{AF6D50C3-8B7B-4E86-9C4F-48C64C729B50}" destId="{98E2176A-6165-F740-840D-A6EFD9BD3984}" srcOrd="0" destOrd="0" presId="urn:microsoft.com/office/officeart/2005/8/layout/list1"/>
    <dgm:cxn modelId="{2AA79879-F3FE-674E-920F-3F73284BB705}" type="presOf" srcId="{3CF5B3C2-0F3E-4CEA-8BD1-AF77F454DE11}" destId="{B00504FB-17D0-2D4E-B851-81838F02B250}" srcOrd="0" destOrd="0" presId="urn:microsoft.com/office/officeart/2005/8/layout/list1"/>
    <dgm:cxn modelId="{5C60DD99-9387-ED4C-A466-F293F37473A0}" type="presOf" srcId="{6601C526-F9AC-4B1E-A89D-C1FD6715DB71}" destId="{6661114A-DE22-DE47-8D9B-7285DDA9DE20}" srcOrd="1" destOrd="0" presId="urn:microsoft.com/office/officeart/2005/8/layout/list1"/>
    <dgm:cxn modelId="{A2B9E5A4-3573-E146-BBA0-6656A8BA5A9B}" type="presOf" srcId="{6601C526-F9AC-4B1E-A89D-C1FD6715DB71}" destId="{CFCABB0F-042E-BC4F-8A13-30296ED65BDC}" srcOrd="0" destOrd="0" presId="urn:microsoft.com/office/officeart/2005/8/layout/list1"/>
    <dgm:cxn modelId="{3C7E16A8-1F28-4AE0-B5E6-FFE8044C3D89}" srcId="{AF6D50C3-8B7B-4E86-9C4F-48C64C729B50}" destId="{2DA7D093-E7D3-44BA-AFC9-A307279B914F}" srcOrd="0" destOrd="0" parTransId="{494A92BF-4BD0-4B3B-A3AE-2771C4929A50}" sibTransId="{AC73ACF9-F034-48D5-9D49-ADEAF8D2AC52}"/>
    <dgm:cxn modelId="{AA1151AC-6A34-F348-A765-F635DE310187}" type="presOf" srcId="{2DA7D093-E7D3-44BA-AFC9-A307279B914F}" destId="{0B6098BE-4450-FF46-86B0-C7EF4B6AFC17}" srcOrd="0" destOrd="0" presId="urn:microsoft.com/office/officeart/2005/8/layout/list1"/>
    <dgm:cxn modelId="{8DC83DBA-1B14-42B2-8C15-43C35C4431F1}" srcId="{3CF5B3C2-0F3E-4CEA-8BD1-AF77F454DE11}" destId="{4F5DBDB1-BA98-4365-A087-E6533F5E01BC}" srcOrd="1" destOrd="0" parTransId="{130C99EA-4016-46F0-97B0-3939B3CFF8A8}" sibTransId="{2D8755B7-8DF3-441A-9456-6B0904139817}"/>
    <dgm:cxn modelId="{BA2B29C2-8B6C-AD40-8ACD-B9898E41F81D}" type="presOf" srcId="{F975A25E-1B6A-4296-B749-C4AC1E3CE44C}" destId="{98D8C595-0BBD-0D47-B019-7E2BF257B9F8}" srcOrd="0" destOrd="0" presId="urn:microsoft.com/office/officeart/2005/8/layout/list1"/>
    <dgm:cxn modelId="{A7ACDFEC-989B-6744-B5DE-E93567DA56DA}" type="presOf" srcId="{5B1C330E-312A-4F8C-846B-0911D28C65FD}" destId="{DCE17323-D4BB-6F42-97B7-5A9B32064AA2}" srcOrd="1" destOrd="0" presId="urn:microsoft.com/office/officeart/2005/8/layout/list1"/>
    <dgm:cxn modelId="{3490D0EE-C2F4-4645-BEBA-912216A09FBB}" srcId="{F975A25E-1B6A-4296-B749-C4AC1E3CE44C}" destId="{6601C526-F9AC-4B1E-A89D-C1FD6715DB71}" srcOrd="0" destOrd="0" parTransId="{E954BAA4-E960-4227-B086-4346582BE2A6}" sibTransId="{6A9172E9-7EB6-4744-8240-24194639445C}"/>
    <dgm:cxn modelId="{40421DF4-8A80-4767-B491-FD2A59CF732C}" srcId="{3CF5B3C2-0F3E-4CEA-8BD1-AF77F454DE11}" destId="{58E2F699-9E93-4BC4-96E1-CF3D9A057BF3}" srcOrd="0" destOrd="0" parTransId="{2FE44C3D-B974-45F4-A1FD-3B5B59E650FA}" sibTransId="{75C903F9-952E-409B-81A1-103340CB4F8B}"/>
    <dgm:cxn modelId="{B45D77FB-63D5-4832-A089-E3E34538FFD3}" srcId="{5B1C330E-312A-4F8C-846B-0911D28C65FD}" destId="{43173FBC-E832-4E34-A49B-6B45C31A24D0}" srcOrd="0" destOrd="0" parTransId="{6B2DC761-9AB4-4C5D-A34A-F8CC4A23AC09}" sibTransId="{3F863AE6-A4D1-40AE-807E-A0D5EA497ADD}"/>
    <dgm:cxn modelId="{31A13D07-8880-C544-A182-8A066B5F1AD5}" type="presParOf" srcId="{98D8C595-0BBD-0D47-B019-7E2BF257B9F8}" destId="{60CDDBEF-7CCA-A84A-BADE-3BC0FC378694}" srcOrd="0" destOrd="0" presId="urn:microsoft.com/office/officeart/2005/8/layout/list1"/>
    <dgm:cxn modelId="{277627A8-260C-0A43-9167-99E573450D03}" type="presParOf" srcId="{60CDDBEF-7CCA-A84A-BADE-3BC0FC378694}" destId="{CFCABB0F-042E-BC4F-8A13-30296ED65BDC}" srcOrd="0" destOrd="0" presId="urn:microsoft.com/office/officeart/2005/8/layout/list1"/>
    <dgm:cxn modelId="{E1AD53EC-DD49-9547-AE7D-E617AA57A3AE}" type="presParOf" srcId="{60CDDBEF-7CCA-A84A-BADE-3BC0FC378694}" destId="{6661114A-DE22-DE47-8D9B-7285DDA9DE20}" srcOrd="1" destOrd="0" presId="urn:microsoft.com/office/officeart/2005/8/layout/list1"/>
    <dgm:cxn modelId="{8F04A630-7FF1-984D-BD47-9E5430D50F69}" type="presParOf" srcId="{98D8C595-0BBD-0D47-B019-7E2BF257B9F8}" destId="{F8B4EFA1-4571-B04C-A2E2-DED8F1B31F92}" srcOrd="1" destOrd="0" presId="urn:microsoft.com/office/officeart/2005/8/layout/list1"/>
    <dgm:cxn modelId="{BAFCAD1C-F9D2-CF4C-8601-EDEF7ADC3CB0}" type="presParOf" srcId="{98D8C595-0BBD-0D47-B019-7E2BF257B9F8}" destId="{8C75A8C4-8EA7-FF4E-B24E-302B63CCC508}" srcOrd="2" destOrd="0" presId="urn:microsoft.com/office/officeart/2005/8/layout/list1"/>
    <dgm:cxn modelId="{753D2BC6-5E54-7A41-989F-06918205FA8C}" type="presParOf" srcId="{98D8C595-0BBD-0D47-B019-7E2BF257B9F8}" destId="{FD2D5C4A-0DF2-314D-BEBF-454C9E772857}" srcOrd="3" destOrd="0" presId="urn:microsoft.com/office/officeart/2005/8/layout/list1"/>
    <dgm:cxn modelId="{13FF458A-F8B7-2941-A7E0-C119B7AF15F5}" type="presParOf" srcId="{98D8C595-0BBD-0D47-B019-7E2BF257B9F8}" destId="{F1A90315-E20C-3343-9C2E-CDDC7B30AAA2}" srcOrd="4" destOrd="0" presId="urn:microsoft.com/office/officeart/2005/8/layout/list1"/>
    <dgm:cxn modelId="{4E74EEA4-76B5-7A4C-9DD6-07346B23674B}" type="presParOf" srcId="{F1A90315-E20C-3343-9C2E-CDDC7B30AAA2}" destId="{98E2176A-6165-F740-840D-A6EFD9BD3984}" srcOrd="0" destOrd="0" presId="urn:microsoft.com/office/officeart/2005/8/layout/list1"/>
    <dgm:cxn modelId="{1288DCA7-4AAB-4C47-A919-6585DE0D0956}" type="presParOf" srcId="{F1A90315-E20C-3343-9C2E-CDDC7B30AAA2}" destId="{01AD8D97-7DFD-DD46-8002-3E863781DA5D}" srcOrd="1" destOrd="0" presId="urn:microsoft.com/office/officeart/2005/8/layout/list1"/>
    <dgm:cxn modelId="{30FB7835-37C3-4142-A43A-8B74A6CA3A6C}" type="presParOf" srcId="{98D8C595-0BBD-0D47-B019-7E2BF257B9F8}" destId="{5F357F25-648B-CA48-85F9-16E8DBC4360E}" srcOrd="5" destOrd="0" presId="urn:microsoft.com/office/officeart/2005/8/layout/list1"/>
    <dgm:cxn modelId="{BFF5EB64-A807-434F-83A1-B94DFE710D5E}" type="presParOf" srcId="{98D8C595-0BBD-0D47-B019-7E2BF257B9F8}" destId="{0B6098BE-4450-FF46-86B0-C7EF4B6AFC17}" srcOrd="6" destOrd="0" presId="urn:microsoft.com/office/officeart/2005/8/layout/list1"/>
    <dgm:cxn modelId="{8A27B83E-35C3-CD4A-B6CE-E3F28D898E78}" type="presParOf" srcId="{98D8C595-0BBD-0D47-B019-7E2BF257B9F8}" destId="{478F290A-C1D3-5B4D-8EBD-A145E6B1E4AC}" srcOrd="7" destOrd="0" presId="urn:microsoft.com/office/officeart/2005/8/layout/list1"/>
    <dgm:cxn modelId="{3580B2C0-1A3E-5740-AB41-3056B2FAE52A}" type="presParOf" srcId="{98D8C595-0BBD-0D47-B019-7E2BF257B9F8}" destId="{67C15361-A564-1443-AA26-F1C00A64F7EA}" srcOrd="8" destOrd="0" presId="urn:microsoft.com/office/officeart/2005/8/layout/list1"/>
    <dgm:cxn modelId="{327F8FC7-58EF-744D-9455-C5FF60A8894B}" type="presParOf" srcId="{67C15361-A564-1443-AA26-F1C00A64F7EA}" destId="{B00504FB-17D0-2D4E-B851-81838F02B250}" srcOrd="0" destOrd="0" presId="urn:microsoft.com/office/officeart/2005/8/layout/list1"/>
    <dgm:cxn modelId="{49875B62-113D-3B49-B4A3-21B219763C24}" type="presParOf" srcId="{67C15361-A564-1443-AA26-F1C00A64F7EA}" destId="{EB650C98-9597-2F4F-97BE-5B4BCEFF8C32}" srcOrd="1" destOrd="0" presId="urn:microsoft.com/office/officeart/2005/8/layout/list1"/>
    <dgm:cxn modelId="{F2EF36CD-0FE6-4841-9AAA-AE9D201CF019}" type="presParOf" srcId="{98D8C595-0BBD-0D47-B019-7E2BF257B9F8}" destId="{E3F74A8C-AB57-6A47-989E-DCDD2B74184B}" srcOrd="9" destOrd="0" presId="urn:microsoft.com/office/officeart/2005/8/layout/list1"/>
    <dgm:cxn modelId="{2D2B0187-3A61-AF4E-99A4-1BC9C5693F0F}" type="presParOf" srcId="{98D8C595-0BBD-0D47-B019-7E2BF257B9F8}" destId="{F367821F-0BDE-F646-806C-9103AFFD05D5}" srcOrd="10" destOrd="0" presId="urn:microsoft.com/office/officeart/2005/8/layout/list1"/>
    <dgm:cxn modelId="{E713499C-1B8A-FC45-A583-CB8947CB137E}" type="presParOf" srcId="{98D8C595-0BBD-0D47-B019-7E2BF257B9F8}" destId="{8D436635-7B3D-4E4B-97B6-5973D09CFAB6}" srcOrd="11" destOrd="0" presId="urn:microsoft.com/office/officeart/2005/8/layout/list1"/>
    <dgm:cxn modelId="{F57192AF-58A5-7A4D-A394-7818B6114AED}" type="presParOf" srcId="{98D8C595-0BBD-0D47-B019-7E2BF257B9F8}" destId="{11821300-E006-A84B-8545-228AF73B2C9F}" srcOrd="12" destOrd="0" presId="urn:microsoft.com/office/officeart/2005/8/layout/list1"/>
    <dgm:cxn modelId="{A95E9F7D-B9D7-DE4A-972A-F9FB4F2EEED9}" type="presParOf" srcId="{11821300-E006-A84B-8545-228AF73B2C9F}" destId="{7F8050C8-5AB9-CF41-A2EC-5C6B1EACFC8D}" srcOrd="0" destOrd="0" presId="urn:microsoft.com/office/officeart/2005/8/layout/list1"/>
    <dgm:cxn modelId="{178A7B26-8B25-7F49-84AF-062C6B266AB2}" type="presParOf" srcId="{11821300-E006-A84B-8545-228AF73B2C9F}" destId="{DCE17323-D4BB-6F42-97B7-5A9B32064AA2}" srcOrd="1" destOrd="0" presId="urn:microsoft.com/office/officeart/2005/8/layout/list1"/>
    <dgm:cxn modelId="{1CEA4A25-8388-B144-A68C-4EBA464EC24A}" type="presParOf" srcId="{98D8C595-0BBD-0D47-B019-7E2BF257B9F8}" destId="{2031D5B4-E556-B546-8C8C-0D3B1ED3ACE8}" srcOrd="13" destOrd="0" presId="urn:microsoft.com/office/officeart/2005/8/layout/list1"/>
    <dgm:cxn modelId="{796FA10B-F85D-0E48-A3F0-63F4A22526E6}" type="presParOf" srcId="{98D8C595-0BBD-0D47-B019-7E2BF257B9F8}" destId="{EE6004CF-CFF2-E147-903E-14FCCD60563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5A8C4-8EA7-FF4E-B24E-302B63CCC508}">
      <dsp:nvSpPr>
        <dsp:cNvPr id="0" name=""/>
        <dsp:cNvSpPr/>
      </dsp:nvSpPr>
      <dsp:spPr>
        <a:xfrm>
          <a:off x="0" y="269212"/>
          <a:ext cx="669281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1114A-DE22-DE47-8D9B-7285DDA9DE20}">
      <dsp:nvSpPr>
        <dsp:cNvPr id="0" name=""/>
        <dsp:cNvSpPr/>
      </dsp:nvSpPr>
      <dsp:spPr>
        <a:xfrm>
          <a:off x="334640" y="18292"/>
          <a:ext cx="4684969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Recommendation System web application</a:t>
          </a:r>
          <a:endParaRPr lang="en-US" sz="1700" kern="1200"/>
        </a:p>
      </dsp:txBody>
      <dsp:txXfrm>
        <a:off x="359138" y="42790"/>
        <a:ext cx="4635973" cy="452844"/>
      </dsp:txXfrm>
    </dsp:sp>
    <dsp:sp modelId="{0B6098BE-4450-FF46-86B0-C7EF4B6AFC17}">
      <dsp:nvSpPr>
        <dsp:cNvPr id="0" name=""/>
        <dsp:cNvSpPr/>
      </dsp:nvSpPr>
      <dsp:spPr>
        <a:xfrm>
          <a:off x="0" y="1040332"/>
          <a:ext cx="6692813" cy="937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915447"/>
              <a:satOff val="-16269"/>
              <a:lumOff val="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354076" rIns="51943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700" kern="1200"/>
            <a:t>Users can search activities nearby based on their location and input keywords</a:t>
          </a:r>
          <a:endParaRPr lang="en-US" sz="1700" kern="1200"/>
        </a:p>
      </dsp:txBody>
      <dsp:txXfrm>
        <a:off x="0" y="1040332"/>
        <a:ext cx="6692813" cy="937125"/>
      </dsp:txXfrm>
    </dsp:sp>
    <dsp:sp modelId="{01AD8D97-7DFD-DD46-8002-3E863781DA5D}">
      <dsp:nvSpPr>
        <dsp:cNvPr id="0" name=""/>
        <dsp:cNvSpPr/>
      </dsp:nvSpPr>
      <dsp:spPr>
        <a:xfrm>
          <a:off x="334640" y="789412"/>
          <a:ext cx="4684969" cy="501840"/>
        </a:xfrm>
        <a:prstGeom prst="roundRect">
          <a:avLst/>
        </a:prstGeom>
        <a:gradFill rotWithShape="0">
          <a:gsLst>
            <a:gs pos="0">
              <a:schemeClr val="accent2">
                <a:hueOff val="915447"/>
                <a:satOff val="-16269"/>
                <a:lumOff val="523"/>
                <a:alphaOff val="0"/>
                <a:tint val="96000"/>
                <a:lumMod val="100000"/>
              </a:schemeClr>
            </a:gs>
            <a:gs pos="78000">
              <a:schemeClr val="accent2">
                <a:hueOff val="915447"/>
                <a:satOff val="-16269"/>
                <a:lumOff val="52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Searching</a:t>
          </a:r>
          <a:endParaRPr lang="en-US" sz="1700" kern="1200"/>
        </a:p>
      </dsp:txBody>
      <dsp:txXfrm>
        <a:off x="359138" y="813910"/>
        <a:ext cx="4635973" cy="452844"/>
      </dsp:txXfrm>
    </dsp:sp>
    <dsp:sp modelId="{F367821F-0BDE-F646-806C-9103AFFD05D5}">
      <dsp:nvSpPr>
        <dsp:cNvPr id="0" name=""/>
        <dsp:cNvSpPr/>
      </dsp:nvSpPr>
      <dsp:spPr>
        <a:xfrm>
          <a:off x="0" y="2320177"/>
          <a:ext cx="6692813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1830893"/>
              <a:satOff val="-32539"/>
              <a:lumOff val="10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354076" rIns="51943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700" kern="1200"/>
            <a:t>App will save users searching history automatically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700" kern="1200"/>
            <a:t>Users can also save their favorite activities</a:t>
          </a:r>
          <a:endParaRPr lang="en-US" sz="1700" kern="1200"/>
        </a:p>
      </dsp:txBody>
      <dsp:txXfrm>
        <a:off x="0" y="2320177"/>
        <a:ext cx="6692813" cy="963900"/>
      </dsp:txXfrm>
    </dsp:sp>
    <dsp:sp modelId="{EB650C98-9597-2F4F-97BE-5B4BCEFF8C32}">
      <dsp:nvSpPr>
        <dsp:cNvPr id="0" name=""/>
        <dsp:cNvSpPr/>
      </dsp:nvSpPr>
      <dsp:spPr>
        <a:xfrm>
          <a:off x="334640" y="2069257"/>
          <a:ext cx="4684969" cy="501840"/>
        </a:xfrm>
        <a:prstGeom prst="roundRect">
          <a:avLst/>
        </a:prstGeom>
        <a:gradFill rotWithShape="0">
          <a:gsLst>
            <a:gs pos="0">
              <a:schemeClr val="accent2">
                <a:hueOff val="1830893"/>
                <a:satOff val="-32539"/>
                <a:lumOff val="1046"/>
                <a:alphaOff val="0"/>
                <a:tint val="96000"/>
                <a:lumMod val="100000"/>
              </a:schemeClr>
            </a:gs>
            <a:gs pos="78000">
              <a:schemeClr val="accent2">
                <a:hueOff val="1830893"/>
                <a:satOff val="-32539"/>
                <a:lumOff val="104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Saving</a:t>
          </a:r>
          <a:endParaRPr lang="en-US" sz="1700" kern="1200"/>
        </a:p>
      </dsp:txBody>
      <dsp:txXfrm>
        <a:off x="359138" y="2093755"/>
        <a:ext cx="4635973" cy="452844"/>
      </dsp:txXfrm>
    </dsp:sp>
    <dsp:sp modelId="{EE6004CF-CFF2-E147-903E-14FCCD605631}">
      <dsp:nvSpPr>
        <dsp:cNvPr id="0" name=""/>
        <dsp:cNvSpPr/>
      </dsp:nvSpPr>
      <dsp:spPr>
        <a:xfrm>
          <a:off x="0" y="3626797"/>
          <a:ext cx="6692813" cy="117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2746340"/>
              <a:satOff val="-48808"/>
              <a:lumOff val="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354076" rIns="51943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1700" kern="1200"/>
            <a:t>The content-based recommendation will recommend activities nearby, based on users favorite activities and  searching history</a:t>
          </a:r>
          <a:endParaRPr lang="en-US" sz="1700" kern="1200"/>
        </a:p>
      </dsp:txBody>
      <dsp:txXfrm>
        <a:off x="0" y="3626797"/>
        <a:ext cx="6692813" cy="1178100"/>
      </dsp:txXfrm>
    </dsp:sp>
    <dsp:sp modelId="{DCE17323-D4BB-6F42-97B7-5A9B32064AA2}">
      <dsp:nvSpPr>
        <dsp:cNvPr id="0" name=""/>
        <dsp:cNvSpPr/>
      </dsp:nvSpPr>
      <dsp:spPr>
        <a:xfrm>
          <a:off x="334640" y="3375877"/>
          <a:ext cx="4684969" cy="501840"/>
        </a:xfrm>
        <a:prstGeom prst="roundRect">
          <a:avLst/>
        </a:prstGeom>
        <a:gradFill rotWithShape="0">
          <a:gsLst>
            <a:gs pos="0">
              <a:schemeClr val="accent2">
                <a:hueOff val="2746340"/>
                <a:satOff val="-48808"/>
                <a:lumOff val="1569"/>
                <a:alphaOff val="0"/>
                <a:tint val="96000"/>
                <a:lumMod val="100000"/>
              </a:schemeClr>
            </a:gs>
            <a:gs pos="78000">
              <a:schemeClr val="accent2">
                <a:hueOff val="2746340"/>
                <a:satOff val="-48808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700" kern="1200"/>
            <a:t>Recommending</a:t>
          </a:r>
          <a:endParaRPr lang="en-US" sz="1700" kern="1200"/>
        </a:p>
      </dsp:txBody>
      <dsp:txXfrm>
        <a:off x="359138" y="3400375"/>
        <a:ext cx="4635973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3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865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21031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55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7651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778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44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1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0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3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1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5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4/11/19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9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cketmaster.com/paul-mccartney-freshen-up-san-jose-california-07-10-2019/event/1C005586BF3888AF" TargetMode="External"/><Relationship Id="rId2" Type="http://schemas.openxmlformats.org/officeDocument/2006/relationships/hyperlink" Target="https://s1.ticketm.net/dam/a/f1a/f5350339-0002-4587-baed-f15e79becf1a_925311_ARTIST_PAGE_3_2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1931-7814-45E8-BCBA-041B36DE1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98" y="2404534"/>
            <a:ext cx="8426105" cy="164630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Recommendation System</a:t>
            </a:r>
            <a:br>
              <a:rPr lang="en-US" dirty="0"/>
            </a:br>
            <a:r>
              <a:rPr lang="en-US" sz="4000" dirty="0">
                <a:solidFill>
                  <a:schemeClr val="tx1"/>
                </a:solidFill>
              </a:rPr>
              <a:t>in-class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9D832-68B8-4549-9DA5-15F602E5B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Jianru</a:t>
            </a:r>
            <a:r>
              <a:rPr lang="en-US" dirty="0"/>
              <a:t> Wang</a:t>
            </a:r>
          </a:p>
          <a:p>
            <a:r>
              <a:rPr lang="en-US" dirty="0"/>
              <a:t>001447006</a:t>
            </a:r>
          </a:p>
          <a:p>
            <a:r>
              <a:rPr lang="en-US" dirty="0"/>
              <a:t>Data Analytics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376509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EC68CF4-0E38-5C4D-849B-023727E3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kumimoji="1" lang="en-US" altLang="zh-CN" sz="4400">
                <a:solidFill>
                  <a:schemeClr val="accent1">
                    <a:lumMod val="75000"/>
                  </a:schemeClr>
                </a:solidFill>
              </a:rPr>
              <a:t>Main Idea</a:t>
            </a:r>
            <a:endParaRPr kumimoji="1" lang="zh-CN" altLang="en-US" sz="4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内容占位符 2">
            <a:extLst>
              <a:ext uri="{FF2B5EF4-FFF2-40B4-BE49-F238E27FC236}">
                <a16:creationId xmlns:a16="http://schemas.microsoft.com/office/drawing/2014/main" id="{8B2E8212-1C3F-4895-B9A5-8BBB94369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201412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87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7021D-78E0-A743-B50A-A579788D8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rmAutofit/>
          </a:bodyPr>
          <a:lstStyle/>
          <a:p>
            <a:r>
              <a:rPr kumimoji="1" lang="en-US" altLang="zh-CN" dirty="0"/>
              <a:t>An interactive web page with three sub pages, corresponding with three main functions of this app</a:t>
            </a:r>
          </a:p>
          <a:p>
            <a:pPr lvl="1"/>
            <a:r>
              <a:rPr kumimoji="1" lang="en-US" altLang="zh-CN" dirty="0"/>
              <a:t>Providing User Interface, sending request to and getting response from Server</a:t>
            </a:r>
          </a:p>
          <a:p>
            <a:pPr lvl="1"/>
            <a:r>
              <a:rPr kumimoji="1" lang="en-US" altLang="zh-CN" dirty="0"/>
              <a:t>HTML/CSS: responsible for static pages</a:t>
            </a:r>
          </a:p>
          <a:p>
            <a:pPr lvl="1"/>
            <a:r>
              <a:rPr kumimoji="1" lang="en-US" altLang="zh-CN" dirty="0"/>
              <a:t>JavaScript/AJAX: responsible for event response, and data transition between Client and Server</a:t>
            </a:r>
            <a:endParaRPr kumimoji="1"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E4568E-78D7-474E-8CE8-F154B54E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Project Design – Client side</a:t>
            </a:r>
            <a:endParaRPr kumimoji="1"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8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37CD1F-6A89-3845-9200-6E4968C9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kumimoji="1"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Project Design – Server side</a:t>
            </a:r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BE71B-C334-0348-B370-D4B7F28F6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Web Service with RESTful APIs to handle HTTP request and response</a:t>
            </a:r>
          </a:p>
          <a:p>
            <a:pPr lvl="1"/>
            <a:r>
              <a:rPr kumimoji="1" lang="en-US" altLang="zh-CN">
                <a:solidFill>
                  <a:srgbClr val="FFFFFF"/>
                </a:solidFill>
              </a:rPr>
              <a:t>Java Servlets will handle the RPC request from Client</a:t>
            </a:r>
          </a:p>
          <a:p>
            <a:pPr lvl="1"/>
            <a:r>
              <a:rPr kumimoji="1" lang="en-US" altLang="zh-CN">
                <a:solidFill>
                  <a:srgbClr val="FFFFFF"/>
                </a:solidFill>
              </a:rPr>
              <a:t>RESTful APIs inside Servlets, corresponding with each route, will handle the HTTP request(GET, POST, PUT, DELETE)</a:t>
            </a:r>
          </a:p>
          <a:p>
            <a:pPr lvl="1"/>
            <a:r>
              <a:rPr kumimoji="1" lang="en-US" altLang="zh-CN">
                <a:solidFill>
                  <a:srgbClr val="FFFFFF"/>
                </a:solidFill>
              </a:rPr>
              <a:t>Tomcat, as a Container, will manage Java Servlets</a:t>
            </a:r>
          </a:p>
          <a:p>
            <a:pPr lvl="1"/>
            <a:r>
              <a:rPr kumimoji="1" lang="en-US" altLang="zh-CN">
                <a:solidFill>
                  <a:srgbClr val="FFFFFF"/>
                </a:solidFill>
              </a:rPr>
              <a:t>Each RESTful API will be connected with Database or with external APIs</a:t>
            </a:r>
          </a:p>
          <a:p>
            <a:pPr lvl="1"/>
            <a:r>
              <a:rPr kumimoji="1" lang="en-US" altLang="zh-CN">
                <a:solidFill>
                  <a:srgbClr val="FFFFFF"/>
                </a:solidFill>
              </a:rPr>
              <a:t>Then, it will call different methods in order to get certain data and send them back to Client, based on users request</a:t>
            </a:r>
          </a:p>
          <a:p>
            <a:endParaRPr kumimoji="1"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82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37CD1F-6A89-3845-9200-6E4968C9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Project Design – Database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BE71B-C334-0348-B370-D4B7F28F6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kumimoji="1" lang="en-US" altLang="zh-CN">
                <a:solidFill>
                  <a:schemeClr val="bg1"/>
                </a:solidFill>
              </a:rPr>
              <a:t>MySQL Database</a:t>
            </a:r>
          </a:p>
          <a:p>
            <a:pPr lvl="1"/>
            <a:r>
              <a:rPr kumimoji="1" lang="en-US" altLang="zh-CN">
                <a:solidFill>
                  <a:schemeClr val="bg1"/>
                </a:solidFill>
              </a:rPr>
              <a:t>Event data: event_id, name, distance, address, rating, image, url</a:t>
            </a:r>
          </a:p>
          <a:p>
            <a:pPr lvl="1"/>
            <a:r>
              <a:rPr kumimoji="1" lang="en-US" altLang="zh-CN">
                <a:solidFill>
                  <a:schemeClr val="bg1"/>
                </a:solidFill>
              </a:rPr>
              <a:t>User data: user_id, password, first_name, last_name</a:t>
            </a:r>
          </a:p>
          <a:p>
            <a:pPr lvl="1"/>
            <a:r>
              <a:rPr kumimoji="1" lang="en-US" altLang="zh-CN">
                <a:solidFill>
                  <a:schemeClr val="bg1"/>
                </a:solidFill>
              </a:rPr>
              <a:t>History data: user_id, event_id, time</a:t>
            </a:r>
          </a:p>
          <a:p>
            <a:pPr lvl="1"/>
            <a:r>
              <a:rPr kumimoji="1" lang="en-US" altLang="zh-CN">
                <a:solidFill>
                  <a:schemeClr val="bg1"/>
                </a:solidFill>
              </a:rPr>
              <a:t>Category data: event_id, category</a:t>
            </a:r>
          </a:p>
        </p:txBody>
      </p:sp>
      <p:pic>
        <p:nvPicPr>
          <p:cNvPr id="1028" name="Picture 4" descr="https://lh4.googleusercontent.com/rFDcGUMuGvT1PKQJDMwRhzKX3_tX0CscCs2zcvO0lnJnFlYOIc0Yi8WzXYuJ2Ng2Dub3m70hqBq6elu9PjZu0HzhqziCj2I1NP3KE19HeCq4lV1xxdA8Lm10kOOXKeM1H5n6sCS13blUgfilCA">
            <a:extLst>
              <a:ext uri="{FF2B5EF4-FFF2-40B4-BE49-F238E27FC236}">
                <a16:creationId xmlns:a16="http://schemas.microsoft.com/office/drawing/2014/main" id="{7A93909F-7D21-A648-B491-2E3EC87B4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6115" y="2019075"/>
            <a:ext cx="6583947" cy="344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65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8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3528F3-EFCB-4F9C-AC6F-A130BC6FA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33639C4-7BA8-46BF-B77F-C44F350F8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4FA542-2523-4BD8-BCF7-09F23BB6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C937BF-4C1E-4507-B43D-0C7644CA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47E376DE-2C96-4763-AD42-01D60C2B0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B158AF34-A9BC-4D79-9525-2D3559540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9C7FAAF9-2552-422D-846A-3ADC4AD46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AE9C7168-E636-4C02-96D2-6D5824035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FA004EC-0377-4ED7-AA13-B901F5D0B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7874CAB0-23F6-4DCB-B2FB-6ABE95AA5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024AF93-149D-4CDC-9A3F-5B87F347D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B2CFD64-4261-4A73-9C38-9E7865DE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Progress Report</a:t>
            </a:r>
          </a:p>
        </p:txBody>
      </p:sp>
    </p:spTree>
    <p:extLst>
      <p:ext uri="{BB962C8B-B14F-4D97-AF65-F5344CB8AC3E}">
        <p14:creationId xmlns:p14="http://schemas.microsoft.com/office/powerpoint/2010/main" val="259981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F0F3330-819C-4F2F-B4AC-D6E4EE7D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86769-A31B-4178-BC18-9C8DB1322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" sz="1500"/>
              <a:t>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" sz="1500"/>
              <a:t>	address: "525 W Santa Clara San Jose",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" sz="1500"/>
              <a:t>	distance: 10.34,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	i</a:t>
            </a:r>
            <a:r>
              <a:rPr lang="en" sz="1500"/>
              <a:t>tem_id: "G5vYZ4bQTCFxR",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" sz="1500"/>
              <a:t>	image_url: "</a:t>
            </a:r>
            <a:r>
              <a:rPr lang="en" sz="1500">
                <a:hlinkClick r:id="rId2"/>
              </a:rPr>
              <a:t>https://s1.ticketm.net/dam/a/f1a/f5350339-0002-4587-baed-f15e79becf1a_925311_ARTIST_PAGE_3_2.jpg</a:t>
            </a:r>
            <a:r>
              <a:rPr lang="en" sz="1500"/>
              <a:t>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" sz="1500"/>
              <a:t>	name: "Paul McCartney - Freshen Up",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" sz="1500"/>
              <a:t>	rating: 0,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/>
              <a:t>	categories</a:t>
            </a:r>
            <a:r>
              <a:rPr lang="en" sz="1500"/>
              <a:t>: [ ],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" sz="1500"/>
              <a:t>	url: "</a:t>
            </a:r>
            <a:r>
              <a:rPr lang="en" sz="1500">
                <a:hlinkClick r:id="rId3"/>
              </a:rPr>
              <a:t>https://</a:t>
            </a:r>
            <a:r>
              <a:rPr lang="en" sz="1500" err="1">
                <a:hlinkClick r:id="rId3"/>
              </a:rPr>
              <a:t>www.ticketmaster.com</a:t>
            </a:r>
            <a:r>
              <a:rPr lang="en" sz="1500">
                <a:hlinkClick r:id="rId3"/>
              </a:rPr>
              <a:t>/paul-mccartney-freshen-up-san-jose-california-07-10-2019/event/1C005586BF3888AF</a:t>
            </a:r>
            <a:r>
              <a:rPr lang="en" sz="1500"/>
              <a:t>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" sz="1500"/>
              <a:t>}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" sz="1500"/>
            </a:b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81750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56BFF87-3D00-6D41-B610-14D9D2DE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4800"/>
              <a:t>Thank you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6084F711-77BB-4921-9125-EC0F65497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259" y="934222"/>
            <a:ext cx="329945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815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Macintosh PowerPoint</Application>
  <PresentationFormat>宽屏</PresentationFormat>
  <Paragraphs>45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Recommendation System in-class report</vt:lpstr>
      <vt:lpstr>Main Idea</vt:lpstr>
      <vt:lpstr>Project Design – Client side</vt:lpstr>
      <vt:lpstr>Project Design – Server side</vt:lpstr>
      <vt:lpstr>Project Design – Database</vt:lpstr>
      <vt:lpstr>Progress Report</vt:lpstr>
      <vt:lpstr>JSON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in-class report</dc:title>
  <dc:creator>Jianru Wang</dc:creator>
  <cp:lastModifiedBy>Jianru Wang</cp:lastModifiedBy>
  <cp:revision>1</cp:revision>
  <dcterms:created xsi:type="dcterms:W3CDTF">2019-04-11T21:50:58Z</dcterms:created>
  <dcterms:modified xsi:type="dcterms:W3CDTF">2019-04-11T21:51:04Z</dcterms:modified>
</cp:coreProperties>
</file>