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5777-8BC2-8245-98FB-692D636DA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8A977-AA13-2A4B-AAEA-167069814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DB-10</a:t>
            </a:r>
          </a:p>
        </p:txBody>
      </p:sp>
    </p:spTree>
    <p:extLst>
      <p:ext uri="{BB962C8B-B14F-4D97-AF65-F5344CB8AC3E}">
        <p14:creationId xmlns:p14="http://schemas.microsoft.com/office/powerpoint/2010/main" val="210216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731C-F0AF-9240-825E-A325C5EC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90E4-2C41-2643-A3E0-48D08492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 Database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Conceptual Design</a:t>
            </a:r>
          </a:p>
        </p:txBody>
      </p:sp>
    </p:spTree>
    <p:extLst>
      <p:ext uri="{BB962C8B-B14F-4D97-AF65-F5344CB8AC3E}">
        <p14:creationId xmlns:p14="http://schemas.microsoft.com/office/powerpoint/2010/main" val="323179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2183-1F6B-2C47-BD92-1E7E15AD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5FA0-13B6-D04B-A9FC-2DC7A191C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This project is dedicated to create a database that stores the performance of different machine learning models with different hyperparameter setting on some selected data sets.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E115-F6C8-1944-8626-EA6517DD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85097-CA87-A84C-958E-CF4A9C9F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data is obtained from Kaggle</a:t>
            </a:r>
          </a:p>
          <a:p>
            <a:r>
              <a:rPr lang="en-US" dirty="0"/>
              <a:t>Hyperparameter is generated with H2O</a:t>
            </a:r>
          </a:p>
          <a:p>
            <a:r>
              <a:rPr lang="en-US" dirty="0"/>
              <a:t>Model performance is evaluated by H2O</a:t>
            </a:r>
          </a:p>
        </p:txBody>
      </p:sp>
    </p:spTree>
    <p:extLst>
      <p:ext uri="{BB962C8B-B14F-4D97-AF65-F5344CB8AC3E}">
        <p14:creationId xmlns:p14="http://schemas.microsoft.com/office/powerpoint/2010/main" val="238377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A1BE-B497-FF48-BB41-0889E225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Design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BB8CF0-0669-0B46-91A0-2BAF1E44B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869" y="2279650"/>
            <a:ext cx="6045200" cy="3543300"/>
          </a:xfrm>
        </p:spPr>
      </p:pic>
    </p:spTree>
    <p:extLst>
      <p:ext uri="{BB962C8B-B14F-4D97-AF65-F5344CB8AC3E}">
        <p14:creationId xmlns:p14="http://schemas.microsoft.com/office/powerpoint/2010/main" val="3428468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31</TotalTime>
  <Words>61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MS Shell Dlg 2</vt:lpstr>
      <vt:lpstr>Arial</vt:lpstr>
      <vt:lpstr>Wingdings</vt:lpstr>
      <vt:lpstr>Wingdings 3</vt:lpstr>
      <vt:lpstr>Madison</vt:lpstr>
      <vt:lpstr>Progress Report</vt:lpstr>
      <vt:lpstr>Content</vt:lpstr>
      <vt:lpstr>About the Database</vt:lpstr>
      <vt:lpstr>Data Source</vt:lpstr>
      <vt:lpstr>Conceptual Design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zhang paul</dc:creator>
  <cp:lastModifiedBy>zhang paul</cp:lastModifiedBy>
  <cp:revision>2</cp:revision>
  <dcterms:created xsi:type="dcterms:W3CDTF">2019-04-16T14:09:22Z</dcterms:created>
  <dcterms:modified xsi:type="dcterms:W3CDTF">2019-04-16T14:40:45Z</dcterms:modified>
</cp:coreProperties>
</file>