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9" r:id="rId53"/>
    <p:sldId id="310" r:id="rId54"/>
    <p:sldId id="306" r:id="rId55"/>
    <p:sldId id="307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4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5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4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8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5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8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8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6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9" idx="1"/>
          </p:cNvCxnSpPr>
          <p:nvPr/>
        </p:nvCxnSpPr>
        <p:spPr>
          <a:xfrm>
            <a:off x="3125695" y="1509059"/>
            <a:ext cx="661476" cy="121728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1" idx="1"/>
          </p:cNvCxnSpPr>
          <p:nvPr/>
        </p:nvCxnSpPr>
        <p:spPr>
          <a:xfrm>
            <a:off x="3977342" y="3185459"/>
            <a:ext cx="258063" cy="119039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6"/>
            <a:endCxn id="15" idx="1"/>
          </p:cNvCxnSpPr>
          <p:nvPr/>
        </p:nvCxnSpPr>
        <p:spPr>
          <a:xfrm>
            <a:off x="4246283" y="2916518"/>
            <a:ext cx="1859757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ghtning Bolt 30"/>
          <p:cNvSpPr/>
          <p:nvPr/>
        </p:nvSpPr>
        <p:spPr>
          <a:xfrm>
            <a:off x="2991224" y="2191870"/>
            <a:ext cx="986118" cy="911412"/>
          </a:xfrm>
          <a:prstGeom prst="lightningBolt">
            <a:avLst/>
          </a:prstGeom>
          <a:gradFill>
            <a:gsLst>
              <a:gs pos="0">
                <a:srgbClr val="FF6600"/>
              </a:gs>
              <a:gs pos="100000">
                <a:srgbClr val="FFFF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8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1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4"/>
            <a:endCxn id="7" idx="1"/>
          </p:cNvCxnSpPr>
          <p:nvPr/>
        </p:nvCxnSpPr>
        <p:spPr>
          <a:xfrm>
            <a:off x="1135530" y="1419412"/>
            <a:ext cx="500112" cy="1306935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0"/>
          </p:cNvCxnSpPr>
          <p:nvPr/>
        </p:nvCxnSpPr>
        <p:spPr>
          <a:xfrm flipH="1">
            <a:off x="992094" y="3106688"/>
            <a:ext cx="643548" cy="172827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2015983" y="3106688"/>
            <a:ext cx="201289" cy="130693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>
            <a:off x="3394636" y="1240118"/>
            <a:ext cx="1378652" cy="14152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7"/>
            <a:endCxn id="13" idx="2"/>
          </p:cNvCxnSpPr>
          <p:nvPr/>
        </p:nvCxnSpPr>
        <p:spPr>
          <a:xfrm flipV="1">
            <a:off x="5153629" y="1150471"/>
            <a:ext cx="1844817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12" idx="2"/>
          </p:cNvCxnSpPr>
          <p:nvPr/>
        </p:nvCxnSpPr>
        <p:spPr>
          <a:xfrm>
            <a:off x="5153629" y="1761982"/>
            <a:ext cx="873640" cy="88559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7" idx="1"/>
          </p:cNvCxnSpPr>
          <p:nvPr/>
        </p:nvCxnSpPr>
        <p:spPr>
          <a:xfrm>
            <a:off x="4615746" y="4756193"/>
            <a:ext cx="1000222" cy="10570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7"/>
            <a:endCxn id="14" idx="2"/>
          </p:cNvCxnSpPr>
          <p:nvPr/>
        </p:nvCxnSpPr>
        <p:spPr>
          <a:xfrm flipV="1">
            <a:off x="6486381" y="2916518"/>
            <a:ext cx="1289006" cy="130693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5"/>
            <a:endCxn id="16" idx="1"/>
          </p:cNvCxnSpPr>
          <p:nvPr/>
        </p:nvCxnSpPr>
        <p:spPr>
          <a:xfrm>
            <a:off x="6486381" y="4603793"/>
            <a:ext cx="1367777" cy="7910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13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9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76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0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5" idx="4"/>
            <a:endCxn id="19" idx="0"/>
          </p:cNvCxnSpPr>
          <p:nvPr/>
        </p:nvCxnSpPr>
        <p:spPr>
          <a:xfrm flipH="1">
            <a:off x="992094" y="1419412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6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38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0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0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1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8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06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23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5778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929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3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5044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4346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771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9053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2317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446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1036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680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2412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5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8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50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55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29504" y="60033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91439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 flipV="1">
            <a:off x="4615746" y="4375852"/>
            <a:ext cx="2113758" cy="189645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>
            <a:off x="5232400" y="993170"/>
            <a:ext cx="2621758" cy="57864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78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29504" y="60033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91439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58327" y="402813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54158" y="21884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 flipV="1">
            <a:off x="4615746" y="4375852"/>
            <a:ext cx="2113758" cy="189645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521233" cy="267662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3159641" cy="347711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>
            <a:off x="5232400" y="993170"/>
            <a:ext cx="2621758" cy="57864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027269" y="2916517"/>
            <a:ext cx="268942" cy="1111622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57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9435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5" idx="4"/>
          </p:cNvCxnSpPr>
          <p:nvPr/>
        </p:nvCxnSpPr>
        <p:spPr>
          <a:xfrm flipV="1">
            <a:off x="992094" y="1419412"/>
            <a:ext cx="143436" cy="341555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8" idx="2"/>
          </p:cNvCxnSpPr>
          <p:nvPr/>
        </p:nvCxnSpPr>
        <p:spPr>
          <a:xfrm>
            <a:off x="1182264" y="5294076"/>
            <a:ext cx="1674489" cy="670441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8" idx="0"/>
          </p:cNvCxnSpPr>
          <p:nvPr/>
        </p:nvCxnSpPr>
        <p:spPr>
          <a:xfrm flipH="1">
            <a:off x="3125695" y="3185459"/>
            <a:ext cx="851647" cy="2510116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7" idx="6"/>
          </p:cNvCxnSpPr>
          <p:nvPr/>
        </p:nvCxnSpPr>
        <p:spPr>
          <a:xfrm flipH="1">
            <a:off x="2094754" y="2916518"/>
            <a:ext cx="1613646" cy="0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4"/>
            <a:endCxn id="16" idx="1"/>
          </p:cNvCxnSpPr>
          <p:nvPr/>
        </p:nvCxnSpPr>
        <p:spPr>
          <a:xfrm>
            <a:off x="7267388" y="1419412"/>
            <a:ext cx="586770" cy="3975428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  <a:endCxn id="11" idx="7"/>
          </p:cNvCxnSpPr>
          <p:nvPr/>
        </p:nvCxnSpPr>
        <p:spPr>
          <a:xfrm flipH="1">
            <a:off x="4615746" y="1150471"/>
            <a:ext cx="2382700" cy="3225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2"/>
            <a:endCxn id="12" idx="5"/>
          </p:cNvCxnSpPr>
          <p:nvPr/>
        </p:nvCxnSpPr>
        <p:spPr>
          <a:xfrm flipH="1" flipV="1">
            <a:off x="6486381" y="2837746"/>
            <a:ext cx="1289006" cy="2747265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17" idx="7"/>
          </p:cNvCxnSpPr>
          <p:nvPr/>
        </p:nvCxnSpPr>
        <p:spPr>
          <a:xfrm flipH="1">
            <a:off x="5996309" y="4603793"/>
            <a:ext cx="109731" cy="1209401"/>
          </a:xfrm>
          <a:prstGeom prst="line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2" idx="4"/>
          </p:cNvCxnSpPr>
          <p:nvPr/>
        </p:nvCxnSpPr>
        <p:spPr>
          <a:xfrm flipV="1">
            <a:off x="6296211" y="2916517"/>
            <a:ext cx="0" cy="1228164"/>
          </a:xfrm>
          <a:prstGeom prst="line">
            <a:avLst/>
          </a:prstGeom>
          <a:ln w="50800">
            <a:solidFill>
              <a:schemeClr val="accent6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9435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V="1">
            <a:off x="4694517" y="4413623"/>
            <a:ext cx="1332752" cy="15240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 flipH="1">
            <a:off x="2217272" y="3106688"/>
            <a:ext cx="1569899" cy="130693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2790175" cy="279316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5729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7817" y="306891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35405" y="2916517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5" idx="2"/>
          </p:cNvCxnSpPr>
          <p:nvPr/>
        </p:nvCxnSpPr>
        <p:spPr>
          <a:xfrm flipH="1" flipV="1">
            <a:off x="4235405" y="3185459"/>
            <a:ext cx="459112" cy="138056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10" idx="0"/>
          </p:cNvCxnSpPr>
          <p:nvPr/>
        </p:nvCxnSpPr>
        <p:spPr>
          <a:xfrm>
            <a:off x="866588" y="3528027"/>
            <a:ext cx="1350684" cy="885596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998311" cy="156500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842680" cy="38936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2621758" cy="1154535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6"/>
          </p:cNvCxnSpPr>
          <p:nvPr/>
        </p:nvCxnSpPr>
        <p:spPr>
          <a:xfrm flipH="1" flipV="1">
            <a:off x="7536329" y="1150471"/>
            <a:ext cx="508000" cy="1497105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3"/>
            <a:endCxn id="17" idx="6"/>
          </p:cNvCxnSpPr>
          <p:nvPr/>
        </p:nvCxnSpPr>
        <p:spPr>
          <a:xfrm flipH="1">
            <a:off x="6075080" y="5775181"/>
            <a:ext cx="1779078" cy="22818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12" idx="6"/>
          </p:cNvCxnSpPr>
          <p:nvPr/>
        </p:nvCxnSpPr>
        <p:spPr>
          <a:xfrm flipH="1" flipV="1">
            <a:off x="6565152" y="2647576"/>
            <a:ext cx="1210235" cy="268942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2703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7817" y="306891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09140" y="3442447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79975" y="89240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30369" y="1574800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35405" y="2916517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98446" y="593164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9386" y="3965386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7"/>
            <a:endCxn id="10" idx="2"/>
          </p:cNvCxnSpPr>
          <p:nvPr/>
        </p:nvCxnSpPr>
        <p:spPr>
          <a:xfrm flipV="1">
            <a:off x="1182264" y="4682565"/>
            <a:ext cx="766066" cy="23117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1" idx="2"/>
          </p:cNvCxnSpPr>
          <p:nvPr/>
        </p:nvCxnSpPr>
        <p:spPr>
          <a:xfrm flipV="1">
            <a:off x="2486213" y="4566023"/>
            <a:ext cx="1670421" cy="116542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0"/>
            <a:endCxn id="15" idx="4"/>
          </p:cNvCxnSpPr>
          <p:nvPr/>
        </p:nvCxnSpPr>
        <p:spPr>
          <a:xfrm flipV="1">
            <a:off x="4425576" y="3454400"/>
            <a:ext cx="78771" cy="842681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8" idx="7"/>
          </p:cNvCxnSpPr>
          <p:nvPr/>
        </p:nvCxnSpPr>
        <p:spPr>
          <a:xfrm flipH="1">
            <a:off x="3315865" y="4756193"/>
            <a:ext cx="919540" cy="1018153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6" idx="6"/>
          </p:cNvCxnSpPr>
          <p:nvPr/>
        </p:nvCxnSpPr>
        <p:spPr>
          <a:xfrm flipH="1" flipV="1">
            <a:off x="3394636" y="1240118"/>
            <a:ext cx="1299881" cy="331694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5"/>
            <a:endCxn id="7" idx="1"/>
          </p:cNvCxnSpPr>
          <p:nvPr/>
        </p:nvCxnSpPr>
        <p:spPr>
          <a:xfrm>
            <a:off x="1325700" y="1340641"/>
            <a:ext cx="309942" cy="1385706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5"/>
            <a:endCxn id="10" idx="0"/>
          </p:cNvCxnSpPr>
          <p:nvPr/>
        </p:nvCxnSpPr>
        <p:spPr>
          <a:xfrm>
            <a:off x="1246929" y="3528027"/>
            <a:ext cx="970343" cy="885596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1"/>
            <a:endCxn id="6" idx="5"/>
          </p:cNvCxnSpPr>
          <p:nvPr/>
        </p:nvCxnSpPr>
        <p:spPr>
          <a:xfrm flipH="1" flipV="1">
            <a:off x="3315865" y="1430288"/>
            <a:ext cx="998311" cy="1565000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8" idx="4"/>
          </p:cNvCxnSpPr>
          <p:nvPr/>
        </p:nvCxnSpPr>
        <p:spPr>
          <a:xfrm flipH="1" flipV="1">
            <a:off x="4963459" y="1840753"/>
            <a:ext cx="794869" cy="2124633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1"/>
            <a:endCxn id="8" idx="6"/>
          </p:cNvCxnSpPr>
          <p:nvPr/>
        </p:nvCxnSpPr>
        <p:spPr>
          <a:xfrm flipH="1" flipV="1">
            <a:off x="5232400" y="1571812"/>
            <a:ext cx="1376740" cy="81759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13" idx="2"/>
          </p:cNvCxnSpPr>
          <p:nvPr/>
        </p:nvCxnSpPr>
        <p:spPr>
          <a:xfrm flipV="1">
            <a:off x="6799311" y="1161347"/>
            <a:ext cx="1080664" cy="413453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1"/>
            <a:endCxn id="17" idx="6"/>
          </p:cNvCxnSpPr>
          <p:nvPr/>
        </p:nvCxnSpPr>
        <p:spPr>
          <a:xfrm flipH="1" flipV="1">
            <a:off x="6027269" y="4234328"/>
            <a:ext cx="1049948" cy="1776088"/>
          </a:xfrm>
          <a:prstGeom prst="line">
            <a:avLst/>
          </a:prstGeom>
          <a:ln w="508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</p:cNvCxnSpPr>
          <p:nvPr/>
        </p:nvCxnSpPr>
        <p:spPr>
          <a:xfrm>
            <a:off x="6530369" y="1843742"/>
            <a:ext cx="268942" cy="1598705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619" y="6233458"/>
            <a:ext cx="389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Gossip </a:t>
            </a:r>
            <a:r>
              <a:rPr lang="en-US" sz="3200" i="1" dirty="0" err="1" smtClean="0"/>
              <a:t>fanout</a:t>
            </a:r>
            <a:r>
              <a:rPr lang="en-US" sz="3200" dirty="0" smtClean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528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89504" y="98013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79896" y="23786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89623" y="23786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3"/>
            <a:endCxn id="34" idx="7"/>
          </p:cNvCxnSpPr>
          <p:nvPr/>
        </p:nvCxnSpPr>
        <p:spPr>
          <a:xfrm flipH="1">
            <a:off x="3348735" y="1439251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4648616" y="1439251"/>
            <a:ext cx="810051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89504" y="23786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2" idx="4"/>
            <a:endCxn id="38" idx="0"/>
          </p:cNvCxnSpPr>
          <p:nvPr/>
        </p:nvCxnSpPr>
        <p:spPr>
          <a:xfrm>
            <a:off x="4458446" y="1518022"/>
            <a:ext cx="0" cy="86061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89623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3149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4" idx="2"/>
            <a:endCxn id="43" idx="7"/>
          </p:cNvCxnSpPr>
          <p:nvPr/>
        </p:nvCxnSpPr>
        <p:spPr>
          <a:xfrm flipH="1">
            <a:off x="1122261" y="2647575"/>
            <a:ext cx="1767362" cy="1819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4"/>
            <a:endCxn id="42" idx="0"/>
          </p:cNvCxnSpPr>
          <p:nvPr/>
        </p:nvCxnSpPr>
        <p:spPr>
          <a:xfrm>
            <a:off x="3158565" y="2916516"/>
            <a:ext cx="0" cy="1471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2860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4" idx="3"/>
            <a:endCxn id="48" idx="0"/>
          </p:cNvCxnSpPr>
          <p:nvPr/>
        </p:nvCxnSpPr>
        <p:spPr>
          <a:xfrm flipH="1">
            <a:off x="2041802" y="2837745"/>
            <a:ext cx="926592" cy="155005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079158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959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8" idx="3"/>
            <a:endCxn id="51" idx="0"/>
          </p:cNvCxnSpPr>
          <p:nvPr/>
        </p:nvCxnSpPr>
        <p:spPr>
          <a:xfrm flipH="1">
            <a:off x="3560901" y="2837745"/>
            <a:ext cx="70737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5"/>
            <a:endCxn id="50" idx="0"/>
          </p:cNvCxnSpPr>
          <p:nvPr/>
        </p:nvCxnSpPr>
        <p:spPr>
          <a:xfrm>
            <a:off x="4648616" y="2837745"/>
            <a:ext cx="69948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189504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4458446" y="2916516"/>
            <a:ext cx="0" cy="21993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31876" y="43090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70618" y="43090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33" idx="4"/>
            <a:endCxn id="58" idx="0"/>
          </p:cNvCxnSpPr>
          <p:nvPr/>
        </p:nvCxnSpPr>
        <p:spPr>
          <a:xfrm>
            <a:off x="5648838" y="2916516"/>
            <a:ext cx="90722" cy="139251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6"/>
            <a:endCxn id="57" idx="1"/>
          </p:cNvCxnSpPr>
          <p:nvPr/>
        </p:nvCxnSpPr>
        <p:spPr>
          <a:xfrm>
            <a:off x="5917779" y="2647575"/>
            <a:ext cx="1892868" cy="174022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62713" y="428512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33" idx="5"/>
            <a:endCxn id="61" idx="0"/>
          </p:cNvCxnSpPr>
          <p:nvPr/>
        </p:nvCxnSpPr>
        <p:spPr>
          <a:xfrm>
            <a:off x="5839008" y="2837745"/>
            <a:ext cx="892647" cy="1447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4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18" idx="0"/>
          </p:cNvCxnSpPr>
          <p:nvPr/>
        </p:nvCxnSpPr>
        <p:spPr>
          <a:xfrm>
            <a:off x="1325700" y="1340641"/>
            <a:ext cx="1799995" cy="435493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35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89504" y="98013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79896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89623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3"/>
            <a:endCxn id="34" idx="7"/>
          </p:cNvCxnSpPr>
          <p:nvPr/>
        </p:nvCxnSpPr>
        <p:spPr>
          <a:xfrm flipH="1">
            <a:off x="3348735" y="1439251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4648616" y="1439251"/>
            <a:ext cx="810051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89504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2" idx="4"/>
            <a:endCxn id="38" idx="0"/>
          </p:cNvCxnSpPr>
          <p:nvPr/>
        </p:nvCxnSpPr>
        <p:spPr>
          <a:xfrm>
            <a:off x="4458446" y="1518022"/>
            <a:ext cx="0" cy="86061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89623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3149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4" idx="2"/>
            <a:endCxn id="43" idx="7"/>
          </p:cNvCxnSpPr>
          <p:nvPr/>
        </p:nvCxnSpPr>
        <p:spPr>
          <a:xfrm flipH="1">
            <a:off x="1122261" y="2647575"/>
            <a:ext cx="1767362" cy="1819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4"/>
            <a:endCxn id="42" idx="0"/>
          </p:cNvCxnSpPr>
          <p:nvPr/>
        </p:nvCxnSpPr>
        <p:spPr>
          <a:xfrm>
            <a:off x="3158565" y="2916516"/>
            <a:ext cx="0" cy="1471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2860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4" idx="3"/>
            <a:endCxn id="48" idx="0"/>
          </p:cNvCxnSpPr>
          <p:nvPr/>
        </p:nvCxnSpPr>
        <p:spPr>
          <a:xfrm flipH="1">
            <a:off x="2041802" y="2837745"/>
            <a:ext cx="926592" cy="155005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079158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959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8" idx="3"/>
            <a:endCxn id="51" idx="0"/>
          </p:cNvCxnSpPr>
          <p:nvPr/>
        </p:nvCxnSpPr>
        <p:spPr>
          <a:xfrm flipH="1">
            <a:off x="3560901" y="2837745"/>
            <a:ext cx="70737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5"/>
            <a:endCxn id="50" idx="0"/>
          </p:cNvCxnSpPr>
          <p:nvPr/>
        </p:nvCxnSpPr>
        <p:spPr>
          <a:xfrm>
            <a:off x="4648616" y="2837745"/>
            <a:ext cx="69948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189504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4458446" y="2916516"/>
            <a:ext cx="0" cy="21993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31876" y="43090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70618" y="43090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33" idx="4"/>
            <a:endCxn id="58" idx="0"/>
          </p:cNvCxnSpPr>
          <p:nvPr/>
        </p:nvCxnSpPr>
        <p:spPr>
          <a:xfrm>
            <a:off x="5648838" y="2916516"/>
            <a:ext cx="90722" cy="139251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6"/>
            <a:endCxn id="57" idx="1"/>
          </p:cNvCxnSpPr>
          <p:nvPr/>
        </p:nvCxnSpPr>
        <p:spPr>
          <a:xfrm>
            <a:off x="5917779" y="2647575"/>
            <a:ext cx="1892868" cy="174022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62713" y="428512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33" idx="5"/>
            <a:endCxn id="61" idx="0"/>
          </p:cNvCxnSpPr>
          <p:nvPr/>
        </p:nvCxnSpPr>
        <p:spPr>
          <a:xfrm>
            <a:off x="5839008" y="2837745"/>
            <a:ext cx="892647" cy="1447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01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89504" y="98013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79896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89623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3"/>
            <a:endCxn id="34" idx="7"/>
          </p:cNvCxnSpPr>
          <p:nvPr/>
        </p:nvCxnSpPr>
        <p:spPr>
          <a:xfrm flipH="1">
            <a:off x="3348735" y="1439251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4648616" y="1439251"/>
            <a:ext cx="810051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89504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2" idx="4"/>
            <a:endCxn id="38" idx="0"/>
          </p:cNvCxnSpPr>
          <p:nvPr/>
        </p:nvCxnSpPr>
        <p:spPr>
          <a:xfrm>
            <a:off x="4458446" y="1518022"/>
            <a:ext cx="0" cy="86061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89623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3149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4" idx="2"/>
            <a:endCxn id="43" idx="7"/>
          </p:cNvCxnSpPr>
          <p:nvPr/>
        </p:nvCxnSpPr>
        <p:spPr>
          <a:xfrm flipH="1">
            <a:off x="1122261" y="2647575"/>
            <a:ext cx="1767362" cy="1819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4"/>
            <a:endCxn id="42" idx="0"/>
          </p:cNvCxnSpPr>
          <p:nvPr/>
        </p:nvCxnSpPr>
        <p:spPr>
          <a:xfrm>
            <a:off x="3158565" y="2916516"/>
            <a:ext cx="0" cy="1471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2860" y="438780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4" idx="3"/>
            <a:endCxn id="48" idx="0"/>
          </p:cNvCxnSpPr>
          <p:nvPr/>
        </p:nvCxnSpPr>
        <p:spPr>
          <a:xfrm flipH="1">
            <a:off x="2041802" y="2837745"/>
            <a:ext cx="926592" cy="155005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079158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959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8" idx="3"/>
            <a:endCxn id="51" idx="0"/>
          </p:cNvCxnSpPr>
          <p:nvPr/>
        </p:nvCxnSpPr>
        <p:spPr>
          <a:xfrm flipH="1">
            <a:off x="3560901" y="2837745"/>
            <a:ext cx="70737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5"/>
            <a:endCxn id="50" idx="0"/>
          </p:cNvCxnSpPr>
          <p:nvPr/>
        </p:nvCxnSpPr>
        <p:spPr>
          <a:xfrm>
            <a:off x="4648616" y="2837745"/>
            <a:ext cx="69948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189504" y="5115858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4458446" y="2916516"/>
            <a:ext cx="0" cy="21993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31876" y="43090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70618" y="430903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33" idx="4"/>
            <a:endCxn id="58" idx="0"/>
          </p:cNvCxnSpPr>
          <p:nvPr/>
        </p:nvCxnSpPr>
        <p:spPr>
          <a:xfrm>
            <a:off x="5648838" y="2916516"/>
            <a:ext cx="90722" cy="139251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6"/>
            <a:endCxn id="57" idx="1"/>
          </p:cNvCxnSpPr>
          <p:nvPr/>
        </p:nvCxnSpPr>
        <p:spPr>
          <a:xfrm>
            <a:off x="5917779" y="2647575"/>
            <a:ext cx="1892868" cy="174022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62713" y="428512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33" idx="5"/>
            <a:endCxn id="61" idx="0"/>
          </p:cNvCxnSpPr>
          <p:nvPr/>
        </p:nvCxnSpPr>
        <p:spPr>
          <a:xfrm>
            <a:off x="5839008" y="2837745"/>
            <a:ext cx="892647" cy="1447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77146" y="1164079"/>
            <a:ext cx="294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4 in 13 nodes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65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89504" y="98013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79896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89623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3"/>
            <a:endCxn id="34" idx="7"/>
          </p:cNvCxnSpPr>
          <p:nvPr/>
        </p:nvCxnSpPr>
        <p:spPr>
          <a:xfrm flipH="1">
            <a:off x="3348735" y="1439251"/>
            <a:ext cx="919540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4648616" y="1439251"/>
            <a:ext cx="810051" cy="101815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89504" y="2378633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2" idx="4"/>
            <a:endCxn id="38" idx="0"/>
          </p:cNvCxnSpPr>
          <p:nvPr/>
        </p:nvCxnSpPr>
        <p:spPr>
          <a:xfrm>
            <a:off x="4458446" y="1518022"/>
            <a:ext cx="0" cy="86061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89623" y="4387804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3149" y="4387804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4" idx="2"/>
            <a:endCxn id="43" idx="7"/>
          </p:cNvCxnSpPr>
          <p:nvPr/>
        </p:nvCxnSpPr>
        <p:spPr>
          <a:xfrm flipH="1">
            <a:off x="1122261" y="2647575"/>
            <a:ext cx="1767362" cy="1819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4"/>
            <a:endCxn id="42" idx="0"/>
          </p:cNvCxnSpPr>
          <p:nvPr/>
        </p:nvCxnSpPr>
        <p:spPr>
          <a:xfrm>
            <a:off x="3158565" y="2916516"/>
            <a:ext cx="0" cy="14712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2860" y="4387804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4" idx="3"/>
            <a:endCxn id="48" idx="0"/>
          </p:cNvCxnSpPr>
          <p:nvPr/>
        </p:nvCxnSpPr>
        <p:spPr>
          <a:xfrm flipH="1">
            <a:off x="2041802" y="2837745"/>
            <a:ext cx="926592" cy="155005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079158" y="5115858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959" y="5115858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8" idx="3"/>
            <a:endCxn id="51" idx="0"/>
          </p:cNvCxnSpPr>
          <p:nvPr/>
        </p:nvCxnSpPr>
        <p:spPr>
          <a:xfrm flipH="1">
            <a:off x="3560901" y="2837745"/>
            <a:ext cx="70737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5"/>
            <a:endCxn id="50" idx="0"/>
          </p:cNvCxnSpPr>
          <p:nvPr/>
        </p:nvCxnSpPr>
        <p:spPr>
          <a:xfrm>
            <a:off x="4648616" y="2837745"/>
            <a:ext cx="699484" cy="227811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189504" y="5115858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4458446" y="2916516"/>
            <a:ext cx="0" cy="219934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31876" y="4309033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70618" y="4309033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33" idx="4"/>
            <a:endCxn id="58" idx="0"/>
          </p:cNvCxnSpPr>
          <p:nvPr/>
        </p:nvCxnSpPr>
        <p:spPr>
          <a:xfrm>
            <a:off x="5648838" y="2916516"/>
            <a:ext cx="90722" cy="1392517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6"/>
            <a:endCxn id="57" idx="1"/>
          </p:cNvCxnSpPr>
          <p:nvPr/>
        </p:nvCxnSpPr>
        <p:spPr>
          <a:xfrm>
            <a:off x="5917779" y="2647575"/>
            <a:ext cx="1892868" cy="174022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62713" y="4285126"/>
            <a:ext cx="537883" cy="537883"/>
          </a:xfrm>
          <a:prstGeom prst="ellipse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33" idx="5"/>
            <a:endCxn id="61" idx="0"/>
          </p:cNvCxnSpPr>
          <p:nvPr/>
        </p:nvCxnSpPr>
        <p:spPr>
          <a:xfrm>
            <a:off x="5839008" y="2837745"/>
            <a:ext cx="892647" cy="14473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77146" y="1164079"/>
            <a:ext cx="294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4 in 13 nodes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162" y="5299798"/>
            <a:ext cx="294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9</a:t>
            </a:r>
            <a:r>
              <a:rPr lang="en-US" sz="4000" dirty="0" smtClean="0">
                <a:solidFill>
                  <a:srgbClr val="008000"/>
                </a:solidFill>
              </a:rPr>
              <a:t> in 13 nodes</a:t>
            </a:r>
            <a:endParaRPr lang="en-US" sz="4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2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18" idx="0"/>
          </p:cNvCxnSpPr>
          <p:nvPr/>
        </p:nvCxnSpPr>
        <p:spPr>
          <a:xfrm>
            <a:off x="1325700" y="1340641"/>
            <a:ext cx="1799995" cy="435493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7" idx="1"/>
          </p:cNvCxnSpPr>
          <p:nvPr/>
        </p:nvCxnSpPr>
        <p:spPr>
          <a:xfrm>
            <a:off x="1325700" y="1340641"/>
            <a:ext cx="4290268" cy="447255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11" idx="1"/>
          </p:cNvCxnSpPr>
          <p:nvPr/>
        </p:nvCxnSpPr>
        <p:spPr>
          <a:xfrm>
            <a:off x="1325700" y="1340641"/>
            <a:ext cx="2909705" cy="303521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3" idx="2"/>
          </p:cNvCxnSpPr>
          <p:nvPr/>
        </p:nvCxnSpPr>
        <p:spPr>
          <a:xfrm>
            <a:off x="1404471" y="1150471"/>
            <a:ext cx="5593975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6"/>
            <a:endCxn id="8" idx="2"/>
          </p:cNvCxnSpPr>
          <p:nvPr/>
        </p:nvCxnSpPr>
        <p:spPr>
          <a:xfrm>
            <a:off x="1404471" y="1150471"/>
            <a:ext cx="3290046" cy="42134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9" idx="1"/>
          </p:cNvCxnSpPr>
          <p:nvPr/>
        </p:nvCxnSpPr>
        <p:spPr>
          <a:xfrm>
            <a:off x="1325700" y="1340641"/>
            <a:ext cx="2461471" cy="138570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2"/>
          </p:cNvCxnSpPr>
          <p:nvPr/>
        </p:nvCxnSpPr>
        <p:spPr>
          <a:xfrm>
            <a:off x="1404471" y="1255058"/>
            <a:ext cx="4622798" cy="139251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4" idx="2"/>
          </p:cNvCxnSpPr>
          <p:nvPr/>
        </p:nvCxnSpPr>
        <p:spPr>
          <a:xfrm>
            <a:off x="1370523" y="1221113"/>
            <a:ext cx="6404864" cy="169540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5"/>
            <a:endCxn id="15" idx="1"/>
          </p:cNvCxnSpPr>
          <p:nvPr/>
        </p:nvCxnSpPr>
        <p:spPr>
          <a:xfrm>
            <a:off x="1325700" y="1340641"/>
            <a:ext cx="4780340" cy="288281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6" idx="1"/>
          </p:cNvCxnSpPr>
          <p:nvPr/>
        </p:nvCxnSpPr>
        <p:spPr>
          <a:xfrm>
            <a:off x="1355582" y="1295818"/>
            <a:ext cx="6498576" cy="409902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9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1325700" y="1340641"/>
            <a:ext cx="1393594" cy="334192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ross 3"/>
          <p:cNvSpPr/>
          <p:nvPr/>
        </p:nvSpPr>
        <p:spPr>
          <a:xfrm rot="2590489">
            <a:off x="2551953" y="4661382"/>
            <a:ext cx="609599" cy="645460"/>
          </a:xfrm>
          <a:prstGeom prst="plus">
            <a:avLst>
              <a:gd name="adj" fmla="val 372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7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1325700" y="1340641"/>
            <a:ext cx="1393594" cy="334192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ross 3"/>
          <p:cNvSpPr/>
          <p:nvPr/>
        </p:nvSpPr>
        <p:spPr>
          <a:xfrm rot="2590489">
            <a:off x="2551953" y="4661382"/>
            <a:ext cx="609599" cy="645460"/>
          </a:xfrm>
          <a:prstGeom prst="plus">
            <a:avLst>
              <a:gd name="adj" fmla="val 372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ghtning Bolt 1"/>
          <p:cNvSpPr/>
          <p:nvPr/>
        </p:nvSpPr>
        <p:spPr>
          <a:xfrm>
            <a:off x="149412" y="239059"/>
            <a:ext cx="986118" cy="911412"/>
          </a:xfrm>
          <a:prstGeom prst="lightningBolt">
            <a:avLst/>
          </a:prstGeom>
          <a:gradFill>
            <a:gsLst>
              <a:gs pos="0">
                <a:srgbClr val="FF6600"/>
              </a:gs>
              <a:gs pos="100000">
                <a:srgbClr val="FFFF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90</Words>
  <Application>Microsoft Macintosh PowerPoint</Application>
  <PresentationFormat>On-screen Show (4:3)</PresentationFormat>
  <Paragraphs>33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 / FCT / UNL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Leitão</dc:creator>
  <cp:lastModifiedBy>João Leitão</cp:lastModifiedBy>
  <cp:revision>28</cp:revision>
  <cp:lastPrinted>2014-10-26T17:05:57Z</cp:lastPrinted>
  <dcterms:created xsi:type="dcterms:W3CDTF">2014-10-22T20:09:37Z</dcterms:created>
  <dcterms:modified xsi:type="dcterms:W3CDTF">2014-10-27T16:27:45Z</dcterms:modified>
</cp:coreProperties>
</file>