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F312-FE95-094A-8CF2-6D97D882E576}" type="datetimeFigureOut">
              <a:rPr lang="en-US" smtClean="0"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A-A4D6-724C-B901-904C4800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4"/>
            <a:endCxn id="19" idx="0"/>
          </p:cNvCxnSpPr>
          <p:nvPr/>
        </p:nvCxnSpPr>
        <p:spPr>
          <a:xfrm flipH="1">
            <a:off x="992094" y="1419412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18" idx="0"/>
          </p:cNvCxnSpPr>
          <p:nvPr/>
        </p:nvCxnSpPr>
        <p:spPr>
          <a:xfrm>
            <a:off x="1325700" y="1340641"/>
            <a:ext cx="1799995" cy="435493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18" idx="0"/>
          </p:cNvCxnSpPr>
          <p:nvPr/>
        </p:nvCxnSpPr>
        <p:spPr>
          <a:xfrm>
            <a:off x="1325700" y="1340641"/>
            <a:ext cx="1799995" cy="435493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7" idx="1"/>
          </p:cNvCxnSpPr>
          <p:nvPr/>
        </p:nvCxnSpPr>
        <p:spPr>
          <a:xfrm>
            <a:off x="1325700" y="1340641"/>
            <a:ext cx="4290268" cy="447255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11" idx="1"/>
          </p:cNvCxnSpPr>
          <p:nvPr/>
        </p:nvCxnSpPr>
        <p:spPr>
          <a:xfrm>
            <a:off x="1325700" y="1340641"/>
            <a:ext cx="2909705" cy="303521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404471" y="1150471"/>
            <a:ext cx="1452282" cy="8964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3" idx="2"/>
          </p:cNvCxnSpPr>
          <p:nvPr/>
        </p:nvCxnSpPr>
        <p:spPr>
          <a:xfrm>
            <a:off x="1404471" y="1150471"/>
            <a:ext cx="5593975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8" idx="2"/>
          </p:cNvCxnSpPr>
          <p:nvPr/>
        </p:nvCxnSpPr>
        <p:spPr>
          <a:xfrm>
            <a:off x="1404471" y="1150471"/>
            <a:ext cx="3290046" cy="42134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9" idx="1"/>
          </p:cNvCxnSpPr>
          <p:nvPr/>
        </p:nvCxnSpPr>
        <p:spPr>
          <a:xfrm>
            <a:off x="1325700" y="1340641"/>
            <a:ext cx="2461471" cy="13857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2"/>
          </p:cNvCxnSpPr>
          <p:nvPr/>
        </p:nvCxnSpPr>
        <p:spPr>
          <a:xfrm>
            <a:off x="1404471" y="1255058"/>
            <a:ext cx="4622798" cy="139251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2"/>
          </p:cNvCxnSpPr>
          <p:nvPr/>
        </p:nvCxnSpPr>
        <p:spPr>
          <a:xfrm>
            <a:off x="1370523" y="1221113"/>
            <a:ext cx="6404864" cy="16954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5"/>
            <a:endCxn id="15" idx="1"/>
          </p:cNvCxnSpPr>
          <p:nvPr/>
        </p:nvCxnSpPr>
        <p:spPr>
          <a:xfrm>
            <a:off x="1325700" y="1340641"/>
            <a:ext cx="4780340" cy="288281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6" idx="1"/>
          </p:cNvCxnSpPr>
          <p:nvPr/>
        </p:nvCxnSpPr>
        <p:spPr>
          <a:xfrm>
            <a:off x="1355582" y="1295818"/>
            <a:ext cx="6498576" cy="409902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1325700" y="1340641"/>
            <a:ext cx="1393594" cy="334192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ross 3"/>
          <p:cNvSpPr/>
          <p:nvPr/>
        </p:nvSpPr>
        <p:spPr>
          <a:xfrm rot="2590489">
            <a:off x="2551953" y="4661382"/>
            <a:ext cx="609599" cy="645460"/>
          </a:xfrm>
          <a:prstGeom prst="plus">
            <a:avLst>
              <a:gd name="adj" fmla="val 372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66588" y="881529"/>
            <a:ext cx="537883" cy="5378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6753" y="9711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6871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4517" y="1302870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8400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8330" y="44136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6634" y="42970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7269" y="237863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8446" y="88152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5387" y="2647576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7269" y="4144681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75387" y="5316069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7197" y="5734423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6753" y="5695575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152" y="4834964"/>
            <a:ext cx="537883" cy="5378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92094" y="1380564"/>
            <a:ext cx="143436" cy="34155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206170" y="1361558"/>
            <a:ext cx="820931" cy="3130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1325700" y="1340641"/>
            <a:ext cx="500113" cy="13069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1325700" y="1340641"/>
            <a:ext cx="1393594" cy="334192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ross 3"/>
          <p:cNvSpPr/>
          <p:nvPr/>
        </p:nvSpPr>
        <p:spPr>
          <a:xfrm rot="2590489">
            <a:off x="2551953" y="4661382"/>
            <a:ext cx="609599" cy="645460"/>
          </a:xfrm>
          <a:prstGeom prst="plus">
            <a:avLst>
              <a:gd name="adj" fmla="val 372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ghtning Bolt 1"/>
          <p:cNvSpPr/>
          <p:nvPr/>
        </p:nvSpPr>
        <p:spPr>
          <a:xfrm>
            <a:off x="149412" y="239059"/>
            <a:ext cx="986118" cy="911412"/>
          </a:xfrm>
          <a:prstGeom prst="lightningBolt">
            <a:avLst/>
          </a:prstGeom>
          <a:gradFill>
            <a:gsLst>
              <a:gs pos="0">
                <a:srgbClr val="FF6600"/>
              </a:gs>
              <a:gs pos="100000">
                <a:srgbClr val="FFFF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 / FCT / 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Leitão</dc:creator>
  <cp:lastModifiedBy>João Leitão</cp:lastModifiedBy>
  <cp:revision>6</cp:revision>
  <dcterms:created xsi:type="dcterms:W3CDTF">2014-10-22T20:09:37Z</dcterms:created>
  <dcterms:modified xsi:type="dcterms:W3CDTF">2014-10-22T20:22:39Z</dcterms:modified>
</cp:coreProperties>
</file>