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57" r:id="rId5"/>
    <p:sldId id="275" r:id="rId6"/>
    <p:sldId id="258" r:id="rId7"/>
    <p:sldId id="294" r:id="rId8"/>
    <p:sldId id="296" r:id="rId9"/>
    <p:sldId id="297" r:id="rId10"/>
    <p:sldId id="298" r:id="rId11"/>
    <p:sldId id="295" r:id="rId12"/>
    <p:sldId id="262" r:id="rId13"/>
    <p:sldId id="323" r:id="rId14"/>
    <p:sldId id="324" r:id="rId15"/>
    <p:sldId id="322" r:id="rId16"/>
    <p:sldId id="318" r:id="rId17"/>
    <p:sldId id="319" r:id="rId18"/>
    <p:sldId id="320" r:id="rId19"/>
    <p:sldId id="321" r:id="rId20"/>
    <p:sldId id="263" r:id="rId21"/>
    <p:sldId id="334" r:id="rId22"/>
    <p:sldId id="335" r:id="rId23"/>
    <p:sldId id="327" r:id="rId24"/>
    <p:sldId id="329" r:id="rId25"/>
    <p:sldId id="330" r:id="rId26"/>
    <p:sldId id="331" r:id="rId27"/>
    <p:sldId id="332" r:id="rId28"/>
    <p:sldId id="333" r:id="rId29"/>
    <p:sldId id="274" r:id="rId30"/>
    <p:sldId id="32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53"/>
    <a:srgbClr val="353B87"/>
    <a:srgbClr val="282D67"/>
    <a:srgbClr val="4E56BA"/>
    <a:srgbClr val="4249A8"/>
    <a:srgbClr val="DCDBD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6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93FB-A51C-4B52-B8B2-B609318FD4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/>
            </a:lvl1pPr>
            <a:lvl2pPr marL="481965" indent="-241300">
              <a:spcBef>
                <a:spcPct val="450000"/>
              </a:spcBef>
              <a:defRPr sz="1970"/>
            </a:lvl2pPr>
            <a:lvl3pPr marL="723265" indent="-241300">
              <a:spcBef>
                <a:spcPct val="450000"/>
              </a:spcBef>
              <a:defRPr sz="1970"/>
            </a:lvl3pPr>
            <a:lvl4pPr marL="964565" indent="-241300">
              <a:spcBef>
                <a:spcPct val="450000"/>
              </a:spcBef>
              <a:defRPr sz="1970"/>
            </a:lvl4pPr>
            <a:lvl5pPr marL="1205230" indent="-241300">
              <a:spcBef>
                <a:spcPct val="450000"/>
              </a:spcBef>
              <a:defRPr sz="197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5933329" y="6536531"/>
            <a:ext cx="318993" cy="2411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、项目符号与照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图像"/>
          <p:cNvSpPr/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9" name="正文级别 1…"/>
          <p:cNvSpPr txBox="1"/>
          <p:nvPr>
            <p:ph type="body" sz="half" idx="1" hasCustomPrompt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1pPr>
            <a:lvl2pPr marL="481965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2pPr>
            <a:lvl3pPr marL="723265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3pPr>
            <a:lvl4pPr marL="964565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4pPr>
            <a:lvl5pPr marL="1205230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2700000">
            <a:off x="993511" y="615033"/>
            <a:ext cx="2356866" cy="2356866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-2828180" y="667570"/>
            <a:ext cx="5522858" cy="5522858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-3313880" y="667570"/>
            <a:ext cx="5522858" cy="55228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-2342479" y="667571"/>
            <a:ext cx="5522858" cy="552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24201" y="2705100"/>
            <a:ext cx="723899" cy="723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24200" y="3429000"/>
            <a:ext cx="723900" cy="71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562770" y="6208356"/>
            <a:ext cx="5522858" cy="5522858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36260" y="33768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0245914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3089" y="34911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10846240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06571" y="293518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G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9603521" y="333863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61347" y="33768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11446566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8372" y="2694824"/>
            <a:ext cx="5820228" cy="144526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暑期课程项目</a:t>
            </a:r>
            <a:r>
              <a:rPr lang="en-US" altLang="zh-CN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endParaRPr lang="en-US" altLang="zh-CN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验收答辩</a:t>
            </a:r>
            <a:endParaRPr lang="zh-CN" altLang="en-US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38"/>
          <p:cNvSpPr txBox="1"/>
          <p:nvPr/>
        </p:nvSpPr>
        <p:spPr>
          <a:xfrm>
            <a:off x="5625465" y="4474210"/>
            <a:ext cx="522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答辩人：宋逸凡、王见思、金瑞洋、李翌珺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3252493" y="2847460"/>
            <a:ext cx="1566600" cy="1565844"/>
          </a:xfrm>
          <a:custGeom>
            <a:avLst/>
            <a:gdLst>
              <a:gd name="T0" fmla="*/ 421 w 421"/>
              <a:gd name="T1" fmla="*/ 229 h 421"/>
              <a:gd name="T2" fmla="*/ 398 w 421"/>
              <a:gd name="T3" fmla="*/ 188 h 421"/>
              <a:gd name="T4" fmla="*/ 367 w 421"/>
              <a:gd name="T5" fmla="*/ 146 h 421"/>
              <a:gd name="T6" fmla="*/ 402 w 421"/>
              <a:gd name="T7" fmla="*/ 122 h 421"/>
              <a:gd name="T8" fmla="*/ 361 w 421"/>
              <a:gd name="T9" fmla="*/ 97 h 421"/>
              <a:gd name="T10" fmla="*/ 314 w 421"/>
              <a:gd name="T11" fmla="*/ 77 h 421"/>
              <a:gd name="T12" fmla="*/ 332 w 421"/>
              <a:gd name="T13" fmla="*/ 38 h 421"/>
              <a:gd name="T14" fmla="*/ 285 w 421"/>
              <a:gd name="T15" fmla="*/ 37 h 421"/>
              <a:gd name="T16" fmla="*/ 233 w 421"/>
              <a:gd name="T17" fmla="*/ 43 h 421"/>
              <a:gd name="T18" fmla="*/ 229 w 421"/>
              <a:gd name="T19" fmla="*/ 0 h 421"/>
              <a:gd name="T20" fmla="*/ 188 w 421"/>
              <a:gd name="T21" fmla="*/ 23 h 421"/>
              <a:gd name="T22" fmla="*/ 146 w 421"/>
              <a:gd name="T23" fmla="*/ 54 h 421"/>
              <a:gd name="T24" fmla="*/ 122 w 421"/>
              <a:gd name="T25" fmla="*/ 19 h 421"/>
              <a:gd name="T26" fmla="*/ 98 w 421"/>
              <a:gd name="T27" fmla="*/ 60 h 421"/>
              <a:gd name="T28" fmla="*/ 77 w 421"/>
              <a:gd name="T29" fmla="*/ 107 h 421"/>
              <a:gd name="T30" fmla="*/ 38 w 421"/>
              <a:gd name="T31" fmla="*/ 89 h 421"/>
              <a:gd name="T32" fmla="*/ 37 w 421"/>
              <a:gd name="T33" fmla="*/ 136 h 421"/>
              <a:gd name="T34" fmla="*/ 43 w 421"/>
              <a:gd name="T35" fmla="*/ 188 h 421"/>
              <a:gd name="T36" fmla="*/ 0 w 421"/>
              <a:gd name="T37" fmla="*/ 192 h 421"/>
              <a:gd name="T38" fmla="*/ 24 w 421"/>
              <a:gd name="T39" fmla="*/ 233 h 421"/>
              <a:gd name="T40" fmla="*/ 54 w 421"/>
              <a:gd name="T41" fmla="*/ 274 h 421"/>
              <a:gd name="T42" fmla="*/ 19 w 421"/>
              <a:gd name="T43" fmla="*/ 299 h 421"/>
              <a:gd name="T44" fmla="*/ 60 w 421"/>
              <a:gd name="T45" fmla="*/ 323 h 421"/>
              <a:gd name="T46" fmla="*/ 107 w 421"/>
              <a:gd name="T47" fmla="*/ 344 h 421"/>
              <a:gd name="T48" fmla="*/ 89 w 421"/>
              <a:gd name="T49" fmla="*/ 383 h 421"/>
              <a:gd name="T50" fmla="*/ 137 w 421"/>
              <a:gd name="T51" fmla="*/ 384 h 421"/>
              <a:gd name="T52" fmla="*/ 188 w 421"/>
              <a:gd name="T53" fmla="*/ 378 h 421"/>
              <a:gd name="T54" fmla="*/ 192 w 421"/>
              <a:gd name="T55" fmla="*/ 421 h 421"/>
              <a:gd name="T56" fmla="*/ 233 w 421"/>
              <a:gd name="T57" fmla="*/ 397 h 421"/>
              <a:gd name="T58" fmla="*/ 275 w 421"/>
              <a:gd name="T59" fmla="*/ 367 h 421"/>
              <a:gd name="T60" fmla="*/ 299 w 421"/>
              <a:gd name="T61" fmla="*/ 402 h 421"/>
              <a:gd name="T62" fmla="*/ 324 w 421"/>
              <a:gd name="T63" fmla="*/ 361 h 421"/>
              <a:gd name="T64" fmla="*/ 344 w 421"/>
              <a:gd name="T65" fmla="*/ 314 h 421"/>
              <a:gd name="T66" fmla="*/ 383 w 421"/>
              <a:gd name="T67" fmla="*/ 332 h 421"/>
              <a:gd name="T68" fmla="*/ 384 w 421"/>
              <a:gd name="T69" fmla="*/ 284 h 421"/>
              <a:gd name="T70" fmla="*/ 378 w 421"/>
              <a:gd name="T71" fmla="*/ 233 h 421"/>
              <a:gd name="T72" fmla="*/ 211 w 421"/>
              <a:gd name="T73" fmla="*/ 236 h 421"/>
              <a:gd name="T74" fmla="*/ 211 w 421"/>
              <a:gd name="T75" fmla="*/ 185 h 421"/>
              <a:gd name="T76" fmla="*/ 211 w 421"/>
              <a:gd name="T77" fmla="*/ 23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1" h="421">
                <a:moveTo>
                  <a:pt x="398" y="233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1" y="192"/>
                  <a:pt x="421" y="192"/>
                  <a:pt x="421" y="192"/>
                </a:cubicBezTo>
                <a:cubicBezTo>
                  <a:pt x="398" y="188"/>
                  <a:pt x="398" y="188"/>
                  <a:pt x="398" y="188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6" y="173"/>
                  <a:pt x="372" y="159"/>
                  <a:pt x="367" y="146"/>
                </a:cubicBezTo>
                <a:cubicBezTo>
                  <a:pt x="384" y="136"/>
                  <a:pt x="384" y="136"/>
                  <a:pt x="384" y="136"/>
                </a:cubicBezTo>
                <a:cubicBezTo>
                  <a:pt x="402" y="122"/>
                  <a:pt x="402" y="122"/>
                  <a:pt x="402" y="122"/>
                </a:cubicBezTo>
                <a:cubicBezTo>
                  <a:pt x="383" y="89"/>
                  <a:pt x="383" y="89"/>
                  <a:pt x="383" y="89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44" y="107"/>
                  <a:pt x="344" y="107"/>
                  <a:pt x="344" y="107"/>
                </a:cubicBezTo>
                <a:cubicBezTo>
                  <a:pt x="336" y="96"/>
                  <a:pt x="325" y="85"/>
                  <a:pt x="314" y="7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32" y="38"/>
                  <a:pt x="332" y="38"/>
                  <a:pt x="332" y="38"/>
                </a:cubicBezTo>
                <a:cubicBezTo>
                  <a:pt x="299" y="19"/>
                  <a:pt x="299" y="19"/>
                  <a:pt x="299" y="19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75" y="54"/>
                  <a:pt x="275" y="54"/>
                  <a:pt x="275" y="54"/>
                </a:cubicBezTo>
                <a:cubicBezTo>
                  <a:pt x="262" y="49"/>
                  <a:pt x="248" y="45"/>
                  <a:pt x="233" y="43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29" y="0"/>
                  <a:pt x="229" y="0"/>
                  <a:pt x="229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88" y="23"/>
                  <a:pt x="188" y="23"/>
                  <a:pt x="188" y="23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73" y="45"/>
                  <a:pt x="160" y="49"/>
                  <a:pt x="146" y="54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89" y="38"/>
                  <a:pt x="89" y="38"/>
                  <a:pt x="89" y="38"/>
                </a:cubicBezTo>
                <a:cubicBezTo>
                  <a:pt x="98" y="60"/>
                  <a:pt x="98" y="60"/>
                  <a:pt x="98" y="60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96" y="85"/>
                  <a:pt x="86" y="96"/>
                  <a:pt x="77" y="107"/>
                </a:cubicBezTo>
                <a:cubicBezTo>
                  <a:pt x="60" y="97"/>
                  <a:pt x="60" y="97"/>
                  <a:pt x="60" y="97"/>
                </a:cubicBezTo>
                <a:cubicBezTo>
                  <a:pt x="38" y="89"/>
                  <a:pt x="38" y="89"/>
                  <a:pt x="38" y="89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49" y="159"/>
                  <a:pt x="45" y="173"/>
                  <a:pt x="43" y="188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9"/>
                  <a:pt x="0" y="229"/>
                  <a:pt x="0" y="229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43" y="233"/>
                  <a:pt x="43" y="233"/>
                  <a:pt x="43" y="233"/>
                </a:cubicBezTo>
                <a:cubicBezTo>
                  <a:pt x="45" y="247"/>
                  <a:pt x="49" y="261"/>
                  <a:pt x="54" y="27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19" y="299"/>
                  <a:pt x="19" y="299"/>
                  <a:pt x="19" y="299"/>
                </a:cubicBezTo>
                <a:cubicBezTo>
                  <a:pt x="38" y="332"/>
                  <a:pt x="38" y="332"/>
                  <a:pt x="38" y="332"/>
                </a:cubicBezTo>
                <a:cubicBezTo>
                  <a:pt x="60" y="323"/>
                  <a:pt x="60" y="323"/>
                  <a:pt x="60" y="323"/>
                </a:cubicBezTo>
                <a:cubicBezTo>
                  <a:pt x="77" y="314"/>
                  <a:pt x="77" y="314"/>
                  <a:pt x="77" y="314"/>
                </a:cubicBezTo>
                <a:cubicBezTo>
                  <a:pt x="86" y="325"/>
                  <a:pt x="96" y="335"/>
                  <a:pt x="107" y="344"/>
                </a:cubicBezTo>
                <a:cubicBezTo>
                  <a:pt x="98" y="361"/>
                  <a:pt x="98" y="361"/>
                  <a:pt x="98" y="361"/>
                </a:cubicBezTo>
                <a:cubicBezTo>
                  <a:pt x="89" y="383"/>
                  <a:pt x="89" y="383"/>
                  <a:pt x="89" y="383"/>
                </a:cubicBezTo>
                <a:cubicBezTo>
                  <a:pt x="122" y="402"/>
                  <a:pt x="122" y="402"/>
                  <a:pt x="122" y="402"/>
                </a:cubicBezTo>
                <a:cubicBezTo>
                  <a:pt x="137" y="384"/>
                  <a:pt x="137" y="384"/>
                  <a:pt x="137" y="384"/>
                </a:cubicBezTo>
                <a:cubicBezTo>
                  <a:pt x="146" y="367"/>
                  <a:pt x="146" y="367"/>
                  <a:pt x="146" y="367"/>
                </a:cubicBezTo>
                <a:cubicBezTo>
                  <a:pt x="160" y="372"/>
                  <a:pt x="173" y="376"/>
                  <a:pt x="188" y="378"/>
                </a:cubicBezTo>
                <a:cubicBezTo>
                  <a:pt x="188" y="397"/>
                  <a:pt x="188" y="397"/>
                  <a:pt x="188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29" y="421"/>
                  <a:pt x="229" y="421"/>
                  <a:pt x="229" y="421"/>
                </a:cubicBezTo>
                <a:cubicBezTo>
                  <a:pt x="233" y="397"/>
                  <a:pt x="233" y="397"/>
                  <a:pt x="233" y="397"/>
                </a:cubicBezTo>
                <a:cubicBezTo>
                  <a:pt x="233" y="378"/>
                  <a:pt x="233" y="378"/>
                  <a:pt x="233" y="378"/>
                </a:cubicBezTo>
                <a:cubicBezTo>
                  <a:pt x="248" y="376"/>
                  <a:pt x="262" y="372"/>
                  <a:pt x="275" y="367"/>
                </a:cubicBezTo>
                <a:cubicBezTo>
                  <a:pt x="285" y="384"/>
                  <a:pt x="285" y="384"/>
                  <a:pt x="285" y="384"/>
                </a:cubicBezTo>
                <a:cubicBezTo>
                  <a:pt x="299" y="402"/>
                  <a:pt x="299" y="402"/>
                  <a:pt x="299" y="402"/>
                </a:cubicBezTo>
                <a:cubicBezTo>
                  <a:pt x="332" y="383"/>
                  <a:pt x="332" y="383"/>
                  <a:pt x="332" y="383"/>
                </a:cubicBezTo>
                <a:cubicBezTo>
                  <a:pt x="324" y="361"/>
                  <a:pt x="324" y="361"/>
                  <a:pt x="324" y="361"/>
                </a:cubicBezTo>
                <a:cubicBezTo>
                  <a:pt x="314" y="344"/>
                  <a:pt x="314" y="344"/>
                  <a:pt x="314" y="344"/>
                </a:cubicBezTo>
                <a:cubicBezTo>
                  <a:pt x="325" y="335"/>
                  <a:pt x="336" y="325"/>
                  <a:pt x="344" y="314"/>
                </a:cubicBezTo>
                <a:cubicBezTo>
                  <a:pt x="361" y="323"/>
                  <a:pt x="361" y="323"/>
                  <a:pt x="361" y="323"/>
                </a:cubicBezTo>
                <a:cubicBezTo>
                  <a:pt x="383" y="332"/>
                  <a:pt x="383" y="332"/>
                  <a:pt x="383" y="332"/>
                </a:cubicBezTo>
                <a:cubicBezTo>
                  <a:pt x="402" y="299"/>
                  <a:pt x="402" y="299"/>
                  <a:pt x="402" y="299"/>
                </a:cubicBezTo>
                <a:cubicBezTo>
                  <a:pt x="384" y="284"/>
                  <a:pt x="384" y="284"/>
                  <a:pt x="384" y="284"/>
                </a:cubicBezTo>
                <a:cubicBezTo>
                  <a:pt x="367" y="274"/>
                  <a:pt x="367" y="274"/>
                  <a:pt x="367" y="274"/>
                </a:cubicBezTo>
                <a:cubicBezTo>
                  <a:pt x="372" y="261"/>
                  <a:pt x="376" y="247"/>
                  <a:pt x="378" y="233"/>
                </a:cubicBezTo>
                <a:lnTo>
                  <a:pt x="398" y="233"/>
                </a:lnTo>
                <a:close/>
                <a:moveTo>
                  <a:pt x="211" y="236"/>
                </a:moveTo>
                <a:cubicBezTo>
                  <a:pt x="197" y="236"/>
                  <a:pt x="185" y="224"/>
                  <a:pt x="185" y="210"/>
                </a:cubicBezTo>
                <a:cubicBezTo>
                  <a:pt x="185" y="196"/>
                  <a:pt x="197" y="185"/>
                  <a:pt x="211" y="185"/>
                </a:cubicBezTo>
                <a:cubicBezTo>
                  <a:pt x="225" y="185"/>
                  <a:pt x="236" y="196"/>
                  <a:pt x="236" y="210"/>
                </a:cubicBezTo>
                <a:cubicBezTo>
                  <a:pt x="236" y="224"/>
                  <a:pt x="225" y="236"/>
                  <a:pt x="211" y="236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4202834" y="3796895"/>
            <a:ext cx="1966516" cy="1964394"/>
          </a:xfrm>
          <a:custGeom>
            <a:avLst/>
            <a:gdLst>
              <a:gd name="T0" fmla="*/ 529 w 529"/>
              <a:gd name="T1" fmla="*/ 283 h 528"/>
              <a:gd name="T2" fmla="*/ 506 w 529"/>
              <a:gd name="T3" fmla="*/ 241 h 528"/>
              <a:gd name="T4" fmla="*/ 479 w 529"/>
              <a:gd name="T5" fmla="*/ 200 h 528"/>
              <a:gd name="T6" fmla="*/ 516 w 529"/>
              <a:gd name="T7" fmla="*/ 180 h 528"/>
              <a:gd name="T8" fmla="*/ 479 w 529"/>
              <a:gd name="T9" fmla="*/ 151 h 528"/>
              <a:gd name="T10" fmla="*/ 438 w 529"/>
              <a:gd name="T11" fmla="*/ 123 h 528"/>
              <a:gd name="T12" fmla="*/ 465 w 529"/>
              <a:gd name="T13" fmla="*/ 90 h 528"/>
              <a:gd name="T14" fmla="*/ 420 w 529"/>
              <a:gd name="T15" fmla="*/ 77 h 528"/>
              <a:gd name="T16" fmla="*/ 371 w 529"/>
              <a:gd name="T17" fmla="*/ 67 h 528"/>
              <a:gd name="T18" fmla="*/ 383 w 529"/>
              <a:gd name="T19" fmla="*/ 27 h 528"/>
              <a:gd name="T20" fmla="*/ 336 w 529"/>
              <a:gd name="T21" fmla="*/ 32 h 528"/>
              <a:gd name="T22" fmla="*/ 288 w 529"/>
              <a:gd name="T23" fmla="*/ 42 h 528"/>
              <a:gd name="T24" fmla="*/ 284 w 529"/>
              <a:gd name="T25" fmla="*/ 0 h 528"/>
              <a:gd name="T26" fmla="*/ 242 w 529"/>
              <a:gd name="T27" fmla="*/ 23 h 528"/>
              <a:gd name="T28" fmla="*/ 201 w 529"/>
              <a:gd name="T29" fmla="*/ 50 h 528"/>
              <a:gd name="T30" fmla="*/ 181 w 529"/>
              <a:gd name="T31" fmla="*/ 13 h 528"/>
              <a:gd name="T32" fmla="*/ 152 w 529"/>
              <a:gd name="T33" fmla="*/ 50 h 528"/>
              <a:gd name="T34" fmla="*/ 124 w 529"/>
              <a:gd name="T35" fmla="*/ 91 h 528"/>
              <a:gd name="T36" fmla="*/ 91 w 529"/>
              <a:gd name="T37" fmla="*/ 64 h 528"/>
              <a:gd name="T38" fmla="*/ 78 w 529"/>
              <a:gd name="T39" fmla="*/ 109 h 528"/>
              <a:gd name="T40" fmla="*/ 68 w 529"/>
              <a:gd name="T41" fmla="*/ 158 h 528"/>
              <a:gd name="T42" fmla="*/ 28 w 529"/>
              <a:gd name="T43" fmla="*/ 145 h 528"/>
              <a:gd name="T44" fmla="*/ 33 w 529"/>
              <a:gd name="T45" fmla="*/ 193 h 528"/>
              <a:gd name="T46" fmla="*/ 42 w 529"/>
              <a:gd name="T47" fmla="*/ 241 h 528"/>
              <a:gd name="T48" fmla="*/ 0 w 529"/>
              <a:gd name="T49" fmla="*/ 245 h 528"/>
              <a:gd name="T50" fmla="*/ 24 w 529"/>
              <a:gd name="T51" fmla="*/ 287 h 528"/>
              <a:gd name="T52" fmla="*/ 51 w 529"/>
              <a:gd name="T53" fmla="*/ 328 h 528"/>
              <a:gd name="T54" fmla="*/ 13 w 529"/>
              <a:gd name="T55" fmla="*/ 348 h 528"/>
              <a:gd name="T56" fmla="*/ 51 w 529"/>
              <a:gd name="T57" fmla="*/ 377 h 528"/>
              <a:gd name="T58" fmla="*/ 92 w 529"/>
              <a:gd name="T59" fmla="*/ 405 h 528"/>
              <a:gd name="T60" fmla="*/ 65 w 529"/>
              <a:gd name="T61" fmla="*/ 438 h 528"/>
              <a:gd name="T62" fmla="*/ 110 w 529"/>
              <a:gd name="T63" fmla="*/ 451 h 528"/>
              <a:gd name="T64" fmla="*/ 159 w 529"/>
              <a:gd name="T65" fmla="*/ 461 h 528"/>
              <a:gd name="T66" fmla="*/ 146 w 529"/>
              <a:gd name="T67" fmla="*/ 501 h 528"/>
              <a:gd name="T68" fmla="*/ 193 w 529"/>
              <a:gd name="T69" fmla="*/ 496 h 528"/>
              <a:gd name="T70" fmla="*/ 242 w 529"/>
              <a:gd name="T71" fmla="*/ 486 h 528"/>
              <a:gd name="T72" fmla="*/ 246 w 529"/>
              <a:gd name="T73" fmla="*/ 528 h 528"/>
              <a:gd name="T74" fmla="*/ 288 w 529"/>
              <a:gd name="T75" fmla="*/ 505 h 528"/>
              <a:gd name="T76" fmla="*/ 329 w 529"/>
              <a:gd name="T77" fmla="*/ 478 h 528"/>
              <a:gd name="T78" fmla="*/ 349 w 529"/>
              <a:gd name="T79" fmla="*/ 516 h 528"/>
              <a:gd name="T80" fmla="*/ 378 w 529"/>
              <a:gd name="T81" fmla="*/ 478 h 528"/>
              <a:gd name="T82" fmla="*/ 406 w 529"/>
              <a:gd name="T83" fmla="*/ 437 h 528"/>
              <a:gd name="T84" fmla="*/ 439 w 529"/>
              <a:gd name="T85" fmla="*/ 464 h 528"/>
              <a:gd name="T86" fmla="*/ 452 w 529"/>
              <a:gd name="T87" fmla="*/ 419 h 528"/>
              <a:gd name="T88" fmla="*/ 462 w 529"/>
              <a:gd name="T89" fmla="*/ 370 h 528"/>
              <a:gd name="T90" fmla="*/ 502 w 529"/>
              <a:gd name="T91" fmla="*/ 383 h 528"/>
              <a:gd name="T92" fmla="*/ 496 w 529"/>
              <a:gd name="T93" fmla="*/ 335 h 528"/>
              <a:gd name="T94" fmla="*/ 487 w 529"/>
              <a:gd name="T95" fmla="*/ 287 h 528"/>
              <a:gd name="T96" fmla="*/ 265 w 529"/>
              <a:gd name="T97" fmla="*/ 290 h 528"/>
              <a:gd name="T98" fmla="*/ 265 w 529"/>
              <a:gd name="T99" fmla="*/ 238 h 528"/>
              <a:gd name="T100" fmla="*/ 265 w 529"/>
              <a:gd name="T101" fmla="*/ 29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29" h="528">
                <a:moveTo>
                  <a:pt x="506" y="287"/>
                </a:moveTo>
                <a:cubicBezTo>
                  <a:pt x="529" y="283"/>
                  <a:pt x="529" y="283"/>
                  <a:pt x="529" y="283"/>
                </a:cubicBezTo>
                <a:cubicBezTo>
                  <a:pt x="529" y="245"/>
                  <a:pt x="529" y="245"/>
                  <a:pt x="529" y="245"/>
                </a:cubicBezTo>
                <a:cubicBezTo>
                  <a:pt x="506" y="241"/>
                  <a:pt x="506" y="241"/>
                  <a:pt x="506" y="241"/>
                </a:cubicBezTo>
                <a:cubicBezTo>
                  <a:pt x="487" y="241"/>
                  <a:pt x="487" y="241"/>
                  <a:pt x="487" y="241"/>
                </a:cubicBezTo>
                <a:cubicBezTo>
                  <a:pt x="486" y="227"/>
                  <a:pt x="483" y="213"/>
                  <a:pt x="479" y="200"/>
                </a:cubicBezTo>
                <a:cubicBezTo>
                  <a:pt x="496" y="193"/>
                  <a:pt x="496" y="193"/>
                  <a:pt x="496" y="193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02" y="145"/>
                  <a:pt x="502" y="145"/>
                  <a:pt x="502" y="145"/>
                </a:cubicBezTo>
                <a:cubicBezTo>
                  <a:pt x="479" y="151"/>
                  <a:pt x="479" y="151"/>
                  <a:pt x="479" y="151"/>
                </a:cubicBezTo>
                <a:cubicBezTo>
                  <a:pt x="462" y="158"/>
                  <a:pt x="462" y="158"/>
                  <a:pt x="462" y="158"/>
                </a:cubicBezTo>
                <a:cubicBezTo>
                  <a:pt x="455" y="145"/>
                  <a:pt x="447" y="134"/>
                  <a:pt x="438" y="123"/>
                </a:cubicBezTo>
                <a:cubicBezTo>
                  <a:pt x="452" y="109"/>
                  <a:pt x="452" y="109"/>
                  <a:pt x="452" y="109"/>
                </a:cubicBezTo>
                <a:cubicBezTo>
                  <a:pt x="465" y="90"/>
                  <a:pt x="465" y="90"/>
                  <a:pt x="465" y="90"/>
                </a:cubicBezTo>
                <a:cubicBezTo>
                  <a:pt x="439" y="64"/>
                  <a:pt x="439" y="64"/>
                  <a:pt x="439" y="64"/>
                </a:cubicBezTo>
                <a:cubicBezTo>
                  <a:pt x="420" y="77"/>
                  <a:pt x="420" y="77"/>
                  <a:pt x="420" y="77"/>
                </a:cubicBezTo>
                <a:cubicBezTo>
                  <a:pt x="406" y="91"/>
                  <a:pt x="406" y="91"/>
                  <a:pt x="406" y="91"/>
                </a:cubicBezTo>
                <a:cubicBezTo>
                  <a:pt x="395" y="82"/>
                  <a:pt x="383" y="74"/>
                  <a:pt x="371" y="67"/>
                </a:cubicBezTo>
                <a:cubicBezTo>
                  <a:pt x="378" y="50"/>
                  <a:pt x="378" y="50"/>
                  <a:pt x="378" y="50"/>
                </a:cubicBezTo>
                <a:cubicBezTo>
                  <a:pt x="383" y="27"/>
                  <a:pt x="383" y="27"/>
                  <a:pt x="383" y="27"/>
                </a:cubicBezTo>
                <a:cubicBezTo>
                  <a:pt x="349" y="13"/>
                  <a:pt x="349" y="13"/>
                  <a:pt x="349" y="13"/>
                </a:cubicBezTo>
                <a:cubicBezTo>
                  <a:pt x="336" y="32"/>
                  <a:pt x="336" y="32"/>
                  <a:pt x="336" y="32"/>
                </a:cubicBezTo>
                <a:cubicBezTo>
                  <a:pt x="329" y="50"/>
                  <a:pt x="329" y="50"/>
                  <a:pt x="329" y="50"/>
                </a:cubicBezTo>
                <a:cubicBezTo>
                  <a:pt x="316" y="46"/>
                  <a:pt x="302" y="43"/>
                  <a:pt x="288" y="42"/>
                </a:cubicBezTo>
                <a:cubicBezTo>
                  <a:pt x="288" y="23"/>
                  <a:pt x="288" y="23"/>
                  <a:pt x="288" y="23"/>
                </a:cubicBezTo>
                <a:cubicBezTo>
                  <a:pt x="284" y="0"/>
                  <a:pt x="284" y="0"/>
                  <a:pt x="284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42" y="23"/>
                  <a:pt x="242" y="23"/>
                  <a:pt x="242" y="23"/>
                </a:cubicBezTo>
                <a:cubicBezTo>
                  <a:pt x="242" y="42"/>
                  <a:pt x="242" y="42"/>
                  <a:pt x="242" y="42"/>
                </a:cubicBezTo>
                <a:cubicBezTo>
                  <a:pt x="228" y="43"/>
                  <a:pt x="214" y="46"/>
                  <a:pt x="201" y="50"/>
                </a:cubicBezTo>
                <a:cubicBezTo>
                  <a:pt x="193" y="32"/>
                  <a:pt x="193" y="32"/>
                  <a:pt x="193" y="32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46" y="74"/>
                  <a:pt x="135" y="82"/>
                  <a:pt x="124" y="91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91" y="64"/>
                  <a:pt x="91" y="64"/>
                  <a:pt x="91" y="64"/>
                </a:cubicBezTo>
                <a:cubicBezTo>
                  <a:pt x="65" y="90"/>
                  <a:pt x="65" y="90"/>
                  <a:pt x="65" y="9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83" y="134"/>
                  <a:pt x="75" y="145"/>
                  <a:pt x="68" y="158"/>
                </a:cubicBezTo>
                <a:cubicBezTo>
                  <a:pt x="51" y="151"/>
                  <a:pt x="51" y="151"/>
                  <a:pt x="51" y="151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80"/>
                  <a:pt x="13" y="180"/>
                  <a:pt x="13" y="180"/>
                </a:cubicBezTo>
                <a:cubicBezTo>
                  <a:pt x="33" y="193"/>
                  <a:pt x="33" y="193"/>
                  <a:pt x="33" y="193"/>
                </a:cubicBezTo>
                <a:cubicBezTo>
                  <a:pt x="51" y="200"/>
                  <a:pt x="51" y="200"/>
                  <a:pt x="51" y="200"/>
                </a:cubicBezTo>
                <a:cubicBezTo>
                  <a:pt x="47" y="213"/>
                  <a:pt x="44" y="227"/>
                  <a:pt x="42" y="241"/>
                </a:cubicBezTo>
                <a:cubicBezTo>
                  <a:pt x="24" y="241"/>
                  <a:pt x="24" y="241"/>
                  <a:pt x="24" y="24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83"/>
                  <a:pt x="0" y="283"/>
                  <a:pt x="0" y="283"/>
                </a:cubicBezTo>
                <a:cubicBezTo>
                  <a:pt x="24" y="287"/>
                  <a:pt x="24" y="287"/>
                  <a:pt x="24" y="287"/>
                </a:cubicBezTo>
                <a:cubicBezTo>
                  <a:pt x="42" y="287"/>
                  <a:pt x="42" y="287"/>
                  <a:pt x="42" y="287"/>
                </a:cubicBezTo>
                <a:cubicBezTo>
                  <a:pt x="44" y="301"/>
                  <a:pt x="47" y="315"/>
                  <a:pt x="51" y="328"/>
                </a:cubicBezTo>
                <a:cubicBezTo>
                  <a:pt x="33" y="335"/>
                  <a:pt x="33" y="335"/>
                  <a:pt x="33" y="335"/>
                </a:cubicBezTo>
                <a:cubicBezTo>
                  <a:pt x="13" y="348"/>
                  <a:pt x="13" y="348"/>
                  <a:pt x="13" y="348"/>
                </a:cubicBezTo>
                <a:cubicBezTo>
                  <a:pt x="28" y="383"/>
                  <a:pt x="28" y="383"/>
                  <a:pt x="28" y="383"/>
                </a:cubicBezTo>
                <a:cubicBezTo>
                  <a:pt x="51" y="377"/>
                  <a:pt x="51" y="377"/>
                  <a:pt x="51" y="377"/>
                </a:cubicBezTo>
                <a:cubicBezTo>
                  <a:pt x="68" y="370"/>
                  <a:pt x="68" y="370"/>
                  <a:pt x="68" y="370"/>
                </a:cubicBezTo>
                <a:cubicBezTo>
                  <a:pt x="75" y="383"/>
                  <a:pt x="83" y="394"/>
                  <a:pt x="92" y="405"/>
                </a:cubicBezTo>
                <a:cubicBezTo>
                  <a:pt x="78" y="419"/>
                  <a:pt x="78" y="419"/>
                  <a:pt x="78" y="419"/>
                </a:cubicBezTo>
                <a:cubicBezTo>
                  <a:pt x="65" y="438"/>
                  <a:pt x="65" y="438"/>
                  <a:pt x="65" y="438"/>
                </a:cubicBezTo>
                <a:cubicBezTo>
                  <a:pt x="91" y="464"/>
                  <a:pt x="91" y="464"/>
                  <a:pt x="91" y="464"/>
                </a:cubicBezTo>
                <a:cubicBezTo>
                  <a:pt x="110" y="451"/>
                  <a:pt x="110" y="451"/>
                  <a:pt x="110" y="451"/>
                </a:cubicBezTo>
                <a:cubicBezTo>
                  <a:pt x="124" y="437"/>
                  <a:pt x="124" y="437"/>
                  <a:pt x="124" y="437"/>
                </a:cubicBezTo>
                <a:cubicBezTo>
                  <a:pt x="135" y="446"/>
                  <a:pt x="146" y="454"/>
                  <a:pt x="159" y="461"/>
                </a:cubicBezTo>
                <a:cubicBezTo>
                  <a:pt x="152" y="478"/>
                  <a:pt x="152" y="478"/>
                  <a:pt x="152" y="478"/>
                </a:cubicBezTo>
                <a:cubicBezTo>
                  <a:pt x="146" y="501"/>
                  <a:pt x="146" y="501"/>
                  <a:pt x="146" y="501"/>
                </a:cubicBezTo>
                <a:cubicBezTo>
                  <a:pt x="181" y="516"/>
                  <a:pt x="181" y="516"/>
                  <a:pt x="181" y="516"/>
                </a:cubicBezTo>
                <a:cubicBezTo>
                  <a:pt x="193" y="496"/>
                  <a:pt x="193" y="496"/>
                  <a:pt x="193" y="496"/>
                </a:cubicBezTo>
                <a:cubicBezTo>
                  <a:pt x="201" y="478"/>
                  <a:pt x="201" y="478"/>
                  <a:pt x="201" y="478"/>
                </a:cubicBezTo>
                <a:cubicBezTo>
                  <a:pt x="214" y="482"/>
                  <a:pt x="228" y="485"/>
                  <a:pt x="242" y="486"/>
                </a:cubicBezTo>
                <a:cubicBezTo>
                  <a:pt x="242" y="505"/>
                  <a:pt x="242" y="505"/>
                  <a:pt x="242" y="505"/>
                </a:cubicBezTo>
                <a:cubicBezTo>
                  <a:pt x="246" y="528"/>
                  <a:pt x="246" y="528"/>
                  <a:pt x="246" y="528"/>
                </a:cubicBezTo>
                <a:cubicBezTo>
                  <a:pt x="284" y="528"/>
                  <a:pt x="284" y="528"/>
                  <a:pt x="284" y="528"/>
                </a:cubicBezTo>
                <a:cubicBezTo>
                  <a:pt x="288" y="505"/>
                  <a:pt x="288" y="505"/>
                  <a:pt x="288" y="505"/>
                </a:cubicBezTo>
                <a:cubicBezTo>
                  <a:pt x="288" y="486"/>
                  <a:pt x="288" y="486"/>
                  <a:pt x="288" y="486"/>
                </a:cubicBezTo>
                <a:cubicBezTo>
                  <a:pt x="302" y="485"/>
                  <a:pt x="316" y="482"/>
                  <a:pt x="329" y="478"/>
                </a:cubicBezTo>
                <a:cubicBezTo>
                  <a:pt x="336" y="496"/>
                  <a:pt x="336" y="496"/>
                  <a:pt x="336" y="496"/>
                </a:cubicBezTo>
                <a:cubicBezTo>
                  <a:pt x="349" y="516"/>
                  <a:pt x="349" y="516"/>
                  <a:pt x="349" y="516"/>
                </a:cubicBezTo>
                <a:cubicBezTo>
                  <a:pt x="383" y="501"/>
                  <a:pt x="383" y="501"/>
                  <a:pt x="383" y="501"/>
                </a:cubicBezTo>
                <a:cubicBezTo>
                  <a:pt x="378" y="478"/>
                  <a:pt x="378" y="478"/>
                  <a:pt x="378" y="478"/>
                </a:cubicBezTo>
                <a:cubicBezTo>
                  <a:pt x="371" y="461"/>
                  <a:pt x="371" y="461"/>
                  <a:pt x="371" y="461"/>
                </a:cubicBezTo>
                <a:cubicBezTo>
                  <a:pt x="383" y="454"/>
                  <a:pt x="395" y="446"/>
                  <a:pt x="406" y="437"/>
                </a:cubicBezTo>
                <a:cubicBezTo>
                  <a:pt x="420" y="451"/>
                  <a:pt x="420" y="451"/>
                  <a:pt x="420" y="451"/>
                </a:cubicBezTo>
                <a:cubicBezTo>
                  <a:pt x="439" y="464"/>
                  <a:pt x="439" y="464"/>
                  <a:pt x="439" y="464"/>
                </a:cubicBezTo>
                <a:cubicBezTo>
                  <a:pt x="465" y="438"/>
                  <a:pt x="465" y="438"/>
                  <a:pt x="465" y="438"/>
                </a:cubicBezTo>
                <a:cubicBezTo>
                  <a:pt x="452" y="419"/>
                  <a:pt x="452" y="419"/>
                  <a:pt x="452" y="41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447" y="394"/>
                  <a:pt x="455" y="383"/>
                  <a:pt x="462" y="370"/>
                </a:cubicBezTo>
                <a:cubicBezTo>
                  <a:pt x="479" y="377"/>
                  <a:pt x="479" y="377"/>
                  <a:pt x="479" y="377"/>
                </a:cubicBezTo>
                <a:cubicBezTo>
                  <a:pt x="502" y="383"/>
                  <a:pt x="502" y="383"/>
                  <a:pt x="502" y="383"/>
                </a:cubicBezTo>
                <a:cubicBezTo>
                  <a:pt x="516" y="348"/>
                  <a:pt x="516" y="348"/>
                  <a:pt x="516" y="348"/>
                </a:cubicBezTo>
                <a:cubicBezTo>
                  <a:pt x="496" y="335"/>
                  <a:pt x="496" y="335"/>
                  <a:pt x="496" y="335"/>
                </a:cubicBezTo>
                <a:cubicBezTo>
                  <a:pt x="479" y="328"/>
                  <a:pt x="479" y="328"/>
                  <a:pt x="479" y="328"/>
                </a:cubicBezTo>
                <a:cubicBezTo>
                  <a:pt x="483" y="315"/>
                  <a:pt x="486" y="301"/>
                  <a:pt x="487" y="287"/>
                </a:cubicBezTo>
                <a:lnTo>
                  <a:pt x="506" y="287"/>
                </a:lnTo>
                <a:close/>
                <a:moveTo>
                  <a:pt x="265" y="290"/>
                </a:moveTo>
                <a:cubicBezTo>
                  <a:pt x="251" y="290"/>
                  <a:pt x="239" y="278"/>
                  <a:pt x="239" y="264"/>
                </a:cubicBezTo>
                <a:cubicBezTo>
                  <a:pt x="239" y="250"/>
                  <a:pt x="251" y="238"/>
                  <a:pt x="265" y="238"/>
                </a:cubicBezTo>
                <a:cubicBezTo>
                  <a:pt x="279" y="238"/>
                  <a:pt x="291" y="250"/>
                  <a:pt x="291" y="264"/>
                </a:cubicBezTo>
                <a:cubicBezTo>
                  <a:pt x="291" y="278"/>
                  <a:pt x="279" y="290"/>
                  <a:pt x="265" y="290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8"/>
          <p:cNvSpPr>
            <a:spLocks noEditPoints="1"/>
          </p:cNvSpPr>
          <p:nvPr/>
        </p:nvSpPr>
        <p:spPr bwMode="auto">
          <a:xfrm>
            <a:off x="5881222" y="3427489"/>
            <a:ext cx="1289494" cy="1309071"/>
          </a:xfrm>
          <a:custGeom>
            <a:avLst/>
            <a:gdLst>
              <a:gd name="T0" fmla="*/ 309 w 347"/>
              <a:gd name="T1" fmla="*/ 176 h 352"/>
              <a:gd name="T2" fmla="*/ 326 w 347"/>
              <a:gd name="T3" fmla="*/ 150 h 352"/>
              <a:gd name="T4" fmla="*/ 335 w 347"/>
              <a:gd name="T5" fmla="*/ 103 h 352"/>
              <a:gd name="T6" fmla="*/ 294 w 347"/>
              <a:gd name="T7" fmla="*/ 113 h 352"/>
              <a:gd name="T8" fmla="*/ 282 w 347"/>
              <a:gd name="T9" fmla="*/ 65 h 352"/>
              <a:gd name="T10" fmla="*/ 262 w 347"/>
              <a:gd name="T11" fmla="*/ 22 h 352"/>
              <a:gd name="T12" fmla="*/ 234 w 347"/>
              <a:gd name="T13" fmla="*/ 54 h 352"/>
              <a:gd name="T14" fmla="*/ 196 w 347"/>
              <a:gd name="T15" fmla="*/ 23 h 352"/>
              <a:gd name="T16" fmla="*/ 155 w 347"/>
              <a:gd name="T17" fmla="*/ 0 h 352"/>
              <a:gd name="T18" fmla="*/ 151 w 347"/>
              <a:gd name="T19" fmla="*/ 42 h 352"/>
              <a:gd name="T20" fmla="*/ 102 w 347"/>
              <a:gd name="T21" fmla="*/ 39 h 352"/>
              <a:gd name="T22" fmla="*/ 55 w 347"/>
              <a:gd name="T23" fmla="*/ 44 h 352"/>
              <a:gd name="T24" fmla="*/ 77 w 347"/>
              <a:gd name="T25" fmla="*/ 81 h 352"/>
              <a:gd name="T26" fmla="*/ 35 w 347"/>
              <a:gd name="T27" fmla="*/ 107 h 352"/>
              <a:gd name="T28" fmla="*/ 0 w 347"/>
              <a:gd name="T29" fmla="*/ 139 h 352"/>
              <a:gd name="T30" fmla="*/ 39 w 347"/>
              <a:gd name="T31" fmla="*/ 156 h 352"/>
              <a:gd name="T32" fmla="*/ 39 w 347"/>
              <a:gd name="T33" fmla="*/ 195 h 352"/>
              <a:gd name="T34" fmla="*/ 0 w 347"/>
              <a:gd name="T35" fmla="*/ 212 h 352"/>
              <a:gd name="T36" fmla="*/ 35 w 347"/>
              <a:gd name="T37" fmla="*/ 244 h 352"/>
              <a:gd name="T38" fmla="*/ 77 w 347"/>
              <a:gd name="T39" fmla="*/ 271 h 352"/>
              <a:gd name="T40" fmla="*/ 55 w 347"/>
              <a:gd name="T41" fmla="*/ 307 h 352"/>
              <a:gd name="T42" fmla="*/ 102 w 347"/>
              <a:gd name="T43" fmla="*/ 313 h 352"/>
              <a:gd name="T44" fmla="*/ 151 w 347"/>
              <a:gd name="T45" fmla="*/ 309 h 352"/>
              <a:gd name="T46" fmla="*/ 155 w 347"/>
              <a:gd name="T47" fmla="*/ 352 h 352"/>
              <a:gd name="T48" fmla="*/ 196 w 347"/>
              <a:gd name="T49" fmla="*/ 329 h 352"/>
              <a:gd name="T50" fmla="*/ 234 w 347"/>
              <a:gd name="T51" fmla="*/ 297 h 352"/>
              <a:gd name="T52" fmla="*/ 262 w 347"/>
              <a:gd name="T53" fmla="*/ 329 h 352"/>
              <a:gd name="T54" fmla="*/ 282 w 347"/>
              <a:gd name="T55" fmla="*/ 286 h 352"/>
              <a:gd name="T56" fmla="*/ 294 w 347"/>
              <a:gd name="T57" fmla="*/ 239 h 352"/>
              <a:gd name="T58" fmla="*/ 335 w 347"/>
              <a:gd name="T59" fmla="*/ 248 h 352"/>
              <a:gd name="T60" fmla="*/ 326 w 347"/>
              <a:gd name="T61" fmla="*/ 201 h 352"/>
              <a:gd name="T62" fmla="*/ 174 w 347"/>
              <a:gd name="T63" fmla="*/ 201 h 352"/>
              <a:gd name="T64" fmla="*/ 174 w 347"/>
              <a:gd name="T65" fmla="*/ 150 h 352"/>
              <a:gd name="T66" fmla="*/ 174 w 347"/>
              <a:gd name="T67" fmla="*/ 20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7" h="352">
                <a:moveTo>
                  <a:pt x="308" y="195"/>
                </a:moveTo>
                <a:cubicBezTo>
                  <a:pt x="309" y="189"/>
                  <a:pt x="309" y="182"/>
                  <a:pt x="309" y="176"/>
                </a:cubicBezTo>
                <a:cubicBezTo>
                  <a:pt x="309" y="169"/>
                  <a:pt x="309" y="162"/>
                  <a:pt x="308" y="156"/>
                </a:cubicBezTo>
                <a:cubicBezTo>
                  <a:pt x="326" y="150"/>
                  <a:pt x="326" y="150"/>
                  <a:pt x="326" y="150"/>
                </a:cubicBezTo>
                <a:cubicBezTo>
                  <a:pt x="347" y="139"/>
                  <a:pt x="347" y="139"/>
                  <a:pt x="347" y="139"/>
                </a:cubicBezTo>
                <a:cubicBezTo>
                  <a:pt x="335" y="103"/>
                  <a:pt x="335" y="103"/>
                  <a:pt x="335" y="103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294" y="113"/>
                  <a:pt x="294" y="113"/>
                  <a:pt x="294" y="113"/>
                </a:cubicBezTo>
                <a:cubicBezTo>
                  <a:pt x="288" y="101"/>
                  <a:pt x="280" y="90"/>
                  <a:pt x="271" y="81"/>
                </a:cubicBezTo>
                <a:cubicBezTo>
                  <a:pt x="282" y="65"/>
                  <a:pt x="282" y="65"/>
                  <a:pt x="282" y="65"/>
                </a:cubicBezTo>
                <a:cubicBezTo>
                  <a:pt x="292" y="44"/>
                  <a:pt x="292" y="44"/>
                  <a:pt x="292" y="44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45" y="39"/>
                  <a:pt x="245" y="39"/>
                  <a:pt x="245" y="39"/>
                </a:cubicBezTo>
                <a:cubicBezTo>
                  <a:pt x="234" y="54"/>
                  <a:pt x="234" y="54"/>
                  <a:pt x="234" y="54"/>
                </a:cubicBezTo>
                <a:cubicBezTo>
                  <a:pt x="222" y="48"/>
                  <a:pt x="210" y="44"/>
                  <a:pt x="196" y="42"/>
                </a:cubicBezTo>
                <a:cubicBezTo>
                  <a:pt x="196" y="23"/>
                  <a:pt x="196" y="23"/>
                  <a:pt x="196" y="23"/>
                </a:cubicBezTo>
                <a:cubicBezTo>
                  <a:pt x="192" y="0"/>
                  <a:pt x="192" y="0"/>
                  <a:pt x="192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23"/>
                  <a:pt x="151" y="23"/>
                  <a:pt x="151" y="23"/>
                </a:cubicBezTo>
                <a:cubicBezTo>
                  <a:pt x="151" y="42"/>
                  <a:pt x="151" y="42"/>
                  <a:pt x="151" y="42"/>
                </a:cubicBezTo>
                <a:cubicBezTo>
                  <a:pt x="138" y="44"/>
                  <a:pt x="125" y="48"/>
                  <a:pt x="113" y="54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85" y="22"/>
                  <a:pt x="85" y="22"/>
                  <a:pt x="85" y="22"/>
                </a:cubicBezTo>
                <a:cubicBezTo>
                  <a:pt x="55" y="44"/>
                  <a:pt x="55" y="44"/>
                  <a:pt x="55" y="44"/>
                </a:cubicBezTo>
                <a:cubicBezTo>
                  <a:pt x="65" y="65"/>
                  <a:pt x="65" y="65"/>
                  <a:pt x="65" y="65"/>
                </a:cubicBezTo>
                <a:cubicBezTo>
                  <a:pt x="77" y="81"/>
                  <a:pt x="77" y="81"/>
                  <a:pt x="77" y="81"/>
                </a:cubicBezTo>
                <a:cubicBezTo>
                  <a:pt x="67" y="90"/>
                  <a:pt x="60" y="101"/>
                  <a:pt x="53" y="113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0" y="139"/>
                  <a:pt x="0" y="139"/>
                  <a:pt x="0" y="139"/>
                </a:cubicBezTo>
                <a:cubicBezTo>
                  <a:pt x="21" y="150"/>
                  <a:pt x="21" y="150"/>
                  <a:pt x="21" y="150"/>
                </a:cubicBezTo>
                <a:cubicBezTo>
                  <a:pt x="39" y="156"/>
                  <a:pt x="39" y="156"/>
                  <a:pt x="39" y="156"/>
                </a:cubicBezTo>
                <a:cubicBezTo>
                  <a:pt x="38" y="162"/>
                  <a:pt x="38" y="169"/>
                  <a:pt x="38" y="176"/>
                </a:cubicBezTo>
                <a:cubicBezTo>
                  <a:pt x="38" y="182"/>
                  <a:pt x="38" y="189"/>
                  <a:pt x="39" y="195"/>
                </a:cubicBezTo>
                <a:cubicBezTo>
                  <a:pt x="21" y="201"/>
                  <a:pt x="21" y="201"/>
                  <a:pt x="21" y="201"/>
                </a:cubicBezTo>
                <a:cubicBezTo>
                  <a:pt x="0" y="212"/>
                  <a:pt x="0" y="212"/>
                  <a:pt x="0" y="212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35" y="244"/>
                  <a:pt x="35" y="244"/>
                  <a:pt x="35" y="244"/>
                </a:cubicBezTo>
                <a:cubicBezTo>
                  <a:pt x="53" y="239"/>
                  <a:pt x="53" y="239"/>
                  <a:pt x="53" y="239"/>
                </a:cubicBezTo>
                <a:cubicBezTo>
                  <a:pt x="60" y="250"/>
                  <a:pt x="67" y="261"/>
                  <a:pt x="77" y="271"/>
                </a:cubicBezTo>
                <a:cubicBezTo>
                  <a:pt x="65" y="286"/>
                  <a:pt x="65" y="286"/>
                  <a:pt x="65" y="286"/>
                </a:cubicBezTo>
                <a:cubicBezTo>
                  <a:pt x="55" y="307"/>
                  <a:pt x="55" y="307"/>
                  <a:pt x="55" y="307"/>
                </a:cubicBezTo>
                <a:cubicBezTo>
                  <a:pt x="85" y="329"/>
                  <a:pt x="85" y="329"/>
                  <a:pt x="85" y="329"/>
                </a:cubicBezTo>
                <a:cubicBezTo>
                  <a:pt x="102" y="313"/>
                  <a:pt x="102" y="313"/>
                  <a:pt x="102" y="313"/>
                </a:cubicBezTo>
                <a:cubicBezTo>
                  <a:pt x="113" y="297"/>
                  <a:pt x="113" y="297"/>
                  <a:pt x="113" y="297"/>
                </a:cubicBezTo>
                <a:cubicBezTo>
                  <a:pt x="125" y="303"/>
                  <a:pt x="138" y="307"/>
                  <a:pt x="151" y="309"/>
                </a:cubicBezTo>
                <a:cubicBezTo>
                  <a:pt x="151" y="329"/>
                  <a:pt x="151" y="329"/>
                  <a:pt x="151" y="329"/>
                </a:cubicBezTo>
                <a:cubicBezTo>
                  <a:pt x="155" y="352"/>
                  <a:pt x="155" y="352"/>
                  <a:pt x="155" y="352"/>
                </a:cubicBezTo>
                <a:cubicBezTo>
                  <a:pt x="192" y="352"/>
                  <a:pt x="192" y="352"/>
                  <a:pt x="192" y="352"/>
                </a:cubicBezTo>
                <a:cubicBezTo>
                  <a:pt x="196" y="329"/>
                  <a:pt x="196" y="329"/>
                  <a:pt x="196" y="329"/>
                </a:cubicBezTo>
                <a:cubicBezTo>
                  <a:pt x="196" y="309"/>
                  <a:pt x="196" y="309"/>
                  <a:pt x="196" y="309"/>
                </a:cubicBezTo>
                <a:cubicBezTo>
                  <a:pt x="210" y="307"/>
                  <a:pt x="222" y="303"/>
                  <a:pt x="234" y="297"/>
                </a:cubicBezTo>
                <a:cubicBezTo>
                  <a:pt x="245" y="313"/>
                  <a:pt x="245" y="313"/>
                  <a:pt x="245" y="313"/>
                </a:cubicBezTo>
                <a:cubicBezTo>
                  <a:pt x="262" y="329"/>
                  <a:pt x="262" y="329"/>
                  <a:pt x="262" y="329"/>
                </a:cubicBezTo>
                <a:cubicBezTo>
                  <a:pt x="292" y="307"/>
                  <a:pt x="292" y="307"/>
                  <a:pt x="292" y="307"/>
                </a:cubicBezTo>
                <a:cubicBezTo>
                  <a:pt x="282" y="286"/>
                  <a:pt x="282" y="286"/>
                  <a:pt x="282" y="286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80" y="261"/>
                  <a:pt x="288" y="250"/>
                  <a:pt x="294" y="239"/>
                </a:cubicBezTo>
                <a:cubicBezTo>
                  <a:pt x="312" y="244"/>
                  <a:pt x="312" y="244"/>
                  <a:pt x="312" y="244"/>
                </a:cubicBezTo>
                <a:cubicBezTo>
                  <a:pt x="335" y="248"/>
                  <a:pt x="335" y="248"/>
                  <a:pt x="335" y="248"/>
                </a:cubicBezTo>
                <a:cubicBezTo>
                  <a:pt x="347" y="212"/>
                  <a:pt x="347" y="212"/>
                  <a:pt x="347" y="212"/>
                </a:cubicBezTo>
                <a:cubicBezTo>
                  <a:pt x="326" y="201"/>
                  <a:pt x="326" y="201"/>
                  <a:pt x="326" y="201"/>
                </a:cubicBezTo>
                <a:lnTo>
                  <a:pt x="308" y="195"/>
                </a:lnTo>
                <a:close/>
                <a:moveTo>
                  <a:pt x="174" y="201"/>
                </a:moveTo>
                <a:cubicBezTo>
                  <a:pt x="159" y="201"/>
                  <a:pt x="148" y="190"/>
                  <a:pt x="148" y="176"/>
                </a:cubicBezTo>
                <a:cubicBezTo>
                  <a:pt x="148" y="162"/>
                  <a:pt x="159" y="150"/>
                  <a:pt x="174" y="150"/>
                </a:cubicBezTo>
                <a:cubicBezTo>
                  <a:pt x="188" y="150"/>
                  <a:pt x="199" y="162"/>
                  <a:pt x="199" y="176"/>
                </a:cubicBezTo>
                <a:cubicBezTo>
                  <a:pt x="199" y="190"/>
                  <a:pt x="188" y="201"/>
                  <a:pt x="174" y="201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7061585" y="2893211"/>
            <a:ext cx="1566600" cy="1565844"/>
          </a:xfrm>
          <a:custGeom>
            <a:avLst/>
            <a:gdLst>
              <a:gd name="T0" fmla="*/ 421 w 421"/>
              <a:gd name="T1" fmla="*/ 229 h 421"/>
              <a:gd name="T2" fmla="*/ 398 w 421"/>
              <a:gd name="T3" fmla="*/ 188 h 421"/>
              <a:gd name="T4" fmla="*/ 367 w 421"/>
              <a:gd name="T5" fmla="*/ 146 h 421"/>
              <a:gd name="T6" fmla="*/ 402 w 421"/>
              <a:gd name="T7" fmla="*/ 122 h 421"/>
              <a:gd name="T8" fmla="*/ 361 w 421"/>
              <a:gd name="T9" fmla="*/ 97 h 421"/>
              <a:gd name="T10" fmla="*/ 314 w 421"/>
              <a:gd name="T11" fmla="*/ 77 h 421"/>
              <a:gd name="T12" fmla="*/ 332 w 421"/>
              <a:gd name="T13" fmla="*/ 38 h 421"/>
              <a:gd name="T14" fmla="*/ 285 w 421"/>
              <a:gd name="T15" fmla="*/ 37 h 421"/>
              <a:gd name="T16" fmla="*/ 233 w 421"/>
              <a:gd name="T17" fmla="*/ 43 h 421"/>
              <a:gd name="T18" fmla="*/ 229 w 421"/>
              <a:gd name="T19" fmla="*/ 0 h 421"/>
              <a:gd name="T20" fmla="*/ 188 w 421"/>
              <a:gd name="T21" fmla="*/ 23 h 421"/>
              <a:gd name="T22" fmla="*/ 146 w 421"/>
              <a:gd name="T23" fmla="*/ 54 h 421"/>
              <a:gd name="T24" fmla="*/ 122 w 421"/>
              <a:gd name="T25" fmla="*/ 19 h 421"/>
              <a:gd name="T26" fmla="*/ 98 w 421"/>
              <a:gd name="T27" fmla="*/ 60 h 421"/>
              <a:gd name="T28" fmla="*/ 77 w 421"/>
              <a:gd name="T29" fmla="*/ 107 h 421"/>
              <a:gd name="T30" fmla="*/ 38 w 421"/>
              <a:gd name="T31" fmla="*/ 89 h 421"/>
              <a:gd name="T32" fmla="*/ 37 w 421"/>
              <a:gd name="T33" fmla="*/ 136 h 421"/>
              <a:gd name="T34" fmla="*/ 43 w 421"/>
              <a:gd name="T35" fmla="*/ 188 h 421"/>
              <a:gd name="T36" fmla="*/ 0 w 421"/>
              <a:gd name="T37" fmla="*/ 192 h 421"/>
              <a:gd name="T38" fmla="*/ 24 w 421"/>
              <a:gd name="T39" fmla="*/ 233 h 421"/>
              <a:gd name="T40" fmla="*/ 54 w 421"/>
              <a:gd name="T41" fmla="*/ 274 h 421"/>
              <a:gd name="T42" fmla="*/ 19 w 421"/>
              <a:gd name="T43" fmla="*/ 299 h 421"/>
              <a:gd name="T44" fmla="*/ 60 w 421"/>
              <a:gd name="T45" fmla="*/ 323 h 421"/>
              <a:gd name="T46" fmla="*/ 107 w 421"/>
              <a:gd name="T47" fmla="*/ 344 h 421"/>
              <a:gd name="T48" fmla="*/ 89 w 421"/>
              <a:gd name="T49" fmla="*/ 383 h 421"/>
              <a:gd name="T50" fmla="*/ 137 w 421"/>
              <a:gd name="T51" fmla="*/ 384 h 421"/>
              <a:gd name="T52" fmla="*/ 188 w 421"/>
              <a:gd name="T53" fmla="*/ 378 h 421"/>
              <a:gd name="T54" fmla="*/ 192 w 421"/>
              <a:gd name="T55" fmla="*/ 421 h 421"/>
              <a:gd name="T56" fmla="*/ 233 w 421"/>
              <a:gd name="T57" fmla="*/ 397 h 421"/>
              <a:gd name="T58" fmla="*/ 275 w 421"/>
              <a:gd name="T59" fmla="*/ 367 h 421"/>
              <a:gd name="T60" fmla="*/ 299 w 421"/>
              <a:gd name="T61" fmla="*/ 402 h 421"/>
              <a:gd name="T62" fmla="*/ 324 w 421"/>
              <a:gd name="T63" fmla="*/ 361 h 421"/>
              <a:gd name="T64" fmla="*/ 344 w 421"/>
              <a:gd name="T65" fmla="*/ 314 h 421"/>
              <a:gd name="T66" fmla="*/ 383 w 421"/>
              <a:gd name="T67" fmla="*/ 332 h 421"/>
              <a:gd name="T68" fmla="*/ 384 w 421"/>
              <a:gd name="T69" fmla="*/ 284 h 421"/>
              <a:gd name="T70" fmla="*/ 378 w 421"/>
              <a:gd name="T71" fmla="*/ 233 h 421"/>
              <a:gd name="T72" fmla="*/ 211 w 421"/>
              <a:gd name="T73" fmla="*/ 236 h 421"/>
              <a:gd name="T74" fmla="*/ 211 w 421"/>
              <a:gd name="T75" fmla="*/ 185 h 421"/>
              <a:gd name="T76" fmla="*/ 211 w 421"/>
              <a:gd name="T77" fmla="*/ 23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1" h="421">
                <a:moveTo>
                  <a:pt x="398" y="233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1" y="192"/>
                  <a:pt x="421" y="192"/>
                  <a:pt x="421" y="192"/>
                </a:cubicBezTo>
                <a:cubicBezTo>
                  <a:pt x="398" y="188"/>
                  <a:pt x="398" y="188"/>
                  <a:pt x="398" y="188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6" y="173"/>
                  <a:pt x="372" y="159"/>
                  <a:pt x="367" y="146"/>
                </a:cubicBezTo>
                <a:cubicBezTo>
                  <a:pt x="384" y="136"/>
                  <a:pt x="384" y="136"/>
                  <a:pt x="384" y="136"/>
                </a:cubicBezTo>
                <a:cubicBezTo>
                  <a:pt x="402" y="122"/>
                  <a:pt x="402" y="122"/>
                  <a:pt x="402" y="122"/>
                </a:cubicBezTo>
                <a:cubicBezTo>
                  <a:pt x="383" y="89"/>
                  <a:pt x="383" y="89"/>
                  <a:pt x="383" y="89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44" y="107"/>
                  <a:pt x="344" y="107"/>
                  <a:pt x="344" y="107"/>
                </a:cubicBezTo>
                <a:cubicBezTo>
                  <a:pt x="336" y="96"/>
                  <a:pt x="325" y="85"/>
                  <a:pt x="314" y="7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32" y="38"/>
                  <a:pt x="332" y="38"/>
                  <a:pt x="332" y="38"/>
                </a:cubicBezTo>
                <a:cubicBezTo>
                  <a:pt x="299" y="19"/>
                  <a:pt x="299" y="19"/>
                  <a:pt x="299" y="19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75" y="54"/>
                  <a:pt x="275" y="54"/>
                  <a:pt x="275" y="54"/>
                </a:cubicBezTo>
                <a:cubicBezTo>
                  <a:pt x="262" y="49"/>
                  <a:pt x="248" y="45"/>
                  <a:pt x="233" y="43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29" y="0"/>
                  <a:pt x="229" y="0"/>
                  <a:pt x="229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88" y="23"/>
                  <a:pt x="188" y="23"/>
                  <a:pt x="188" y="23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73" y="45"/>
                  <a:pt x="160" y="49"/>
                  <a:pt x="146" y="54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89" y="38"/>
                  <a:pt x="89" y="38"/>
                  <a:pt x="89" y="38"/>
                </a:cubicBezTo>
                <a:cubicBezTo>
                  <a:pt x="98" y="60"/>
                  <a:pt x="98" y="60"/>
                  <a:pt x="98" y="60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96" y="85"/>
                  <a:pt x="86" y="96"/>
                  <a:pt x="77" y="107"/>
                </a:cubicBezTo>
                <a:cubicBezTo>
                  <a:pt x="60" y="97"/>
                  <a:pt x="60" y="97"/>
                  <a:pt x="60" y="97"/>
                </a:cubicBezTo>
                <a:cubicBezTo>
                  <a:pt x="38" y="89"/>
                  <a:pt x="38" y="89"/>
                  <a:pt x="38" y="89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49" y="159"/>
                  <a:pt x="45" y="173"/>
                  <a:pt x="43" y="188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9"/>
                  <a:pt x="0" y="229"/>
                  <a:pt x="0" y="229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43" y="233"/>
                  <a:pt x="43" y="233"/>
                  <a:pt x="43" y="233"/>
                </a:cubicBezTo>
                <a:cubicBezTo>
                  <a:pt x="45" y="247"/>
                  <a:pt x="49" y="261"/>
                  <a:pt x="54" y="27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19" y="299"/>
                  <a:pt x="19" y="299"/>
                  <a:pt x="19" y="299"/>
                </a:cubicBezTo>
                <a:cubicBezTo>
                  <a:pt x="38" y="332"/>
                  <a:pt x="38" y="332"/>
                  <a:pt x="38" y="332"/>
                </a:cubicBezTo>
                <a:cubicBezTo>
                  <a:pt x="60" y="323"/>
                  <a:pt x="60" y="323"/>
                  <a:pt x="60" y="323"/>
                </a:cubicBezTo>
                <a:cubicBezTo>
                  <a:pt x="77" y="314"/>
                  <a:pt x="77" y="314"/>
                  <a:pt x="77" y="314"/>
                </a:cubicBezTo>
                <a:cubicBezTo>
                  <a:pt x="86" y="325"/>
                  <a:pt x="96" y="335"/>
                  <a:pt x="107" y="344"/>
                </a:cubicBezTo>
                <a:cubicBezTo>
                  <a:pt x="98" y="361"/>
                  <a:pt x="98" y="361"/>
                  <a:pt x="98" y="361"/>
                </a:cubicBezTo>
                <a:cubicBezTo>
                  <a:pt x="89" y="383"/>
                  <a:pt x="89" y="383"/>
                  <a:pt x="89" y="383"/>
                </a:cubicBezTo>
                <a:cubicBezTo>
                  <a:pt x="122" y="402"/>
                  <a:pt x="122" y="402"/>
                  <a:pt x="122" y="402"/>
                </a:cubicBezTo>
                <a:cubicBezTo>
                  <a:pt x="137" y="384"/>
                  <a:pt x="137" y="384"/>
                  <a:pt x="137" y="384"/>
                </a:cubicBezTo>
                <a:cubicBezTo>
                  <a:pt x="146" y="367"/>
                  <a:pt x="146" y="367"/>
                  <a:pt x="146" y="367"/>
                </a:cubicBezTo>
                <a:cubicBezTo>
                  <a:pt x="160" y="372"/>
                  <a:pt x="173" y="376"/>
                  <a:pt x="188" y="378"/>
                </a:cubicBezTo>
                <a:cubicBezTo>
                  <a:pt x="188" y="397"/>
                  <a:pt x="188" y="397"/>
                  <a:pt x="188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29" y="421"/>
                  <a:pt x="229" y="421"/>
                  <a:pt x="229" y="421"/>
                </a:cubicBezTo>
                <a:cubicBezTo>
                  <a:pt x="233" y="397"/>
                  <a:pt x="233" y="397"/>
                  <a:pt x="233" y="397"/>
                </a:cubicBezTo>
                <a:cubicBezTo>
                  <a:pt x="233" y="378"/>
                  <a:pt x="233" y="378"/>
                  <a:pt x="233" y="378"/>
                </a:cubicBezTo>
                <a:cubicBezTo>
                  <a:pt x="248" y="376"/>
                  <a:pt x="262" y="372"/>
                  <a:pt x="275" y="367"/>
                </a:cubicBezTo>
                <a:cubicBezTo>
                  <a:pt x="285" y="384"/>
                  <a:pt x="285" y="384"/>
                  <a:pt x="285" y="384"/>
                </a:cubicBezTo>
                <a:cubicBezTo>
                  <a:pt x="299" y="402"/>
                  <a:pt x="299" y="402"/>
                  <a:pt x="299" y="402"/>
                </a:cubicBezTo>
                <a:cubicBezTo>
                  <a:pt x="332" y="383"/>
                  <a:pt x="332" y="383"/>
                  <a:pt x="332" y="383"/>
                </a:cubicBezTo>
                <a:cubicBezTo>
                  <a:pt x="324" y="361"/>
                  <a:pt x="324" y="361"/>
                  <a:pt x="324" y="361"/>
                </a:cubicBezTo>
                <a:cubicBezTo>
                  <a:pt x="314" y="344"/>
                  <a:pt x="314" y="344"/>
                  <a:pt x="314" y="344"/>
                </a:cubicBezTo>
                <a:cubicBezTo>
                  <a:pt x="325" y="335"/>
                  <a:pt x="336" y="325"/>
                  <a:pt x="344" y="314"/>
                </a:cubicBezTo>
                <a:cubicBezTo>
                  <a:pt x="361" y="323"/>
                  <a:pt x="361" y="323"/>
                  <a:pt x="361" y="323"/>
                </a:cubicBezTo>
                <a:cubicBezTo>
                  <a:pt x="383" y="332"/>
                  <a:pt x="383" y="332"/>
                  <a:pt x="383" y="332"/>
                </a:cubicBezTo>
                <a:cubicBezTo>
                  <a:pt x="402" y="299"/>
                  <a:pt x="402" y="299"/>
                  <a:pt x="402" y="299"/>
                </a:cubicBezTo>
                <a:cubicBezTo>
                  <a:pt x="384" y="284"/>
                  <a:pt x="384" y="284"/>
                  <a:pt x="384" y="284"/>
                </a:cubicBezTo>
                <a:cubicBezTo>
                  <a:pt x="367" y="274"/>
                  <a:pt x="367" y="274"/>
                  <a:pt x="367" y="274"/>
                </a:cubicBezTo>
                <a:cubicBezTo>
                  <a:pt x="372" y="261"/>
                  <a:pt x="376" y="247"/>
                  <a:pt x="378" y="233"/>
                </a:cubicBezTo>
                <a:lnTo>
                  <a:pt x="398" y="233"/>
                </a:lnTo>
                <a:close/>
                <a:moveTo>
                  <a:pt x="211" y="236"/>
                </a:moveTo>
                <a:cubicBezTo>
                  <a:pt x="197" y="236"/>
                  <a:pt x="185" y="224"/>
                  <a:pt x="185" y="210"/>
                </a:cubicBezTo>
                <a:cubicBezTo>
                  <a:pt x="185" y="196"/>
                  <a:pt x="197" y="185"/>
                  <a:pt x="211" y="185"/>
                </a:cubicBezTo>
                <a:cubicBezTo>
                  <a:pt x="225" y="185"/>
                  <a:pt x="236" y="196"/>
                  <a:pt x="236" y="210"/>
                </a:cubicBezTo>
                <a:cubicBezTo>
                  <a:pt x="236" y="224"/>
                  <a:pt x="225" y="236"/>
                  <a:pt x="211" y="236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51"/>
          <p:cNvSpPr txBox="1">
            <a:spLocks noChangeArrowheads="1"/>
          </p:cNvSpPr>
          <p:nvPr/>
        </p:nvSpPr>
        <p:spPr bwMode="auto">
          <a:xfrm>
            <a:off x="2153920" y="1836420"/>
            <a:ext cx="157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查找与识别过程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5179" y="2199659"/>
            <a:ext cx="2583542" cy="69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1400">
                <a:sym typeface="+mn-ea"/>
              </a:rPr>
              <a:t>TensorFlow</a:t>
            </a:r>
            <a:r>
              <a:rPr lang="zh-CN" altLang="en-US" sz="1400">
                <a:sym typeface="+mn-ea"/>
              </a:rPr>
              <a:t>中的</a:t>
            </a:r>
            <a:endParaRPr lang="zh-CN" altLang="en-US" sz="1400">
              <a:sym typeface="+mn-ea"/>
            </a:endParaRPr>
          </a:p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Object Detection + ReID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51"/>
          <p:cNvSpPr txBox="1">
            <a:spLocks noChangeArrowheads="1"/>
          </p:cNvSpPr>
          <p:nvPr/>
        </p:nvSpPr>
        <p:spPr bwMode="auto">
          <a:xfrm>
            <a:off x="5149951" y="2612546"/>
            <a:ext cx="1395766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直播服务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30348" y="2907956"/>
            <a:ext cx="258354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Nginx-rtmp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51"/>
          <p:cNvSpPr txBox="1">
            <a:spLocks noChangeArrowheads="1"/>
          </p:cNvSpPr>
          <p:nvPr/>
        </p:nvSpPr>
        <p:spPr bwMode="auto">
          <a:xfrm>
            <a:off x="8443696" y="4531965"/>
            <a:ext cx="1395766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日志管理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24093" y="4827375"/>
            <a:ext cx="2583542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Elasticsearch + Fluentd + Kibana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51"/>
          <p:cNvSpPr txBox="1">
            <a:spLocks noChangeArrowheads="1"/>
          </p:cNvSpPr>
          <p:nvPr/>
        </p:nvSpPr>
        <p:spPr bwMode="auto">
          <a:xfrm>
            <a:off x="1590040" y="4538980"/>
            <a:ext cx="2102485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线上部署的容器管理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5179" y="4820118"/>
            <a:ext cx="2583542" cy="69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Docker</a:t>
            </a:r>
            <a:r>
              <a:rPr lang="en-US" sz="1400">
                <a:sym typeface="+mn-ea"/>
              </a:rPr>
              <a:t>+</a:t>
            </a:r>
            <a:r>
              <a:rPr sz="1400">
                <a:sym typeface="+mn-ea"/>
              </a:rPr>
              <a:t> </a:t>
            </a:r>
            <a:endParaRPr sz="1400">
              <a:sym typeface="+mn-ea"/>
            </a:endParaRPr>
          </a:p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Rancher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51"/>
          <p:cNvSpPr txBox="1">
            <a:spLocks noChangeArrowheads="1"/>
          </p:cNvSpPr>
          <p:nvPr/>
        </p:nvSpPr>
        <p:spPr bwMode="auto">
          <a:xfrm>
            <a:off x="7574381" y="1928016"/>
            <a:ext cx="1395766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服务监控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4778" y="2223426"/>
            <a:ext cx="258354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Prometheus + Grafana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5750" y="59817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54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Object-Detection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1164590" y="1459230"/>
            <a:ext cx="6195695" cy="466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/>
              <a:t>功能：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使用训练好的Mobilenet V2 模型</a:t>
            </a:r>
            <a:r>
              <a:rPr lang="zh-CN" altLang="en-US" dirty="0"/>
              <a:t>识别一张图片的多个物体，并定位出不同物体（给出边界框）。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b="1" dirty="0"/>
              <a:t>步骤：</a:t>
            </a:r>
            <a:endParaRPr lang="zh-CN" altLang="en-US" dirty="0"/>
          </a:p>
          <a:p>
            <a:pPr algn="l"/>
            <a:r>
              <a:rPr lang="zh-CN" altLang="en-US" dirty="0"/>
              <a:t>将SSDLite mobilenet模型加载到graph中</a:t>
            </a:r>
            <a:endParaRPr lang="zh-CN" altLang="en-US" dirty="0"/>
          </a:p>
          <a:p>
            <a:pPr algn="l"/>
            <a:r>
              <a:rPr lang="zh-CN" altLang="en-US" dirty="0"/>
              <a:t>用cv2.VideoCapture处理视频，逐帧读取</a:t>
            </a:r>
            <a:endParaRPr lang="zh-CN" altLang="en-US" dirty="0"/>
          </a:p>
          <a:p>
            <a:pPr algn="l"/>
            <a:r>
              <a:rPr lang="zh-CN" altLang="en-US" dirty="0"/>
              <a:t>使用加载的graph对每一帧执行目标检测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4" name="图片 3" descr="1}4IA92WQ360K9(HP7A0K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85" y="57150"/>
            <a:ext cx="3152140" cy="3759835"/>
          </a:xfrm>
          <a:prstGeom prst="rect">
            <a:avLst/>
          </a:prstGeom>
        </p:spPr>
      </p:pic>
      <p:pic>
        <p:nvPicPr>
          <p:cNvPr id="6" name="图片 5" descr="{00E404C3-E771-E3C7-4AD4-38BD2B0CEB7E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90" y="3865880"/>
            <a:ext cx="3211195" cy="287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337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Reid(Person re-identification)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1164590" y="1459230"/>
            <a:ext cx="6195695" cy="4662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/>
              <a:t>功能：</a:t>
            </a:r>
            <a:endParaRPr lang="zh-CN" altLang="en-US" dirty="0"/>
          </a:p>
          <a:p>
            <a:pPr algn="l"/>
            <a:r>
              <a:rPr lang="zh-CN" altLang="en-US" dirty="0"/>
              <a:t>从监控视频包含的人物中找出与搜索目标最为相像的人物</a:t>
            </a:r>
            <a:endParaRPr lang="zh-CN" altLang="en-US" dirty="0"/>
          </a:p>
          <a:p>
            <a:pPr algn="l"/>
            <a:r>
              <a:rPr lang="zh-CN" altLang="en-US" b="1" dirty="0">
                <a:sym typeface="+mn-ea"/>
              </a:rPr>
              <a:t>条件：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装有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 err="1">
                <a:sym typeface="+mn-ea"/>
              </a:rPr>
              <a:t>tensorflow</a:t>
            </a:r>
            <a:r>
              <a:rPr lang="zh-CN" altLang="en-US" dirty="0">
                <a:sym typeface="+mn-ea"/>
              </a:rPr>
              <a:t>等库的环境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使用数据集（本项目使用</a:t>
            </a:r>
            <a:r>
              <a:rPr lang="en-US" altLang="zh-CN" dirty="0">
                <a:sym typeface="+mn-ea"/>
              </a:rPr>
              <a:t>Market-1501</a:t>
            </a:r>
            <a:r>
              <a:rPr lang="zh-CN" altLang="en-US" dirty="0">
                <a:sym typeface="+mn-ea"/>
              </a:rPr>
              <a:t>）训练完毕的模型</a:t>
            </a:r>
            <a:endParaRPr lang="en-US" altLang="zh-CN" dirty="0"/>
          </a:p>
          <a:p>
            <a:pPr algn="l"/>
            <a:r>
              <a:rPr lang="zh-CN" altLang="en-US" b="1" dirty="0"/>
              <a:t>具体步骤：</a:t>
            </a:r>
            <a:endParaRPr lang="zh-CN" altLang="en-US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输入搜索目标的图像，以及从监控视频中提取出来的人物图片，转码计算嵌入值</a:t>
            </a:r>
            <a:endParaRPr lang="zh-CN" altLang="en-US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比较搜索目标图像嵌入值与各人物图片嵌入值的欧式距离，取其中最小者并寻找对应图片</a:t>
            </a:r>
            <a:endParaRPr lang="zh-CN" altLang="en-US" dirty="0"/>
          </a:p>
          <a:p>
            <a:pPr algn="l"/>
            <a:r>
              <a:rPr lang="en-US" altLang="zh-CN" dirty="0"/>
              <a:t>3.</a:t>
            </a:r>
            <a:r>
              <a:rPr lang="zh-CN" altLang="en-US"/>
              <a:t>输出对应图片的文件名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23" y="1733550"/>
            <a:ext cx="461962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视频推流API：…"/>
          <p:cNvSpPr txBox="1"/>
          <p:nvPr/>
        </p:nvSpPr>
        <p:spPr>
          <a:xfrm>
            <a:off x="1289685" y="1207770"/>
            <a:ext cx="5086985" cy="14909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4130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19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45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523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  <a:r>
              <a:rPr sz="2000" b="1"/>
              <a:t>视频推流API</a:t>
            </a:r>
            <a:r>
              <a:rPr sz="2000"/>
              <a:t>：</a:t>
            </a:r>
            <a:endParaRPr sz="2000"/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  <a:r>
              <a:t>rtmp://{$server-ip}:1935/stream/{$NAME}</a:t>
            </a:r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37" name="wallmount-camera.png" descr="wallmount-camer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634" y="2858929"/>
            <a:ext cx="659846" cy="659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Nginx-rtmp"/>
          <p:cNvSpPr/>
          <p:nvPr/>
        </p:nvSpPr>
        <p:spPr>
          <a:xfrm>
            <a:off x="5199832" y="3613122"/>
            <a:ext cx="1176856" cy="659846"/>
          </a:xfrm>
          <a:prstGeom prst="roundRect">
            <a:avLst>
              <a:gd name="adj" fmla="val 203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Nginx-rtmp</a:t>
            </a:r>
            <a:endParaRPr sz="1545"/>
          </a:p>
        </p:txBody>
      </p:sp>
      <p:pic>
        <p:nvPicPr>
          <p:cNvPr id="139" name="wallmount-camera.png" descr="wallmount-camer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634" y="3578832"/>
            <a:ext cx="659846" cy="659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0" name="wallmount-camera.png" descr="wallmount-camer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634" y="4298735"/>
            <a:ext cx="659846" cy="659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" name="Browser"/>
          <p:cNvSpPr/>
          <p:nvPr/>
        </p:nvSpPr>
        <p:spPr>
          <a:xfrm>
            <a:off x="3649789" y="2994768"/>
            <a:ext cx="892969" cy="411029"/>
          </a:xfrm>
          <a:prstGeom prst="rect">
            <a:avLst/>
          </a:prstGeom>
          <a:solidFill>
            <a:schemeClr val="accent6">
              <a:satOff val="-15803"/>
              <a:lumOff val="-17552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Browser</a:t>
            </a:r>
            <a:endParaRPr sz="1545"/>
          </a:p>
        </p:txBody>
      </p:sp>
      <p:sp>
        <p:nvSpPr>
          <p:cNvPr id="142" name="Browser"/>
          <p:cNvSpPr/>
          <p:nvPr/>
        </p:nvSpPr>
        <p:spPr>
          <a:xfrm>
            <a:off x="3649789" y="3714671"/>
            <a:ext cx="892969" cy="411029"/>
          </a:xfrm>
          <a:prstGeom prst="rect">
            <a:avLst/>
          </a:prstGeom>
          <a:solidFill>
            <a:schemeClr val="accent6">
              <a:satOff val="-15803"/>
              <a:lumOff val="-17552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Browser</a:t>
            </a:r>
            <a:endParaRPr sz="1545"/>
          </a:p>
        </p:txBody>
      </p:sp>
      <p:sp>
        <p:nvSpPr>
          <p:cNvPr id="143" name="Browser"/>
          <p:cNvSpPr/>
          <p:nvPr/>
        </p:nvSpPr>
        <p:spPr>
          <a:xfrm>
            <a:off x="3649789" y="4434573"/>
            <a:ext cx="892969" cy="411030"/>
          </a:xfrm>
          <a:prstGeom prst="rect">
            <a:avLst/>
          </a:prstGeom>
          <a:solidFill>
            <a:schemeClr val="accent6">
              <a:satOff val="-15803"/>
              <a:lumOff val="-17552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Browser</a:t>
            </a:r>
            <a:endParaRPr sz="1545"/>
          </a:p>
        </p:txBody>
      </p:sp>
      <p:sp>
        <p:nvSpPr>
          <p:cNvPr id="144" name="线条"/>
          <p:cNvSpPr/>
          <p:nvPr/>
        </p:nvSpPr>
        <p:spPr>
          <a:xfrm flipV="1">
            <a:off x="6489698" y="3383423"/>
            <a:ext cx="431602" cy="43160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5" name="线条"/>
          <p:cNvSpPr/>
          <p:nvPr/>
        </p:nvSpPr>
        <p:spPr>
          <a:xfrm>
            <a:off x="6515833" y="4193037"/>
            <a:ext cx="379948" cy="379948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6" name="线条"/>
          <p:cNvSpPr/>
          <p:nvPr/>
        </p:nvSpPr>
        <p:spPr>
          <a:xfrm flipV="1">
            <a:off x="6470793" y="3990991"/>
            <a:ext cx="462178" cy="19937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7" name="线条"/>
          <p:cNvSpPr/>
          <p:nvPr/>
        </p:nvSpPr>
        <p:spPr>
          <a:xfrm>
            <a:off x="4697320" y="3398491"/>
            <a:ext cx="379948" cy="379948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8" name="线条"/>
          <p:cNvSpPr/>
          <p:nvPr/>
        </p:nvSpPr>
        <p:spPr>
          <a:xfrm flipV="1">
            <a:off x="4696706" y="4200828"/>
            <a:ext cx="431602" cy="43160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9" name="线条"/>
          <p:cNvSpPr/>
          <p:nvPr/>
        </p:nvSpPr>
        <p:spPr>
          <a:xfrm flipV="1">
            <a:off x="4689472" y="4002421"/>
            <a:ext cx="462178" cy="19937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50" name="本地使用ffmpeg 模拟推流"/>
          <p:cNvSpPr txBox="1"/>
          <p:nvPr/>
        </p:nvSpPr>
        <p:spPr>
          <a:xfrm>
            <a:off x="7838184" y="5380025"/>
            <a:ext cx="2425065" cy="31686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600" b="1"/>
              <a:t>本地使用ffmpeg 模拟推流</a:t>
            </a:r>
            <a:endParaRPr sz="1600" b="1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直播服务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1960" y="1207770"/>
            <a:ext cx="516572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000" b="1">
                <a:sym typeface="+mn-ea"/>
              </a:rPr>
              <a:t>视频播流API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ym typeface="+mn-ea"/>
              </a:rPr>
              <a:t>http://{$server-ip}:8080/live/{$NAME}</a:t>
            </a:r>
            <a:endParaRPr sz="20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uild, Manage and Secure Your Apps Anywhere. Your Way."/>
          <p:cNvSpPr txBox="1"/>
          <p:nvPr>
            <p:ph type="body" idx="1"/>
          </p:nvPr>
        </p:nvSpPr>
        <p:spPr>
          <a:xfrm>
            <a:off x="838200" y="1071245"/>
            <a:ext cx="10515600" cy="5130800"/>
          </a:xfrm>
          <a:prstGeom prst="rect">
            <a:avLst/>
          </a:prstGeom>
        </p:spPr>
        <p:txBody>
          <a:bodyPr anchor="t"/>
          <a:lstStyle>
            <a:lvl1pPr marL="666750" indent="-666750" defTabSz="457200">
              <a:lnSpc>
                <a:spcPts val="8700"/>
              </a:lnSpc>
              <a:spcBef>
                <a:spcPts val="20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Build, Manage and Secure Your Apps Anywhere. Your Way.</a:t>
            </a:r>
          </a:p>
        </p:txBody>
      </p:sp>
      <p:pic>
        <p:nvPicPr>
          <p:cNvPr id="15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0550" y="2622991"/>
            <a:ext cx="6350901" cy="33170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953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容器管理、调度平台…"/>
          <p:cNvSpPr txBox="1"/>
          <p:nvPr>
            <p:ph type="body" sz="half" idx="1"/>
          </p:nvPr>
        </p:nvSpPr>
        <p:spPr>
          <a:xfrm>
            <a:off x="838359" y="1218406"/>
            <a:ext cx="5000625" cy="4420195"/>
          </a:xfrm>
          <a:prstGeom prst="rect">
            <a:avLst/>
          </a:prstGeom>
        </p:spPr>
        <p:txBody>
          <a:bodyPr/>
          <a:lstStyle/>
          <a:p>
            <a:r>
              <a:t>容器管理、调度平台</a:t>
            </a:r>
          </a:p>
          <a:p>
            <a:r>
              <a:t>支持Kubernetes、Swarm、Mesos、Cattle等引擎</a:t>
            </a:r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3435" y="960120"/>
            <a:ext cx="5077460" cy="52317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3476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3335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8001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3476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6835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3245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1684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91576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lasticsearch 搜索和数据分析引擎…"/>
          <p:cNvSpPr txBox="1"/>
          <p:nvPr>
            <p:ph type="body" idx="1"/>
          </p:nvPr>
        </p:nvSpPr>
        <p:spPr>
          <a:xfrm>
            <a:off x="1015167" y="1326991"/>
            <a:ext cx="7804548" cy="4420195"/>
          </a:xfrm>
          <a:prstGeom prst="rect">
            <a:avLst/>
          </a:prstGeom>
        </p:spPr>
        <p:txBody>
          <a:bodyPr anchor="t"/>
          <a:lstStyle/>
          <a:p>
            <a:r>
              <a:t>Elasticsearch 搜索和数据分析引擎</a:t>
            </a:r>
          </a:p>
          <a:p>
            <a:r>
              <a:t>Fluentd 日志数据收集</a:t>
            </a:r>
          </a:p>
          <a:p>
            <a:r>
              <a:t>Kibana 可视化</a:t>
            </a:r>
          </a:p>
        </p:txBody>
      </p:sp>
      <p:pic>
        <p:nvPicPr>
          <p:cNvPr id="162" name="log-management-structure.png" descr="log-management-structu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4815" y="2239645"/>
            <a:ext cx="7472680" cy="33235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metheus 数据收集…"/>
          <p:cNvSpPr txBox="1"/>
          <p:nvPr>
            <p:ph type="body" sz="half" idx="1"/>
          </p:nvPr>
        </p:nvSpPr>
        <p:spPr>
          <a:xfrm>
            <a:off x="838359" y="1219041"/>
            <a:ext cx="5000625" cy="4420195"/>
          </a:xfrm>
          <a:prstGeom prst="rect">
            <a:avLst/>
          </a:prstGeom>
        </p:spPr>
        <p:txBody>
          <a:bodyPr anchor="t"/>
          <a:lstStyle/>
          <a:p>
            <a:r>
              <a:t>Prometheus 数据收集</a:t>
            </a:r>
          </a:p>
          <a:p>
            <a:r>
              <a:t>Alert Manager 自动报警</a:t>
            </a:r>
          </a:p>
          <a:p>
            <a:r>
              <a:t>Grafana 可视化</a:t>
            </a:r>
          </a:p>
        </p:txBody>
      </p:sp>
      <p:pic>
        <p:nvPicPr>
          <p:cNvPr id="166" name="monitor-structure.png" descr="monitor-structu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0465" y="621030"/>
            <a:ext cx="6035040" cy="56743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 rot="8100000" flipH="1" flipV="1">
            <a:off x="7208088" y="3213671"/>
            <a:ext cx="3244217" cy="1627950"/>
          </a:xfrm>
          <a:custGeom>
            <a:avLst/>
            <a:gdLst>
              <a:gd name="connsiteX0" fmla="*/ 2309584 w 3079921"/>
              <a:gd name="connsiteY0" fmla="*/ 4010 h 1545506"/>
              <a:gd name="connsiteX1" fmla="*/ 3079921 w 3079921"/>
              <a:gd name="connsiteY1" fmla="*/ 774348 h 1545506"/>
              <a:gd name="connsiteX2" fmla="*/ 2309584 w 3079921"/>
              <a:gd name="connsiteY2" fmla="*/ 1544685 h 1545506"/>
              <a:gd name="connsiteX3" fmla="*/ 1545506 w 3079921"/>
              <a:gd name="connsiteY3" fmla="*/ 1544685 h 1545506"/>
              <a:gd name="connsiteX4" fmla="*/ 1545506 w 3079921"/>
              <a:gd name="connsiteY4" fmla="*/ 1545506 h 1545506"/>
              <a:gd name="connsiteX5" fmla="*/ 0 w 3079921"/>
              <a:gd name="connsiteY5" fmla="*/ 1545506 h 1545506"/>
              <a:gd name="connsiteX6" fmla="*/ 0 w 3079921"/>
              <a:gd name="connsiteY6" fmla="*/ 0 h 1545506"/>
              <a:gd name="connsiteX7" fmla="*/ 1545506 w 3079921"/>
              <a:gd name="connsiteY7" fmla="*/ 0 h 1545506"/>
              <a:gd name="connsiteX8" fmla="*/ 1545506 w 3079921"/>
              <a:gd name="connsiteY8" fmla="*/ 4010 h 154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9921" h="1545506">
                <a:moveTo>
                  <a:pt x="2309584" y="4010"/>
                </a:moveTo>
                <a:lnTo>
                  <a:pt x="3079921" y="774348"/>
                </a:lnTo>
                <a:lnTo>
                  <a:pt x="2309584" y="1544685"/>
                </a:lnTo>
                <a:lnTo>
                  <a:pt x="1545506" y="1544685"/>
                </a:lnTo>
                <a:lnTo>
                  <a:pt x="1545506" y="1545506"/>
                </a:lnTo>
                <a:lnTo>
                  <a:pt x="0" y="1545506"/>
                </a:lnTo>
                <a:lnTo>
                  <a:pt x="0" y="0"/>
                </a:lnTo>
                <a:lnTo>
                  <a:pt x="1545506" y="0"/>
                </a:lnTo>
                <a:lnTo>
                  <a:pt x="1545506" y="4010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Freeform 4"/>
          <p:cNvSpPr/>
          <p:nvPr/>
        </p:nvSpPr>
        <p:spPr>
          <a:xfrm rot="18900000" flipV="1">
            <a:off x="6384487" y="2597960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Freeform 5"/>
          <p:cNvSpPr/>
          <p:nvPr/>
        </p:nvSpPr>
        <p:spPr>
          <a:xfrm rot="13500000" flipV="1">
            <a:off x="5235759" y="3571613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8900000" flipV="1">
            <a:off x="4087030" y="2597960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Freeform 7"/>
          <p:cNvSpPr/>
          <p:nvPr/>
        </p:nvSpPr>
        <p:spPr>
          <a:xfrm rot="13500000" flipV="1">
            <a:off x="2938303" y="3571613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" name="Freeform 8"/>
          <p:cNvSpPr/>
          <p:nvPr/>
        </p:nvSpPr>
        <p:spPr>
          <a:xfrm rot="18900000" flipV="1">
            <a:off x="1789573" y="2597959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961216" y="1889186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前端uri的传参与设计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4092648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微服务架构, 容器调度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6571572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CI/CD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8498193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私有仓库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6431915" y="1969135"/>
            <a:ext cx="2124075" cy="438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服务监控、日志管理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 txBox="1"/>
          <p:nvPr/>
        </p:nvSpPr>
        <p:spPr>
          <a:xfrm>
            <a:off x="4110990" y="1969135"/>
            <a:ext cx="1391920" cy="438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服务器数量、性能</a:t>
            </a:r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22" name="AutoShape 59"/>
          <p:cNvSpPr/>
          <p:nvPr/>
        </p:nvSpPr>
        <p:spPr bwMode="auto">
          <a:xfrm>
            <a:off x="2153834" y="3113526"/>
            <a:ext cx="522395" cy="52150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AutoShape 29"/>
          <p:cNvSpPr/>
          <p:nvPr/>
        </p:nvSpPr>
        <p:spPr bwMode="auto">
          <a:xfrm>
            <a:off x="8256351" y="4130830"/>
            <a:ext cx="521503" cy="472473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470241" y="4436212"/>
            <a:ext cx="391350" cy="522395"/>
            <a:chOff x="1152558" y="4194035"/>
            <a:chExt cx="420528" cy="561343"/>
          </a:xfrm>
          <a:solidFill>
            <a:schemeClr val="bg1"/>
          </a:solidFill>
        </p:grpSpPr>
        <p:sp>
          <p:nvSpPr>
            <p:cNvPr id="26" name="AutoShape 108"/>
            <p:cNvSpPr/>
            <p:nvPr/>
          </p:nvSpPr>
          <p:spPr bwMode="auto">
            <a:xfrm>
              <a:off x="1256971" y="4299406"/>
              <a:ext cx="210743" cy="2107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AutoShape 109"/>
            <p:cNvSpPr/>
            <p:nvPr/>
          </p:nvSpPr>
          <p:spPr bwMode="auto">
            <a:xfrm>
              <a:off x="1152558" y="4194035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0" name="AutoShape 113"/>
          <p:cNvSpPr/>
          <p:nvPr/>
        </p:nvSpPr>
        <p:spPr bwMode="auto">
          <a:xfrm>
            <a:off x="6967288" y="3087523"/>
            <a:ext cx="358366" cy="5223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AutoShape 139"/>
          <p:cNvSpPr/>
          <p:nvPr/>
        </p:nvSpPr>
        <p:spPr bwMode="auto">
          <a:xfrm>
            <a:off x="4535990" y="3086456"/>
            <a:ext cx="521502" cy="505456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" name="AutoShape 147"/>
          <p:cNvSpPr/>
          <p:nvPr/>
        </p:nvSpPr>
        <p:spPr bwMode="auto">
          <a:xfrm>
            <a:off x="5716302" y="4439273"/>
            <a:ext cx="521503" cy="457318"/>
          </a:xfrm>
          <a:custGeom>
            <a:avLst/>
            <a:gdLst>
              <a:gd name="T0" fmla="+- 0 10800 597"/>
              <a:gd name="T1" fmla="*/ T0 w 20407"/>
              <a:gd name="T2" fmla="+- 0 11028 672"/>
              <a:gd name="T3" fmla="*/ 11028 h 20712"/>
              <a:gd name="T4" fmla="+- 0 10800 597"/>
              <a:gd name="T5" fmla="*/ T4 w 20407"/>
              <a:gd name="T6" fmla="+- 0 11028 672"/>
              <a:gd name="T7" fmla="*/ 11028 h 20712"/>
              <a:gd name="T8" fmla="+- 0 10800 597"/>
              <a:gd name="T9" fmla="*/ T8 w 20407"/>
              <a:gd name="T10" fmla="+- 0 11028 672"/>
              <a:gd name="T11" fmla="*/ 11028 h 20712"/>
              <a:gd name="T12" fmla="+- 0 10800 597"/>
              <a:gd name="T13" fmla="*/ T12 w 20407"/>
              <a:gd name="T14" fmla="+- 0 11028 672"/>
              <a:gd name="T15" fmla="*/ 11028 h 2071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407" h="20712">
                <a:moveTo>
                  <a:pt x="17706" y="10922"/>
                </a:moveTo>
                <a:lnTo>
                  <a:pt x="10657" y="19017"/>
                </a:lnTo>
                <a:cubicBezTo>
                  <a:pt x="10407" y="19305"/>
                  <a:pt x="9998" y="19305"/>
                  <a:pt x="9748" y="19017"/>
                </a:cubicBezTo>
                <a:lnTo>
                  <a:pt x="2699" y="10922"/>
                </a:lnTo>
                <a:cubicBezTo>
                  <a:pt x="817" y="8762"/>
                  <a:pt x="817" y="5247"/>
                  <a:pt x="2699" y="3087"/>
                </a:cubicBezTo>
                <a:cubicBezTo>
                  <a:pt x="4512" y="1004"/>
                  <a:pt x="7429" y="931"/>
                  <a:pt x="9338" y="2923"/>
                </a:cubicBezTo>
                <a:lnTo>
                  <a:pt x="10202" y="3825"/>
                </a:lnTo>
                <a:lnTo>
                  <a:pt x="11067" y="2923"/>
                </a:lnTo>
                <a:cubicBezTo>
                  <a:pt x="12976" y="931"/>
                  <a:pt x="15893" y="1004"/>
                  <a:pt x="17706" y="3087"/>
                </a:cubicBezTo>
                <a:cubicBezTo>
                  <a:pt x="19588" y="5247"/>
                  <a:pt x="19588" y="8762"/>
                  <a:pt x="17706" y="10922"/>
                </a:cubicBezTo>
                <a:moveTo>
                  <a:pt x="18616" y="2043"/>
                </a:moveTo>
                <a:cubicBezTo>
                  <a:pt x="16301" y="-617"/>
                  <a:pt x="12601" y="-672"/>
                  <a:pt x="10202" y="1830"/>
                </a:cubicBezTo>
                <a:cubicBezTo>
                  <a:pt x="7805" y="-672"/>
                  <a:pt x="4104" y="-617"/>
                  <a:pt x="1789" y="2043"/>
                </a:cubicBezTo>
                <a:cubicBezTo>
                  <a:pt x="-597" y="4783"/>
                  <a:pt x="-597" y="9226"/>
                  <a:pt x="1789" y="11967"/>
                </a:cubicBezTo>
                <a:cubicBezTo>
                  <a:pt x="2470" y="12750"/>
                  <a:pt x="8838" y="20061"/>
                  <a:pt x="8838" y="20061"/>
                </a:cubicBezTo>
                <a:cubicBezTo>
                  <a:pt x="9592" y="20928"/>
                  <a:pt x="10812" y="20928"/>
                  <a:pt x="11567" y="20061"/>
                </a:cubicBezTo>
                <a:cubicBezTo>
                  <a:pt x="11567" y="20061"/>
                  <a:pt x="18539" y="12056"/>
                  <a:pt x="18616" y="11967"/>
                </a:cubicBezTo>
                <a:cubicBezTo>
                  <a:pt x="21003" y="9226"/>
                  <a:pt x="21003" y="4783"/>
                  <a:pt x="18616" y="20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9168765" y="1969135"/>
            <a:ext cx="2124075" cy="438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模型的调整与适配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89198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模块的整合与平台间转移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模块的整合与平台间转移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/>
          <p:nvPr>
            <p:ph type="body" idx="1"/>
          </p:nvPr>
        </p:nvSpPr>
        <p:spPr>
          <a:xfrm>
            <a:off x="1480185" y="1318260"/>
            <a:ext cx="7518400" cy="4420235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object-detection</a:t>
            </a:r>
            <a:r>
              <a:rPr lang="zh-CN" altLang="en-US" dirty="0">
                <a:sym typeface="+mn-ea"/>
              </a:rPr>
              <a:t>部分，经历了代码从一个平台移植到另一个平台的过程，途中花费了很长时间在</a:t>
            </a:r>
            <a:r>
              <a:rPr lang="en-US" altLang="zh-CN" dirty="0">
                <a:sym typeface="+mn-ea"/>
              </a:rPr>
              <a:t>TensorFlowServing</a:t>
            </a:r>
            <a:r>
              <a:rPr lang="zh-CN" altLang="en-US" dirty="0">
                <a:sym typeface="+mn-ea"/>
              </a:rPr>
              <a:t>的无用功上，体现了我们在进度安排上出现的问题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en-US" altLang="zh-CN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dirty="0">
                <a:sym typeface="+mn-ea"/>
              </a:rPr>
              <a:t>	——&gt;</a:t>
            </a:r>
            <a:r>
              <a:rPr lang="zh-CN" altLang="en-US" dirty="0">
                <a:sym typeface="+mn-ea"/>
              </a:rPr>
              <a:t>应考虑到多种情况，更合理地安排进度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object-detection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reid</a:t>
            </a:r>
            <a:r>
              <a:rPr lang="zh-CN" altLang="en-US" dirty="0">
                <a:sym typeface="+mn-ea"/>
              </a:rPr>
              <a:t>拼接完成后发现存在多余的文件读写操作，模块间的拼接不够平滑，对性能造成了一定的影响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dirty="0">
                <a:sym typeface="+mn-ea"/>
              </a:rPr>
              <a:t>             </a:t>
            </a:r>
            <a:r>
              <a:rPr lang="en-US" altLang="zh-CN" dirty="0">
                <a:sym typeface="+mn-ea"/>
              </a:rPr>
              <a:t>——&gt;</a:t>
            </a:r>
            <a:r>
              <a:rPr lang="zh-CN" altLang="en-US" dirty="0">
                <a:sym typeface="+mn-ea"/>
              </a:rPr>
              <a:t>在开始搭建各自的模块之前应先做好沟通与协调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9160" y="0"/>
            <a:ext cx="990548" cy="52322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81216" y="1651000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81216" y="4374056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481216" y="3467706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481216" y="2559353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60364" y="1651000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83"/>
          <p:cNvSpPr txBox="1"/>
          <p:nvPr/>
        </p:nvSpPr>
        <p:spPr>
          <a:xfrm>
            <a:off x="7499125" y="1704620"/>
            <a:ext cx="3676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60364" y="3466370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74"/>
          <p:cNvSpPr txBox="1"/>
          <p:nvPr/>
        </p:nvSpPr>
        <p:spPr>
          <a:xfrm>
            <a:off x="7550179" y="3558676"/>
            <a:ext cx="3518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0364" y="2558685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77"/>
          <p:cNvSpPr txBox="1"/>
          <p:nvPr/>
        </p:nvSpPr>
        <p:spPr>
          <a:xfrm>
            <a:off x="7510658" y="2650991"/>
            <a:ext cx="35976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与特色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60364" y="4374056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80"/>
          <p:cNvSpPr txBox="1"/>
          <p:nvPr/>
        </p:nvSpPr>
        <p:spPr>
          <a:xfrm>
            <a:off x="7550179" y="4466362"/>
            <a:ext cx="3518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59"/>
          <p:cNvSpPr>
            <a:spLocks noEditPoints="1"/>
          </p:cNvSpPr>
          <p:nvPr/>
        </p:nvSpPr>
        <p:spPr bwMode="auto">
          <a:xfrm>
            <a:off x="6564517" y="1772282"/>
            <a:ext cx="664340" cy="588379"/>
          </a:xfrm>
          <a:custGeom>
            <a:avLst/>
            <a:gdLst>
              <a:gd name="T0" fmla="*/ 94 w 237"/>
              <a:gd name="T1" fmla="*/ 127 h 210"/>
              <a:gd name="T2" fmla="*/ 0 w 237"/>
              <a:gd name="T3" fmla="*/ 127 h 210"/>
              <a:gd name="T4" fmla="*/ 0 w 237"/>
              <a:gd name="T5" fmla="*/ 210 h 210"/>
              <a:gd name="T6" fmla="*/ 10 w 237"/>
              <a:gd name="T7" fmla="*/ 210 h 210"/>
              <a:gd name="T8" fmla="*/ 10 w 237"/>
              <a:gd name="T9" fmla="*/ 137 h 210"/>
              <a:gd name="T10" fmla="*/ 83 w 237"/>
              <a:gd name="T11" fmla="*/ 137 h 210"/>
              <a:gd name="T12" fmla="*/ 83 w 237"/>
              <a:gd name="T13" fmla="*/ 210 h 210"/>
              <a:gd name="T14" fmla="*/ 94 w 237"/>
              <a:gd name="T15" fmla="*/ 210 h 210"/>
              <a:gd name="T16" fmla="*/ 94 w 237"/>
              <a:gd name="T17" fmla="*/ 127 h 210"/>
              <a:gd name="T18" fmla="*/ 61 w 237"/>
              <a:gd name="T19" fmla="*/ 33 h 210"/>
              <a:gd name="T20" fmla="*/ 26 w 237"/>
              <a:gd name="T21" fmla="*/ 68 h 210"/>
              <a:gd name="T22" fmla="*/ 43 w 237"/>
              <a:gd name="T23" fmla="*/ 98 h 210"/>
              <a:gd name="T24" fmla="*/ 17 w 237"/>
              <a:gd name="T25" fmla="*/ 121 h 210"/>
              <a:gd name="T26" fmla="*/ 99 w 237"/>
              <a:gd name="T27" fmla="*/ 121 h 210"/>
              <a:gd name="T28" fmla="*/ 99 w 237"/>
              <a:gd name="T29" fmla="*/ 193 h 210"/>
              <a:gd name="T30" fmla="*/ 159 w 237"/>
              <a:gd name="T31" fmla="*/ 139 h 210"/>
              <a:gd name="T32" fmla="*/ 158 w 237"/>
              <a:gd name="T33" fmla="*/ 120 h 210"/>
              <a:gd name="T34" fmla="*/ 149 w 237"/>
              <a:gd name="T35" fmla="*/ 117 h 210"/>
              <a:gd name="T36" fmla="*/ 140 w 237"/>
              <a:gd name="T37" fmla="*/ 121 h 210"/>
              <a:gd name="T38" fmla="*/ 111 w 237"/>
              <a:gd name="T39" fmla="*/ 141 h 210"/>
              <a:gd name="T40" fmla="*/ 80 w 237"/>
              <a:gd name="T41" fmla="*/ 98 h 210"/>
              <a:gd name="T42" fmla="*/ 97 w 237"/>
              <a:gd name="T43" fmla="*/ 68 h 210"/>
              <a:gd name="T44" fmla="*/ 61 w 237"/>
              <a:gd name="T45" fmla="*/ 33 h 210"/>
              <a:gd name="T46" fmla="*/ 211 w 237"/>
              <a:gd name="T47" fmla="*/ 18 h 210"/>
              <a:gd name="T48" fmla="*/ 172 w 237"/>
              <a:gd name="T49" fmla="*/ 56 h 210"/>
              <a:gd name="T50" fmla="*/ 143 w 237"/>
              <a:gd name="T51" fmla="*/ 38 h 210"/>
              <a:gd name="T52" fmla="*/ 141 w 237"/>
              <a:gd name="T53" fmla="*/ 37 h 210"/>
              <a:gd name="T54" fmla="*/ 140 w 237"/>
              <a:gd name="T55" fmla="*/ 38 h 210"/>
              <a:gd name="T56" fmla="*/ 112 w 237"/>
              <a:gd name="T57" fmla="*/ 65 h 210"/>
              <a:gd name="T58" fmla="*/ 116 w 237"/>
              <a:gd name="T59" fmla="*/ 69 h 210"/>
              <a:gd name="T60" fmla="*/ 142 w 237"/>
              <a:gd name="T61" fmla="*/ 43 h 210"/>
              <a:gd name="T62" fmla="*/ 170 w 237"/>
              <a:gd name="T63" fmla="*/ 62 h 210"/>
              <a:gd name="T64" fmla="*/ 172 w 237"/>
              <a:gd name="T65" fmla="*/ 63 h 210"/>
              <a:gd name="T66" fmla="*/ 174 w 237"/>
              <a:gd name="T67" fmla="*/ 62 h 210"/>
              <a:gd name="T68" fmla="*/ 215 w 237"/>
              <a:gd name="T69" fmla="*/ 22 h 210"/>
              <a:gd name="T70" fmla="*/ 211 w 237"/>
              <a:gd name="T71" fmla="*/ 18 h 210"/>
              <a:gd name="T72" fmla="*/ 237 w 237"/>
              <a:gd name="T73" fmla="*/ 0 h 210"/>
              <a:gd name="T74" fmla="*/ 90 w 237"/>
              <a:gd name="T75" fmla="*/ 0 h 210"/>
              <a:gd name="T76" fmla="*/ 90 w 237"/>
              <a:gd name="T77" fmla="*/ 32 h 210"/>
              <a:gd name="T78" fmla="*/ 101 w 237"/>
              <a:gd name="T79" fmla="*/ 45 h 210"/>
              <a:gd name="T80" fmla="*/ 101 w 237"/>
              <a:gd name="T81" fmla="*/ 11 h 210"/>
              <a:gd name="T82" fmla="*/ 226 w 237"/>
              <a:gd name="T83" fmla="*/ 11 h 210"/>
              <a:gd name="T84" fmla="*/ 226 w 237"/>
              <a:gd name="T85" fmla="*/ 74 h 210"/>
              <a:gd name="T86" fmla="*/ 107 w 237"/>
              <a:gd name="T87" fmla="*/ 74 h 210"/>
              <a:gd name="T88" fmla="*/ 104 w 237"/>
              <a:gd name="T89" fmla="*/ 84 h 210"/>
              <a:gd name="T90" fmla="*/ 160 w 237"/>
              <a:gd name="T91" fmla="*/ 84 h 210"/>
              <a:gd name="T92" fmla="*/ 160 w 237"/>
              <a:gd name="T93" fmla="*/ 91 h 210"/>
              <a:gd name="T94" fmla="*/ 144 w 237"/>
              <a:gd name="T95" fmla="*/ 91 h 210"/>
              <a:gd name="T96" fmla="*/ 144 w 237"/>
              <a:gd name="T97" fmla="*/ 102 h 210"/>
              <a:gd name="T98" fmla="*/ 186 w 237"/>
              <a:gd name="T99" fmla="*/ 102 h 210"/>
              <a:gd name="T100" fmla="*/ 186 w 237"/>
              <a:gd name="T101" fmla="*/ 91 h 210"/>
              <a:gd name="T102" fmla="*/ 170 w 237"/>
              <a:gd name="T103" fmla="*/ 91 h 210"/>
              <a:gd name="T104" fmla="*/ 170 w 237"/>
              <a:gd name="T105" fmla="*/ 84 h 210"/>
              <a:gd name="T106" fmla="*/ 237 w 237"/>
              <a:gd name="T107" fmla="*/ 84 h 210"/>
              <a:gd name="T108" fmla="*/ 237 w 237"/>
              <a:gd name="T10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7" h="210">
                <a:moveTo>
                  <a:pt x="94" y="127"/>
                </a:moveTo>
                <a:cubicBezTo>
                  <a:pt x="0" y="127"/>
                  <a:pt x="0" y="127"/>
                  <a:pt x="0" y="127"/>
                </a:cubicBezTo>
                <a:cubicBezTo>
                  <a:pt x="0" y="210"/>
                  <a:pt x="0" y="210"/>
                  <a:pt x="0" y="210"/>
                </a:cubicBezTo>
                <a:cubicBezTo>
                  <a:pt x="10" y="210"/>
                  <a:pt x="10" y="210"/>
                  <a:pt x="10" y="210"/>
                </a:cubicBezTo>
                <a:cubicBezTo>
                  <a:pt x="10" y="137"/>
                  <a:pt x="10" y="137"/>
                  <a:pt x="10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210"/>
                  <a:pt x="83" y="210"/>
                  <a:pt x="83" y="210"/>
                </a:cubicBezTo>
                <a:cubicBezTo>
                  <a:pt x="94" y="210"/>
                  <a:pt x="94" y="210"/>
                  <a:pt x="94" y="210"/>
                </a:cubicBezTo>
                <a:cubicBezTo>
                  <a:pt x="94" y="127"/>
                  <a:pt x="94" y="127"/>
                  <a:pt x="94" y="127"/>
                </a:cubicBezTo>
                <a:moveTo>
                  <a:pt x="61" y="33"/>
                </a:moveTo>
                <a:cubicBezTo>
                  <a:pt x="42" y="33"/>
                  <a:pt x="26" y="49"/>
                  <a:pt x="26" y="68"/>
                </a:cubicBezTo>
                <a:cubicBezTo>
                  <a:pt x="26" y="81"/>
                  <a:pt x="33" y="92"/>
                  <a:pt x="43" y="98"/>
                </a:cubicBezTo>
                <a:cubicBezTo>
                  <a:pt x="33" y="103"/>
                  <a:pt x="24" y="112"/>
                  <a:pt x="17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193"/>
                  <a:pt x="99" y="193"/>
                  <a:pt x="99" y="193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4" y="134"/>
                  <a:pt x="164" y="125"/>
                  <a:pt x="158" y="120"/>
                </a:cubicBezTo>
                <a:cubicBezTo>
                  <a:pt x="156" y="118"/>
                  <a:pt x="153" y="117"/>
                  <a:pt x="149" y="117"/>
                </a:cubicBezTo>
                <a:cubicBezTo>
                  <a:pt x="146" y="117"/>
                  <a:pt x="142" y="118"/>
                  <a:pt x="140" y="121"/>
                </a:cubicBezTo>
                <a:cubicBezTo>
                  <a:pt x="111" y="141"/>
                  <a:pt x="111" y="141"/>
                  <a:pt x="111" y="141"/>
                </a:cubicBezTo>
                <a:cubicBezTo>
                  <a:pt x="108" y="125"/>
                  <a:pt x="99" y="109"/>
                  <a:pt x="80" y="98"/>
                </a:cubicBezTo>
                <a:cubicBezTo>
                  <a:pt x="90" y="92"/>
                  <a:pt x="97" y="81"/>
                  <a:pt x="97" y="68"/>
                </a:cubicBezTo>
                <a:cubicBezTo>
                  <a:pt x="97" y="49"/>
                  <a:pt x="81" y="33"/>
                  <a:pt x="61" y="33"/>
                </a:cubicBezTo>
                <a:moveTo>
                  <a:pt x="211" y="18"/>
                </a:moveTo>
                <a:cubicBezTo>
                  <a:pt x="172" y="56"/>
                  <a:pt x="172" y="56"/>
                  <a:pt x="172" y="56"/>
                </a:cubicBezTo>
                <a:cubicBezTo>
                  <a:pt x="143" y="38"/>
                  <a:pt x="143" y="38"/>
                  <a:pt x="143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70" y="62"/>
                  <a:pt x="170" y="62"/>
                  <a:pt x="170" y="62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4" y="62"/>
                  <a:pt x="174" y="62"/>
                  <a:pt x="174" y="62"/>
                </a:cubicBezTo>
                <a:cubicBezTo>
                  <a:pt x="215" y="22"/>
                  <a:pt x="215" y="22"/>
                  <a:pt x="215" y="22"/>
                </a:cubicBezTo>
                <a:cubicBezTo>
                  <a:pt x="211" y="18"/>
                  <a:pt x="211" y="18"/>
                  <a:pt x="211" y="18"/>
                </a:cubicBezTo>
                <a:moveTo>
                  <a:pt x="237" y="0"/>
                </a:moveTo>
                <a:cubicBezTo>
                  <a:pt x="90" y="0"/>
                  <a:pt x="90" y="0"/>
                  <a:pt x="90" y="0"/>
                </a:cubicBezTo>
                <a:cubicBezTo>
                  <a:pt x="90" y="32"/>
                  <a:pt x="90" y="32"/>
                  <a:pt x="90" y="32"/>
                </a:cubicBezTo>
                <a:cubicBezTo>
                  <a:pt x="94" y="36"/>
                  <a:pt x="98" y="40"/>
                  <a:pt x="101" y="45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226" y="11"/>
                  <a:pt x="226" y="11"/>
                  <a:pt x="226" y="11"/>
                </a:cubicBezTo>
                <a:cubicBezTo>
                  <a:pt x="226" y="74"/>
                  <a:pt x="226" y="74"/>
                  <a:pt x="226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6" y="77"/>
                  <a:pt x="106" y="81"/>
                  <a:pt x="10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0" y="84"/>
                  <a:pt x="170" y="84"/>
                  <a:pt x="170" y="84"/>
                </a:cubicBezTo>
                <a:cubicBezTo>
                  <a:pt x="237" y="84"/>
                  <a:pt x="237" y="84"/>
                  <a:pt x="237" y="84"/>
                </a:cubicBezTo>
                <a:cubicBezTo>
                  <a:pt x="237" y="0"/>
                  <a:pt x="237" y="0"/>
                  <a:pt x="237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60"/>
          <p:cNvSpPr>
            <a:spLocks noEditPoints="1"/>
          </p:cNvSpPr>
          <p:nvPr/>
        </p:nvSpPr>
        <p:spPr bwMode="auto">
          <a:xfrm>
            <a:off x="6608292" y="2673554"/>
            <a:ext cx="576791" cy="602541"/>
          </a:xfrm>
          <a:custGeom>
            <a:avLst/>
            <a:gdLst>
              <a:gd name="T0" fmla="*/ 173 w 206"/>
              <a:gd name="T1" fmla="*/ 109 h 215"/>
              <a:gd name="T2" fmla="*/ 115 w 206"/>
              <a:gd name="T3" fmla="*/ 124 h 215"/>
              <a:gd name="T4" fmla="*/ 129 w 206"/>
              <a:gd name="T5" fmla="*/ 138 h 215"/>
              <a:gd name="T6" fmla="*/ 67 w 206"/>
              <a:gd name="T7" fmla="*/ 200 h 215"/>
              <a:gd name="T8" fmla="*/ 82 w 206"/>
              <a:gd name="T9" fmla="*/ 215 h 215"/>
              <a:gd name="T10" fmla="*/ 144 w 206"/>
              <a:gd name="T11" fmla="*/ 153 h 215"/>
              <a:gd name="T12" fmla="*/ 153 w 206"/>
              <a:gd name="T13" fmla="*/ 161 h 215"/>
              <a:gd name="T14" fmla="*/ 157 w 206"/>
              <a:gd name="T15" fmla="*/ 166 h 215"/>
              <a:gd name="T16" fmla="*/ 173 w 206"/>
              <a:gd name="T17" fmla="*/ 109 h 215"/>
              <a:gd name="T18" fmla="*/ 68 w 206"/>
              <a:gd name="T19" fmla="*/ 99 h 215"/>
              <a:gd name="T20" fmla="*/ 20 w 206"/>
              <a:gd name="T21" fmla="*/ 111 h 215"/>
              <a:gd name="T22" fmla="*/ 32 w 206"/>
              <a:gd name="T23" fmla="*/ 123 h 215"/>
              <a:gd name="T24" fmla="*/ 1 w 206"/>
              <a:gd name="T25" fmla="*/ 154 h 215"/>
              <a:gd name="T26" fmla="*/ 13 w 206"/>
              <a:gd name="T27" fmla="*/ 166 h 215"/>
              <a:gd name="T28" fmla="*/ 44 w 206"/>
              <a:gd name="T29" fmla="*/ 135 h 215"/>
              <a:gd name="T30" fmla="*/ 51 w 206"/>
              <a:gd name="T31" fmla="*/ 142 h 215"/>
              <a:gd name="T32" fmla="*/ 55 w 206"/>
              <a:gd name="T33" fmla="*/ 146 h 215"/>
              <a:gd name="T34" fmla="*/ 68 w 206"/>
              <a:gd name="T35" fmla="*/ 99 h 215"/>
              <a:gd name="T36" fmla="*/ 106 w 206"/>
              <a:gd name="T37" fmla="*/ 26 h 215"/>
              <a:gd name="T38" fmla="*/ 48 w 206"/>
              <a:gd name="T39" fmla="*/ 41 h 215"/>
              <a:gd name="T40" fmla="*/ 62 w 206"/>
              <a:gd name="T41" fmla="*/ 56 h 215"/>
              <a:gd name="T42" fmla="*/ 0 w 206"/>
              <a:gd name="T43" fmla="*/ 118 h 215"/>
              <a:gd name="T44" fmla="*/ 15 w 206"/>
              <a:gd name="T45" fmla="*/ 132 h 215"/>
              <a:gd name="T46" fmla="*/ 25 w 206"/>
              <a:gd name="T47" fmla="*/ 123 h 215"/>
              <a:gd name="T48" fmla="*/ 10 w 206"/>
              <a:gd name="T49" fmla="*/ 109 h 215"/>
              <a:gd name="T50" fmla="*/ 49 w 206"/>
              <a:gd name="T51" fmla="*/ 99 h 215"/>
              <a:gd name="T52" fmla="*/ 77 w 206"/>
              <a:gd name="T53" fmla="*/ 70 h 215"/>
              <a:gd name="T54" fmla="*/ 86 w 206"/>
              <a:gd name="T55" fmla="*/ 79 h 215"/>
              <a:gd name="T56" fmla="*/ 91 w 206"/>
              <a:gd name="T57" fmla="*/ 84 h 215"/>
              <a:gd name="T58" fmla="*/ 106 w 206"/>
              <a:gd name="T59" fmla="*/ 26 h 215"/>
              <a:gd name="T60" fmla="*/ 206 w 206"/>
              <a:gd name="T61" fmla="*/ 0 h 215"/>
              <a:gd name="T62" fmla="*/ 125 w 206"/>
              <a:gd name="T63" fmla="*/ 21 h 215"/>
              <a:gd name="T64" fmla="*/ 144 w 206"/>
              <a:gd name="T65" fmla="*/ 41 h 215"/>
              <a:gd name="T66" fmla="*/ 68 w 206"/>
              <a:gd name="T67" fmla="*/ 118 h 215"/>
              <a:gd name="T68" fmla="*/ 64 w 206"/>
              <a:gd name="T69" fmla="*/ 134 h 215"/>
              <a:gd name="T70" fmla="*/ 78 w 206"/>
              <a:gd name="T71" fmla="*/ 149 h 215"/>
              <a:gd name="T72" fmla="*/ 165 w 206"/>
              <a:gd name="T73" fmla="*/ 62 h 215"/>
              <a:gd name="T74" fmla="*/ 177 w 206"/>
              <a:gd name="T75" fmla="*/ 74 h 215"/>
              <a:gd name="T76" fmla="*/ 184 w 206"/>
              <a:gd name="T77" fmla="*/ 81 h 215"/>
              <a:gd name="T78" fmla="*/ 206 w 206"/>
              <a:gd name="T7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6" h="215">
                <a:moveTo>
                  <a:pt x="173" y="109"/>
                </a:moveTo>
                <a:cubicBezTo>
                  <a:pt x="115" y="124"/>
                  <a:pt x="115" y="124"/>
                  <a:pt x="115" y="124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73" y="109"/>
                  <a:pt x="173" y="109"/>
                  <a:pt x="173" y="109"/>
                </a:cubicBezTo>
                <a:moveTo>
                  <a:pt x="68" y="99"/>
                </a:moveTo>
                <a:cubicBezTo>
                  <a:pt x="20" y="111"/>
                  <a:pt x="20" y="111"/>
                  <a:pt x="20" y="111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1" y="154"/>
                  <a:pt x="1" y="154"/>
                  <a:pt x="1" y="15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68" y="99"/>
                  <a:pt x="68" y="99"/>
                  <a:pt x="68" y="99"/>
                </a:cubicBezTo>
                <a:moveTo>
                  <a:pt x="106" y="26"/>
                </a:moveTo>
                <a:cubicBezTo>
                  <a:pt x="48" y="41"/>
                  <a:pt x="48" y="41"/>
                  <a:pt x="48" y="41"/>
                </a:cubicBezTo>
                <a:cubicBezTo>
                  <a:pt x="62" y="56"/>
                  <a:pt x="62" y="56"/>
                  <a:pt x="62" y="56"/>
                </a:cubicBezTo>
                <a:cubicBezTo>
                  <a:pt x="0" y="118"/>
                  <a:pt x="0" y="118"/>
                  <a:pt x="0" y="118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1" y="119"/>
                  <a:pt x="10" y="109"/>
                  <a:pt x="10" y="109"/>
                </a:cubicBezTo>
                <a:cubicBezTo>
                  <a:pt x="49" y="99"/>
                  <a:pt x="49" y="99"/>
                  <a:pt x="49" y="99"/>
                </a:cubicBezTo>
                <a:cubicBezTo>
                  <a:pt x="77" y="70"/>
                  <a:pt x="77" y="70"/>
                  <a:pt x="77" y="70"/>
                </a:cubicBezTo>
                <a:cubicBezTo>
                  <a:pt x="86" y="79"/>
                  <a:pt x="86" y="79"/>
                  <a:pt x="86" y="79"/>
                </a:cubicBezTo>
                <a:cubicBezTo>
                  <a:pt x="91" y="84"/>
                  <a:pt x="91" y="84"/>
                  <a:pt x="91" y="84"/>
                </a:cubicBezTo>
                <a:cubicBezTo>
                  <a:pt x="106" y="26"/>
                  <a:pt x="106" y="26"/>
                  <a:pt x="106" y="26"/>
                </a:cubicBezTo>
                <a:moveTo>
                  <a:pt x="206" y="0"/>
                </a:moveTo>
                <a:cubicBezTo>
                  <a:pt x="125" y="21"/>
                  <a:pt x="125" y="21"/>
                  <a:pt x="125" y="2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61"/>
          <p:cNvSpPr>
            <a:spLocks noEditPoints="1"/>
          </p:cNvSpPr>
          <p:nvPr/>
        </p:nvSpPr>
        <p:spPr bwMode="auto">
          <a:xfrm>
            <a:off x="6540699" y="3586413"/>
            <a:ext cx="711977" cy="593529"/>
          </a:xfrm>
          <a:custGeom>
            <a:avLst/>
            <a:gdLst>
              <a:gd name="T0" fmla="*/ 82 w 254"/>
              <a:gd name="T1" fmla="*/ 182 h 212"/>
              <a:gd name="T2" fmla="*/ 83 w 254"/>
              <a:gd name="T3" fmla="*/ 77 h 212"/>
              <a:gd name="T4" fmla="*/ 135 w 254"/>
              <a:gd name="T5" fmla="*/ 131 h 212"/>
              <a:gd name="T6" fmla="*/ 72 w 254"/>
              <a:gd name="T7" fmla="*/ 47 h 212"/>
              <a:gd name="T8" fmla="*/ 46 w 254"/>
              <a:gd name="T9" fmla="*/ 72 h 212"/>
              <a:gd name="T10" fmla="*/ 16 w 254"/>
              <a:gd name="T11" fmla="*/ 79 h 212"/>
              <a:gd name="T12" fmla="*/ 16 w 254"/>
              <a:gd name="T13" fmla="*/ 115 h 212"/>
              <a:gd name="T14" fmla="*/ 0 w 254"/>
              <a:gd name="T15" fmla="*/ 141 h 212"/>
              <a:gd name="T16" fmla="*/ 26 w 254"/>
              <a:gd name="T17" fmla="*/ 167 h 212"/>
              <a:gd name="T18" fmla="*/ 32 w 254"/>
              <a:gd name="T19" fmla="*/ 196 h 212"/>
              <a:gd name="T20" fmla="*/ 69 w 254"/>
              <a:gd name="T21" fmla="*/ 197 h 212"/>
              <a:gd name="T22" fmla="*/ 94 w 254"/>
              <a:gd name="T23" fmla="*/ 212 h 212"/>
              <a:gd name="T24" fmla="*/ 120 w 254"/>
              <a:gd name="T25" fmla="*/ 187 h 212"/>
              <a:gd name="T26" fmla="*/ 150 w 254"/>
              <a:gd name="T27" fmla="*/ 180 h 212"/>
              <a:gd name="T28" fmla="*/ 150 w 254"/>
              <a:gd name="T29" fmla="*/ 144 h 212"/>
              <a:gd name="T30" fmla="*/ 166 w 254"/>
              <a:gd name="T31" fmla="*/ 118 h 212"/>
              <a:gd name="T32" fmla="*/ 140 w 254"/>
              <a:gd name="T33" fmla="*/ 92 h 212"/>
              <a:gd name="T34" fmla="*/ 134 w 254"/>
              <a:gd name="T35" fmla="*/ 63 h 212"/>
              <a:gd name="T36" fmla="*/ 97 w 254"/>
              <a:gd name="T37" fmla="*/ 63 h 212"/>
              <a:gd name="T38" fmla="*/ 72 w 254"/>
              <a:gd name="T39" fmla="*/ 47 h 212"/>
              <a:gd name="T40" fmla="*/ 197 w 254"/>
              <a:gd name="T41" fmla="*/ 92 h 212"/>
              <a:gd name="T42" fmla="*/ 198 w 254"/>
              <a:gd name="T43" fmla="*/ 21 h 212"/>
              <a:gd name="T44" fmla="*/ 233 w 254"/>
              <a:gd name="T45" fmla="*/ 57 h 212"/>
              <a:gd name="T46" fmla="*/ 190 w 254"/>
              <a:gd name="T47" fmla="*/ 0 h 212"/>
              <a:gd name="T48" fmla="*/ 173 w 254"/>
              <a:gd name="T49" fmla="*/ 18 h 212"/>
              <a:gd name="T50" fmla="*/ 153 w 254"/>
              <a:gd name="T51" fmla="*/ 22 h 212"/>
              <a:gd name="T52" fmla="*/ 152 w 254"/>
              <a:gd name="T53" fmla="*/ 47 h 212"/>
              <a:gd name="T54" fmla="*/ 142 w 254"/>
              <a:gd name="T55" fmla="*/ 64 h 212"/>
              <a:gd name="T56" fmla="*/ 159 w 254"/>
              <a:gd name="T57" fmla="*/ 82 h 212"/>
              <a:gd name="T58" fmla="*/ 164 w 254"/>
              <a:gd name="T59" fmla="*/ 102 h 212"/>
              <a:gd name="T60" fmla="*/ 188 w 254"/>
              <a:gd name="T61" fmla="*/ 102 h 212"/>
              <a:gd name="T62" fmla="*/ 206 w 254"/>
              <a:gd name="T63" fmla="*/ 113 h 212"/>
              <a:gd name="T64" fmla="*/ 223 w 254"/>
              <a:gd name="T65" fmla="*/ 96 h 212"/>
              <a:gd name="T66" fmla="*/ 243 w 254"/>
              <a:gd name="T67" fmla="*/ 91 h 212"/>
              <a:gd name="T68" fmla="*/ 243 w 254"/>
              <a:gd name="T69" fmla="*/ 66 h 212"/>
              <a:gd name="T70" fmla="*/ 254 w 254"/>
              <a:gd name="T71" fmla="*/ 49 h 212"/>
              <a:gd name="T72" fmla="*/ 237 w 254"/>
              <a:gd name="T73" fmla="*/ 31 h 212"/>
              <a:gd name="T74" fmla="*/ 232 w 254"/>
              <a:gd name="T75" fmla="*/ 11 h 212"/>
              <a:gd name="T76" fmla="*/ 208 w 254"/>
              <a:gd name="T77" fmla="*/ 11 h 212"/>
              <a:gd name="T78" fmla="*/ 190 w 254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4" h="212">
                <a:moveTo>
                  <a:pt x="83" y="182"/>
                </a:moveTo>
                <a:cubicBezTo>
                  <a:pt x="83" y="182"/>
                  <a:pt x="82" y="182"/>
                  <a:pt x="82" y="182"/>
                </a:cubicBezTo>
                <a:cubicBezTo>
                  <a:pt x="53" y="181"/>
                  <a:pt x="30" y="157"/>
                  <a:pt x="31" y="129"/>
                </a:cubicBezTo>
                <a:cubicBezTo>
                  <a:pt x="31" y="100"/>
                  <a:pt x="55" y="77"/>
                  <a:pt x="83" y="77"/>
                </a:cubicBezTo>
                <a:cubicBezTo>
                  <a:pt x="83" y="77"/>
                  <a:pt x="84" y="77"/>
                  <a:pt x="84" y="77"/>
                </a:cubicBezTo>
                <a:cubicBezTo>
                  <a:pt x="113" y="78"/>
                  <a:pt x="136" y="102"/>
                  <a:pt x="135" y="131"/>
                </a:cubicBezTo>
                <a:cubicBezTo>
                  <a:pt x="135" y="159"/>
                  <a:pt x="111" y="182"/>
                  <a:pt x="83" y="182"/>
                </a:cubicBezTo>
                <a:moveTo>
                  <a:pt x="72" y="47"/>
                </a:moveTo>
                <a:cubicBezTo>
                  <a:pt x="71" y="62"/>
                  <a:pt x="71" y="62"/>
                  <a:pt x="71" y="62"/>
                </a:cubicBezTo>
                <a:cubicBezTo>
                  <a:pt x="62" y="64"/>
                  <a:pt x="53" y="67"/>
                  <a:pt x="46" y="72"/>
                </a:cubicBezTo>
                <a:cubicBezTo>
                  <a:pt x="35" y="61"/>
                  <a:pt x="35" y="61"/>
                  <a:pt x="35" y="61"/>
                </a:cubicBezTo>
                <a:cubicBezTo>
                  <a:pt x="16" y="79"/>
                  <a:pt x="16" y="79"/>
                  <a:pt x="16" y="79"/>
                </a:cubicBezTo>
                <a:cubicBezTo>
                  <a:pt x="27" y="90"/>
                  <a:pt x="27" y="90"/>
                  <a:pt x="27" y="90"/>
                </a:cubicBezTo>
                <a:cubicBezTo>
                  <a:pt x="22" y="98"/>
                  <a:pt x="18" y="106"/>
                  <a:pt x="16" y="115"/>
                </a:cubicBezTo>
                <a:cubicBezTo>
                  <a:pt x="1" y="115"/>
                  <a:pt x="1" y="115"/>
                  <a:pt x="1" y="115"/>
                </a:cubicBezTo>
                <a:cubicBezTo>
                  <a:pt x="0" y="141"/>
                  <a:pt x="0" y="141"/>
                  <a:pt x="0" y="141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7" y="151"/>
                  <a:pt x="21" y="159"/>
                  <a:pt x="26" y="167"/>
                </a:cubicBezTo>
                <a:cubicBezTo>
                  <a:pt x="15" y="178"/>
                  <a:pt x="15" y="178"/>
                  <a:pt x="15" y="178"/>
                </a:cubicBezTo>
                <a:cubicBezTo>
                  <a:pt x="32" y="196"/>
                  <a:pt x="32" y="196"/>
                  <a:pt x="32" y="196"/>
                </a:cubicBezTo>
                <a:cubicBezTo>
                  <a:pt x="43" y="186"/>
                  <a:pt x="43" y="186"/>
                  <a:pt x="43" y="186"/>
                </a:cubicBezTo>
                <a:cubicBezTo>
                  <a:pt x="51" y="191"/>
                  <a:pt x="60" y="195"/>
                  <a:pt x="69" y="197"/>
                </a:cubicBezTo>
                <a:cubicBezTo>
                  <a:pt x="69" y="212"/>
                  <a:pt x="69" y="212"/>
                  <a:pt x="69" y="212"/>
                </a:cubicBezTo>
                <a:cubicBezTo>
                  <a:pt x="94" y="212"/>
                  <a:pt x="94" y="212"/>
                  <a:pt x="94" y="212"/>
                </a:cubicBezTo>
                <a:cubicBezTo>
                  <a:pt x="95" y="197"/>
                  <a:pt x="95" y="197"/>
                  <a:pt x="95" y="197"/>
                </a:cubicBezTo>
                <a:cubicBezTo>
                  <a:pt x="104" y="196"/>
                  <a:pt x="113" y="192"/>
                  <a:pt x="120" y="187"/>
                </a:cubicBezTo>
                <a:cubicBezTo>
                  <a:pt x="131" y="198"/>
                  <a:pt x="131" y="198"/>
                  <a:pt x="131" y="198"/>
                </a:cubicBezTo>
                <a:cubicBezTo>
                  <a:pt x="150" y="180"/>
                  <a:pt x="150" y="180"/>
                  <a:pt x="150" y="180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44" y="162"/>
                  <a:pt x="148" y="153"/>
                  <a:pt x="150" y="144"/>
                </a:cubicBezTo>
                <a:cubicBezTo>
                  <a:pt x="165" y="144"/>
                  <a:pt x="165" y="144"/>
                  <a:pt x="165" y="144"/>
                </a:cubicBezTo>
                <a:cubicBezTo>
                  <a:pt x="166" y="118"/>
                  <a:pt x="166" y="118"/>
                  <a:pt x="166" y="118"/>
                </a:cubicBezTo>
                <a:cubicBezTo>
                  <a:pt x="151" y="118"/>
                  <a:pt x="151" y="118"/>
                  <a:pt x="151" y="118"/>
                </a:cubicBezTo>
                <a:cubicBezTo>
                  <a:pt x="149" y="109"/>
                  <a:pt x="145" y="100"/>
                  <a:pt x="140" y="92"/>
                </a:cubicBezTo>
                <a:cubicBezTo>
                  <a:pt x="151" y="82"/>
                  <a:pt x="151" y="82"/>
                  <a:pt x="151" y="82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15" y="68"/>
                  <a:pt x="106" y="65"/>
                  <a:pt x="97" y="63"/>
                </a:cubicBezTo>
                <a:cubicBezTo>
                  <a:pt x="97" y="47"/>
                  <a:pt x="97" y="47"/>
                  <a:pt x="97" y="47"/>
                </a:cubicBezTo>
                <a:cubicBezTo>
                  <a:pt x="72" y="47"/>
                  <a:pt x="72" y="47"/>
                  <a:pt x="72" y="47"/>
                </a:cubicBezTo>
                <a:moveTo>
                  <a:pt x="198" y="92"/>
                </a:moveTo>
                <a:cubicBezTo>
                  <a:pt x="198" y="92"/>
                  <a:pt x="197" y="92"/>
                  <a:pt x="197" y="92"/>
                </a:cubicBezTo>
                <a:cubicBezTo>
                  <a:pt x="178" y="92"/>
                  <a:pt x="162" y="75"/>
                  <a:pt x="162" y="56"/>
                </a:cubicBezTo>
                <a:cubicBezTo>
                  <a:pt x="163" y="37"/>
                  <a:pt x="179" y="21"/>
                  <a:pt x="198" y="21"/>
                </a:cubicBezTo>
                <a:cubicBezTo>
                  <a:pt x="198" y="21"/>
                  <a:pt x="198" y="21"/>
                  <a:pt x="199" y="21"/>
                </a:cubicBezTo>
                <a:cubicBezTo>
                  <a:pt x="218" y="21"/>
                  <a:pt x="234" y="38"/>
                  <a:pt x="233" y="57"/>
                </a:cubicBezTo>
                <a:cubicBezTo>
                  <a:pt x="233" y="77"/>
                  <a:pt x="217" y="92"/>
                  <a:pt x="198" y="92"/>
                </a:cubicBezTo>
                <a:moveTo>
                  <a:pt x="190" y="0"/>
                </a:moveTo>
                <a:cubicBezTo>
                  <a:pt x="190" y="11"/>
                  <a:pt x="190" y="11"/>
                  <a:pt x="190" y="11"/>
                </a:cubicBezTo>
                <a:cubicBezTo>
                  <a:pt x="184" y="12"/>
                  <a:pt x="178" y="14"/>
                  <a:pt x="173" y="18"/>
                </a:cubicBezTo>
                <a:cubicBezTo>
                  <a:pt x="165" y="10"/>
                  <a:pt x="165" y="10"/>
                  <a:pt x="165" y="10"/>
                </a:cubicBezTo>
                <a:cubicBezTo>
                  <a:pt x="153" y="22"/>
                  <a:pt x="153" y="22"/>
                  <a:pt x="153" y="22"/>
                </a:cubicBezTo>
                <a:cubicBezTo>
                  <a:pt x="160" y="30"/>
                  <a:pt x="160" y="30"/>
                  <a:pt x="160" y="30"/>
                </a:cubicBezTo>
                <a:cubicBezTo>
                  <a:pt x="156" y="35"/>
                  <a:pt x="154" y="41"/>
                  <a:pt x="152" y="47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3" y="71"/>
                  <a:pt x="156" y="77"/>
                  <a:pt x="159" y="82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6" y="98"/>
                  <a:pt x="182" y="101"/>
                  <a:pt x="188" y="102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206" y="113"/>
                  <a:pt x="206" y="113"/>
                  <a:pt x="206" y="113"/>
                </a:cubicBezTo>
                <a:cubicBezTo>
                  <a:pt x="206" y="102"/>
                  <a:pt x="206" y="102"/>
                  <a:pt x="206" y="102"/>
                </a:cubicBezTo>
                <a:cubicBezTo>
                  <a:pt x="212" y="101"/>
                  <a:pt x="218" y="99"/>
                  <a:pt x="223" y="96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36" y="83"/>
                  <a:pt x="236" y="83"/>
                  <a:pt x="236" y="83"/>
                </a:cubicBezTo>
                <a:cubicBezTo>
                  <a:pt x="240" y="78"/>
                  <a:pt x="242" y="72"/>
                  <a:pt x="243" y="66"/>
                </a:cubicBezTo>
                <a:cubicBezTo>
                  <a:pt x="254" y="66"/>
                  <a:pt x="254" y="66"/>
                  <a:pt x="254" y="66"/>
                </a:cubicBezTo>
                <a:cubicBezTo>
                  <a:pt x="254" y="49"/>
                  <a:pt x="254" y="49"/>
                  <a:pt x="254" y="49"/>
                </a:cubicBezTo>
                <a:cubicBezTo>
                  <a:pt x="244" y="49"/>
                  <a:pt x="244" y="49"/>
                  <a:pt x="244" y="49"/>
                </a:cubicBezTo>
                <a:cubicBezTo>
                  <a:pt x="243" y="42"/>
                  <a:pt x="240" y="36"/>
                  <a:pt x="237" y="31"/>
                </a:cubicBezTo>
                <a:cubicBezTo>
                  <a:pt x="244" y="24"/>
                  <a:pt x="244" y="24"/>
                  <a:pt x="244" y="24"/>
                </a:cubicBezTo>
                <a:cubicBezTo>
                  <a:pt x="232" y="11"/>
                  <a:pt x="232" y="11"/>
                  <a:pt x="232" y="11"/>
                </a:cubicBezTo>
                <a:cubicBezTo>
                  <a:pt x="225" y="19"/>
                  <a:pt x="225" y="19"/>
                  <a:pt x="225" y="19"/>
                </a:cubicBezTo>
                <a:cubicBezTo>
                  <a:pt x="220" y="15"/>
                  <a:pt x="214" y="12"/>
                  <a:pt x="208" y="11"/>
                </a:cubicBezTo>
                <a:cubicBezTo>
                  <a:pt x="208" y="1"/>
                  <a:pt x="208" y="1"/>
                  <a:pt x="208" y="1"/>
                </a:cubicBezTo>
                <a:cubicBezTo>
                  <a:pt x="190" y="0"/>
                  <a:pt x="190" y="0"/>
                  <a:pt x="190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62"/>
          <p:cNvSpPr>
            <a:spLocks noEditPoints="1"/>
          </p:cNvSpPr>
          <p:nvPr/>
        </p:nvSpPr>
        <p:spPr bwMode="auto">
          <a:xfrm>
            <a:off x="6580611" y="4501132"/>
            <a:ext cx="632153" cy="576791"/>
          </a:xfrm>
          <a:custGeom>
            <a:avLst/>
            <a:gdLst>
              <a:gd name="T0" fmla="*/ 113 w 226"/>
              <a:gd name="T1" fmla="*/ 48 h 206"/>
              <a:gd name="T2" fmla="*/ 109 w 226"/>
              <a:gd name="T3" fmla="*/ 53 h 206"/>
              <a:gd name="T4" fmla="*/ 109 w 226"/>
              <a:gd name="T5" fmla="*/ 107 h 206"/>
              <a:gd name="T6" fmla="*/ 102 w 226"/>
              <a:gd name="T7" fmla="*/ 109 h 206"/>
              <a:gd name="T8" fmla="*/ 99 w 226"/>
              <a:gd name="T9" fmla="*/ 115 h 206"/>
              <a:gd name="T10" fmla="*/ 103 w 226"/>
              <a:gd name="T11" fmla="*/ 118 h 206"/>
              <a:gd name="T12" fmla="*/ 105 w 226"/>
              <a:gd name="T13" fmla="*/ 118 h 206"/>
              <a:gd name="T14" fmla="*/ 109 w 226"/>
              <a:gd name="T15" fmla="*/ 117 h 206"/>
              <a:gd name="T16" fmla="*/ 109 w 226"/>
              <a:gd name="T17" fmla="*/ 129 h 206"/>
              <a:gd name="T18" fmla="*/ 113 w 226"/>
              <a:gd name="T19" fmla="*/ 134 h 206"/>
              <a:gd name="T20" fmla="*/ 118 w 226"/>
              <a:gd name="T21" fmla="*/ 129 h 206"/>
              <a:gd name="T22" fmla="*/ 118 w 226"/>
              <a:gd name="T23" fmla="*/ 114 h 206"/>
              <a:gd name="T24" fmla="*/ 161 w 226"/>
              <a:gd name="T25" fmla="*/ 100 h 206"/>
              <a:gd name="T26" fmla="*/ 164 w 226"/>
              <a:gd name="T27" fmla="*/ 94 h 206"/>
              <a:gd name="T28" fmla="*/ 160 w 226"/>
              <a:gd name="T29" fmla="*/ 90 h 206"/>
              <a:gd name="T30" fmla="*/ 158 w 226"/>
              <a:gd name="T31" fmla="*/ 91 h 206"/>
              <a:gd name="T32" fmla="*/ 118 w 226"/>
              <a:gd name="T33" fmla="*/ 104 h 206"/>
              <a:gd name="T34" fmla="*/ 118 w 226"/>
              <a:gd name="T35" fmla="*/ 53 h 206"/>
              <a:gd name="T36" fmla="*/ 113 w 226"/>
              <a:gd name="T37" fmla="*/ 48 h 206"/>
              <a:gd name="T38" fmla="*/ 113 w 226"/>
              <a:gd name="T39" fmla="*/ 184 h 206"/>
              <a:gd name="T40" fmla="*/ 62 w 226"/>
              <a:gd name="T41" fmla="*/ 163 h 206"/>
              <a:gd name="T42" fmla="*/ 40 w 226"/>
              <a:gd name="T43" fmla="*/ 111 h 206"/>
              <a:gd name="T44" fmla="*/ 113 w 226"/>
              <a:gd name="T45" fmla="*/ 38 h 206"/>
              <a:gd name="T46" fmla="*/ 186 w 226"/>
              <a:gd name="T47" fmla="*/ 111 h 206"/>
              <a:gd name="T48" fmla="*/ 165 w 226"/>
              <a:gd name="T49" fmla="*/ 163 h 206"/>
              <a:gd name="T50" fmla="*/ 113 w 226"/>
              <a:gd name="T51" fmla="*/ 184 h 206"/>
              <a:gd name="T52" fmla="*/ 182 w 226"/>
              <a:gd name="T53" fmla="*/ 0 h 206"/>
              <a:gd name="T54" fmla="*/ 153 w 226"/>
              <a:gd name="T55" fmla="*/ 12 h 206"/>
              <a:gd name="T56" fmla="*/ 174 w 226"/>
              <a:gd name="T57" fmla="*/ 32 h 206"/>
              <a:gd name="T58" fmla="*/ 168 w 226"/>
              <a:gd name="T59" fmla="*/ 38 h 206"/>
              <a:gd name="T60" fmla="*/ 113 w 226"/>
              <a:gd name="T61" fmla="*/ 20 h 206"/>
              <a:gd name="T62" fmla="*/ 59 w 226"/>
              <a:gd name="T63" fmla="*/ 38 h 206"/>
              <a:gd name="T64" fmla="*/ 53 w 226"/>
              <a:gd name="T65" fmla="*/ 32 h 206"/>
              <a:gd name="T66" fmla="*/ 73 w 226"/>
              <a:gd name="T67" fmla="*/ 12 h 206"/>
              <a:gd name="T68" fmla="*/ 45 w 226"/>
              <a:gd name="T69" fmla="*/ 0 h 206"/>
              <a:gd name="T70" fmla="*/ 16 w 226"/>
              <a:gd name="T71" fmla="*/ 12 h 206"/>
              <a:gd name="T72" fmla="*/ 16 w 226"/>
              <a:gd name="T73" fmla="*/ 69 h 206"/>
              <a:gd name="T74" fmla="*/ 36 w 226"/>
              <a:gd name="T75" fmla="*/ 49 h 206"/>
              <a:gd name="T76" fmla="*/ 42 w 226"/>
              <a:gd name="T77" fmla="*/ 54 h 206"/>
              <a:gd name="T78" fmla="*/ 22 w 226"/>
              <a:gd name="T79" fmla="*/ 111 h 206"/>
              <a:gd name="T80" fmla="*/ 49 w 226"/>
              <a:gd name="T81" fmla="*/ 176 h 206"/>
              <a:gd name="T82" fmla="*/ 51 w 226"/>
              <a:gd name="T83" fmla="*/ 179 h 206"/>
              <a:gd name="T84" fmla="*/ 44 w 226"/>
              <a:gd name="T85" fmla="*/ 186 h 206"/>
              <a:gd name="T86" fmla="*/ 44 w 226"/>
              <a:gd name="T87" fmla="*/ 202 h 206"/>
              <a:gd name="T88" fmla="*/ 52 w 226"/>
              <a:gd name="T89" fmla="*/ 206 h 206"/>
              <a:gd name="T90" fmla="*/ 61 w 226"/>
              <a:gd name="T91" fmla="*/ 202 h 206"/>
              <a:gd name="T92" fmla="*/ 70 w 226"/>
              <a:gd name="T93" fmla="*/ 193 h 206"/>
              <a:gd name="T94" fmla="*/ 71 w 226"/>
              <a:gd name="T95" fmla="*/ 192 h 206"/>
              <a:gd name="T96" fmla="*/ 113 w 226"/>
              <a:gd name="T97" fmla="*/ 203 h 206"/>
              <a:gd name="T98" fmla="*/ 159 w 226"/>
              <a:gd name="T99" fmla="*/ 191 h 206"/>
              <a:gd name="T100" fmla="*/ 161 w 226"/>
              <a:gd name="T101" fmla="*/ 193 h 206"/>
              <a:gd name="T102" fmla="*/ 170 w 226"/>
              <a:gd name="T103" fmla="*/ 202 h 206"/>
              <a:gd name="T104" fmla="*/ 179 w 226"/>
              <a:gd name="T105" fmla="*/ 206 h 206"/>
              <a:gd name="T106" fmla="*/ 187 w 226"/>
              <a:gd name="T107" fmla="*/ 202 h 206"/>
              <a:gd name="T108" fmla="*/ 187 w 226"/>
              <a:gd name="T109" fmla="*/ 186 h 206"/>
              <a:gd name="T110" fmla="*/ 178 w 226"/>
              <a:gd name="T111" fmla="*/ 177 h 206"/>
              <a:gd name="T112" fmla="*/ 178 w 226"/>
              <a:gd name="T113" fmla="*/ 176 h 206"/>
              <a:gd name="T114" fmla="*/ 205 w 226"/>
              <a:gd name="T115" fmla="*/ 111 h 206"/>
              <a:gd name="T116" fmla="*/ 185 w 226"/>
              <a:gd name="T117" fmla="*/ 54 h 206"/>
              <a:gd name="T118" fmla="*/ 190 w 226"/>
              <a:gd name="T119" fmla="*/ 49 h 206"/>
              <a:gd name="T120" fmla="*/ 211 w 226"/>
              <a:gd name="T121" fmla="*/ 69 h 206"/>
              <a:gd name="T122" fmla="*/ 211 w 226"/>
              <a:gd name="T123" fmla="*/ 12 h 206"/>
              <a:gd name="T124" fmla="*/ 182 w 226"/>
              <a:gd name="T1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6" h="206">
                <a:moveTo>
                  <a:pt x="113" y="48"/>
                </a:moveTo>
                <a:cubicBezTo>
                  <a:pt x="111" y="48"/>
                  <a:pt x="109" y="51"/>
                  <a:pt x="109" y="53"/>
                </a:cubicBezTo>
                <a:cubicBezTo>
                  <a:pt x="109" y="107"/>
                  <a:pt x="109" y="107"/>
                  <a:pt x="109" y="107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99" y="110"/>
                  <a:pt x="98" y="113"/>
                  <a:pt x="99" y="115"/>
                </a:cubicBezTo>
                <a:cubicBezTo>
                  <a:pt x="99" y="117"/>
                  <a:pt x="101" y="118"/>
                  <a:pt x="103" y="118"/>
                </a:cubicBezTo>
                <a:cubicBezTo>
                  <a:pt x="104" y="118"/>
                  <a:pt x="104" y="118"/>
                  <a:pt x="105" y="118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29"/>
                  <a:pt x="109" y="129"/>
                  <a:pt x="109" y="129"/>
                </a:cubicBezTo>
                <a:cubicBezTo>
                  <a:pt x="109" y="132"/>
                  <a:pt x="111" y="134"/>
                  <a:pt x="113" y="134"/>
                </a:cubicBezTo>
                <a:cubicBezTo>
                  <a:pt x="116" y="134"/>
                  <a:pt x="118" y="132"/>
                  <a:pt x="118" y="129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61" y="100"/>
                  <a:pt x="161" y="100"/>
                  <a:pt x="161" y="100"/>
                </a:cubicBezTo>
                <a:cubicBezTo>
                  <a:pt x="164" y="99"/>
                  <a:pt x="165" y="96"/>
                  <a:pt x="164" y="94"/>
                </a:cubicBezTo>
                <a:cubicBezTo>
                  <a:pt x="163" y="92"/>
                  <a:pt x="162" y="90"/>
                  <a:pt x="160" y="90"/>
                </a:cubicBezTo>
                <a:cubicBezTo>
                  <a:pt x="159" y="90"/>
                  <a:pt x="159" y="91"/>
                  <a:pt x="158" y="91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1"/>
                  <a:pt x="116" y="48"/>
                  <a:pt x="113" y="48"/>
                </a:cubicBezTo>
                <a:moveTo>
                  <a:pt x="113" y="184"/>
                </a:moveTo>
                <a:cubicBezTo>
                  <a:pt x="94" y="184"/>
                  <a:pt x="76" y="177"/>
                  <a:pt x="62" y="163"/>
                </a:cubicBezTo>
                <a:cubicBezTo>
                  <a:pt x="48" y="149"/>
                  <a:pt x="40" y="131"/>
                  <a:pt x="40" y="111"/>
                </a:cubicBezTo>
                <a:cubicBezTo>
                  <a:pt x="40" y="71"/>
                  <a:pt x="73" y="38"/>
                  <a:pt x="113" y="38"/>
                </a:cubicBezTo>
                <a:cubicBezTo>
                  <a:pt x="154" y="38"/>
                  <a:pt x="186" y="71"/>
                  <a:pt x="186" y="111"/>
                </a:cubicBezTo>
                <a:cubicBezTo>
                  <a:pt x="186" y="131"/>
                  <a:pt x="179" y="149"/>
                  <a:pt x="165" y="163"/>
                </a:cubicBezTo>
                <a:cubicBezTo>
                  <a:pt x="151" y="177"/>
                  <a:pt x="133" y="184"/>
                  <a:pt x="113" y="184"/>
                </a:cubicBezTo>
                <a:moveTo>
                  <a:pt x="182" y="0"/>
                </a:moveTo>
                <a:cubicBezTo>
                  <a:pt x="171" y="0"/>
                  <a:pt x="161" y="4"/>
                  <a:pt x="153" y="12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53" y="26"/>
                  <a:pt x="134" y="20"/>
                  <a:pt x="113" y="20"/>
                </a:cubicBezTo>
                <a:cubicBezTo>
                  <a:pt x="93" y="20"/>
                  <a:pt x="74" y="27"/>
                  <a:pt x="59" y="38"/>
                </a:cubicBezTo>
                <a:cubicBezTo>
                  <a:pt x="53" y="32"/>
                  <a:pt x="53" y="32"/>
                  <a:pt x="53" y="32"/>
                </a:cubicBezTo>
                <a:cubicBezTo>
                  <a:pt x="73" y="12"/>
                  <a:pt x="73" y="12"/>
                  <a:pt x="73" y="12"/>
                </a:cubicBezTo>
                <a:cubicBezTo>
                  <a:pt x="66" y="4"/>
                  <a:pt x="55" y="0"/>
                  <a:pt x="45" y="0"/>
                </a:cubicBezTo>
                <a:cubicBezTo>
                  <a:pt x="34" y="0"/>
                  <a:pt x="24" y="4"/>
                  <a:pt x="16" y="12"/>
                </a:cubicBezTo>
                <a:cubicBezTo>
                  <a:pt x="0" y="28"/>
                  <a:pt x="0" y="53"/>
                  <a:pt x="16" y="69"/>
                </a:cubicBezTo>
                <a:cubicBezTo>
                  <a:pt x="36" y="49"/>
                  <a:pt x="36" y="49"/>
                  <a:pt x="36" y="49"/>
                </a:cubicBezTo>
                <a:cubicBezTo>
                  <a:pt x="42" y="54"/>
                  <a:pt x="42" y="54"/>
                  <a:pt x="42" y="54"/>
                </a:cubicBezTo>
                <a:cubicBezTo>
                  <a:pt x="29" y="70"/>
                  <a:pt x="22" y="90"/>
                  <a:pt x="22" y="111"/>
                </a:cubicBezTo>
                <a:cubicBezTo>
                  <a:pt x="22" y="136"/>
                  <a:pt x="31" y="159"/>
                  <a:pt x="49" y="176"/>
                </a:cubicBezTo>
                <a:cubicBezTo>
                  <a:pt x="50" y="177"/>
                  <a:pt x="50" y="178"/>
                  <a:pt x="51" y="179"/>
                </a:cubicBezTo>
                <a:cubicBezTo>
                  <a:pt x="44" y="186"/>
                  <a:pt x="44" y="186"/>
                  <a:pt x="44" y="186"/>
                </a:cubicBezTo>
                <a:cubicBezTo>
                  <a:pt x="40" y="190"/>
                  <a:pt x="40" y="198"/>
                  <a:pt x="44" y="202"/>
                </a:cubicBezTo>
                <a:cubicBezTo>
                  <a:pt x="47" y="205"/>
                  <a:pt x="49" y="206"/>
                  <a:pt x="52" y="206"/>
                </a:cubicBezTo>
                <a:cubicBezTo>
                  <a:pt x="55" y="206"/>
                  <a:pt x="58" y="205"/>
                  <a:pt x="61" y="20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1" y="192"/>
                  <a:pt x="71" y="192"/>
                  <a:pt x="71" y="192"/>
                </a:cubicBezTo>
                <a:cubicBezTo>
                  <a:pt x="84" y="199"/>
                  <a:pt x="98" y="203"/>
                  <a:pt x="113" y="203"/>
                </a:cubicBezTo>
                <a:cubicBezTo>
                  <a:pt x="130" y="203"/>
                  <a:pt x="145" y="199"/>
                  <a:pt x="159" y="191"/>
                </a:cubicBezTo>
                <a:cubicBezTo>
                  <a:pt x="160" y="191"/>
                  <a:pt x="160" y="192"/>
                  <a:pt x="161" y="193"/>
                </a:cubicBezTo>
                <a:cubicBezTo>
                  <a:pt x="170" y="202"/>
                  <a:pt x="170" y="202"/>
                  <a:pt x="170" y="202"/>
                </a:cubicBezTo>
                <a:cubicBezTo>
                  <a:pt x="173" y="205"/>
                  <a:pt x="176" y="206"/>
                  <a:pt x="179" y="206"/>
                </a:cubicBezTo>
                <a:cubicBezTo>
                  <a:pt x="182" y="206"/>
                  <a:pt x="185" y="205"/>
                  <a:pt x="187" y="202"/>
                </a:cubicBezTo>
                <a:cubicBezTo>
                  <a:pt x="191" y="198"/>
                  <a:pt x="191" y="190"/>
                  <a:pt x="187" y="186"/>
                </a:cubicBezTo>
                <a:cubicBezTo>
                  <a:pt x="178" y="177"/>
                  <a:pt x="178" y="177"/>
                  <a:pt x="178" y="177"/>
                </a:cubicBezTo>
                <a:cubicBezTo>
                  <a:pt x="178" y="176"/>
                  <a:pt x="178" y="176"/>
                  <a:pt x="178" y="176"/>
                </a:cubicBezTo>
                <a:cubicBezTo>
                  <a:pt x="196" y="159"/>
                  <a:pt x="205" y="136"/>
                  <a:pt x="205" y="111"/>
                </a:cubicBezTo>
                <a:cubicBezTo>
                  <a:pt x="205" y="90"/>
                  <a:pt x="198" y="70"/>
                  <a:pt x="185" y="54"/>
                </a:cubicBezTo>
                <a:cubicBezTo>
                  <a:pt x="190" y="49"/>
                  <a:pt x="190" y="49"/>
                  <a:pt x="190" y="49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26" y="53"/>
                  <a:pt x="226" y="28"/>
                  <a:pt x="211" y="12"/>
                </a:cubicBezTo>
                <a:cubicBezTo>
                  <a:pt x="203" y="4"/>
                  <a:pt x="192" y="0"/>
                  <a:pt x="182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67438" y="221023"/>
            <a:ext cx="5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ache_3a1e0ac9b035e964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5310"/>
            <a:ext cx="5490210" cy="323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模型的调整与适配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/>
          <p:nvPr>
            <p:ph type="body" idx="1"/>
          </p:nvPr>
        </p:nvSpPr>
        <p:spPr>
          <a:xfrm>
            <a:off x="1480185" y="1318260"/>
            <a:ext cx="7458075" cy="4420235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 dirty="0">
                <a:sym typeface="+mn-ea"/>
              </a:rPr>
              <a:t>微小的环境问题可能会使整个模型无法使用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	——&gt;</a:t>
            </a:r>
            <a:r>
              <a:rPr lang="zh-CN" altLang="en-US" dirty="0">
                <a:sym typeface="+mn-ea"/>
              </a:rPr>
              <a:t>训练模型前应提前配置好所需环境。</a:t>
            </a: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>
                <a:sym typeface="+mn-ea"/>
              </a:rPr>
              <a:t>使用现成模型时应针对当前项目适当进行改动（例如删除不必要的功能以提升性能）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ncodeURIComponent() decodeURIComponent()…"/>
          <p:cNvSpPr txBox="1"/>
          <p:nvPr>
            <p:ph type="body" idx="1"/>
          </p:nvPr>
        </p:nvSpPr>
        <p:spPr>
          <a:xfrm>
            <a:off x="1015365" y="1138555"/>
            <a:ext cx="7660640" cy="3689350"/>
          </a:xfrm>
          <a:prstGeom prst="rect">
            <a:avLst/>
          </a:prstGeo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encodeURIComponent() decodeURIComponent()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uri: …/example/{parameter}</a:t>
            </a: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parameter = “test 2”     =&gt;   parameter = “test%202”</a:t>
            </a:r>
          </a:p>
        </p:txBody>
      </p:sp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72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前端uri传参与设计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刷新后页面一致性…"/>
          <p:cNvSpPr txBox="1"/>
          <p:nvPr/>
        </p:nvSpPr>
        <p:spPr>
          <a:xfrm>
            <a:off x="942777" y="3266916"/>
            <a:ext cx="7804548" cy="442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0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19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45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523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刷新后页面一致性</a:t>
            </a:r>
            <a:endParaRPr sz="2000"/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endParaRPr sz="2000"/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视频播放</a:t>
            </a:r>
            <a:endParaRPr sz="2000"/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endParaRPr sz="2000"/>
          </a:p>
          <a:p>
            <a:pPr lvl="2"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before：</a:t>
            </a:r>
            <a:r>
              <a:rPr sz="2000" u="sng"/>
              <a:t>http://47.106.8.44/video/live</a:t>
            </a:r>
            <a:r>
              <a:rPr sz="2000"/>
              <a:t> </a:t>
            </a:r>
            <a:endParaRPr sz="2000"/>
          </a:p>
          <a:p>
            <a:pPr lvl="2" fontAlgn="auto">
              <a:lnSpc>
                <a:spcPct val="100000"/>
              </a:lnSpc>
              <a:spcBef>
                <a:spcPts val="400"/>
              </a:spcBef>
            </a:pPr>
            <a:endParaRPr sz="2000"/>
          </a:p>
          <a:p>
            <a:pPr lvl="2"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after：</a:t>
            </a:r>
            <a:r>
              <a:rPr sz="2000" u="sng"/>
              <a:t>http://47.106.8.44/video/live/camera1</a:t>
            </a:r>
            <a:r>
              <a:rPr sz="2000"/>
              <a:t> </a:t>
            </a:r>
            <a:endParaRPr sz="200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服务实际应运行于不同服务器上…"/>
          <p:cNvSpPr txBox="1"/>
          <p:nvPr>
            <p:ph type="body" idx="1"/>
          </p:nvPr>
        </p:nvSpPr>
        <p:spPr>
          <a:xfrm>
            <a:off x="1164392" y="1377791"/>
            <a:ext cx="7804548" cy="44201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t>服务实际应运行于不同服务器上</a:t>
            </a:r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/>
              <a:t>但由于</a:t>
            </a:r>
            <a:r>
              <a:t>服务器性能所限</a:t>
            </a:r>
            <a:r>
              <a:rPr lang="zh-CN"/>
              <a:t>，</a:t>
            </a:r>
            <a:endParaRPr lang="zh-CN"/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/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t>无法使用Kubernetes</a:t>
            </a:r>
            <a:r>
              <a:rPr lang="zh-CN"/>
              <a:t>，</a:t>
            </a:r>
            <a:r>
              <a:t>无法安装微服务框架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3820795"/>
            <a:ext cx="9935210" cy="22917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服务器数量、性能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服务器性能所限，初期部署很多镜像后时常宕机…"/>
          <p:cNvSpPr txBox="1"/>
          <p:nvPr>
            <p:ph type="body" idx="1"/>
          </p:nvPr>
        </p:nvSpPr>
        <p:spPr>
          <a:xfrm>
            <a:off x="1164392" y="1497806"/>
            <a:ext cx="7804548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服务器性能所限，初期部署很多镜像后时常宕机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服务监控、日志管理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查看性能瓶颈</a:t>
            </a: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服务占用资源</a:t>
            </a:r>
          </a:p>
        </p:txBody>
      </p:sp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服务监控、日志管理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stio + Consul + Envoy"/>
          <p:cNvSpPr txBox="1"/>
          <p:nvPr>
            <p:ph type="body" sz="half" idx="1"/>
          </p:nvPr>
        </p:nvSpPr>
        <p:spPr>
          <a:xfrm>
            <a:off x="1015524" y="1378426"/>
            <a:ext cx="5000625" cy="4420195"/>
          </a:xfrm>
          <a:prstGeom prst="rect">
            <a:avLst/>
          </a:prstGeo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Istio + 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Consul + 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Envoy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175" y="1378585"/>
            <a:ext cx="5559425" cy="4269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ancher Pipeli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Rancher Pipeline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BUG</a:t>
            </a: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Jenkins / Drone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稳定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0" y="1402715"/>
            <a:ext cx="3874135" cy="44608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828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CI/CD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网速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网速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Gogs / Gitlab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Docker private registry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340" y="1821815"/>
            <a:ext cx="2654935" cy="26549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355" y="2027555"/>
            <a:ext cx="2057400" cy="205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私有仓库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2700000">
            <a:off x="993511" y="615033"/>
            <a:ext cx="2356866" cy="2356866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-2828180" y="667570"/>
            <a:ext cx="5522858" cy="5522858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-3313880" y="667570"/>
            <a:ext cx="5522858" cy="55228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-2342479" y="667571"/>
            <a:ext cx="5522858" cy="552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24201" y="2705100"/>
            <a:ext cx="723899" cy="723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24200" y="3429000"/>
            <a:ext cx="723900" cy="71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562770" y="6208356"/>
            <a:ext cx="5522858" cy="5522858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47690" y="30339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0245914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9439" y="339590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10846240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83711" y="282088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G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9603521" y="333863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49917" y="31482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11446566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8372" y="3074432"/>
            <a:ext cx="5820228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2460" y="2705100"/>
            <a:ext cx="391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 FOR LISTENING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2700000">
            <a:off x="993511" y="615033"/>
            <a:ext cx="2356866" cy="2356866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-2828180" y="667570"/>
            <a:ext cx="5522858" cy="5522858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-3313880" y="667570"/>
            <a:ext cx="5522858" cy="55228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-2342479" y="667571"/>
            <a:ext cx="5522858" cy="552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24201" y="2705100"/>
            <a:ext cx="723899" cy="723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24200" y="3429000"/>
            <a:ext cx="723900" cy="71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562770" y="6208356"/>
            <a:ext cx="5522858" cy="5522858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47690" y="30339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0245914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9439" y="339590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10846240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83711" y="282088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G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9603521" y="333863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49917" y="31482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11446566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8320" y="3074670"/>
            <a:ext cx="3112135" cy="76835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altLang="zh-CN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5"/>
          <p:cNvPicPr>
            <a:picLocks noChangeAspect="1"/>
          </p:cNvPicPr>
          <p:nvPr/>
        </p:nvPicPr>
        <p:blipFill rotWithShape="1">
          <a:blip r:embed="rId1"/>
          <a:srcRect l="4792" r="4792"/>
          <a:stretch>
            <a:fillRect/>
          </a:stretch>
        </p:blipFill>
        <p:spPr>
          <a:xfrm>
            <a:off x="1258726" y="1631462"/>
            <a:ext cx="5300210" cy="4562282"/>
          </a:xfrm>
          <a:prstGeom prst="rect">
            <a:avLst/>
          </a:prstGeom>
        </p:spPr>
      </p:pic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7387323" y="2252240"/>
            <a:ext cx="973264" cy="9731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rgbClr val="282D67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7000" tIns="34290" rIns="27000" bIns="34290" numCol="1" anchor="ctr" anchorCtr="0" compatLnSpc="1"/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387323" y="4102945"/>
            <a:ext cx="973264" cy="9731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rgbClr val="282D67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7000" tIns="34290" rIns="27000" bIns="34290" numCol="1" anchor="ctr" anchorCtr="0" compatLnSpc="1"/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00052" y="2477198"/>
            <a:ext cx="261341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适合小型系统场景中对于历史视频和直播中的人、物识别与查找。</a:t>
            </a:r>
            <a:endParaRPr 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00052" y="4327903"/>
            <a:ext cx="261341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查找识别功能健全，成功率可观；系统设计与架构完善，健壮性和可拓展性高。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(02H24@$%3~][D9NBLJR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35" y="2477135"/>
            <a:ext cx="388556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833060" y="1731002"/>
            <a:ext cx="8525880" cy="4517495"/>
            <a:chOff x="1933487" y="1868162"/>
            <a:chExt cx="8525880" cy="4517495"/>
          </a:xfrm>
        </p:grpSpPr>
        <p:sp>
          <p:nvSpPr>
            <p:cNvPr id="4" name="矩形: 圆角 3"/>
            <p:cNvSpPr/>
            <p:nvPr/>
          </p:nvSpPr>
          <p:spPr>
            <a:xfrm>
              <a:off x="1933487" y="1868162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: 圆角 238"/>
            <p:cNvSpPr/>
            <p:nvPr/>
          </p:nvSpPr>
          <p:spPr>
            <a:xfrm>
              <a:off x="1933487" y="4242867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: 圆角 239"/>
            <p:cNvSpPr/>
            <p:nvPr/>
          </p:nvSpPr>
          <p:spPr>
            <a:xfrm>
              <a:off x="6572991" y="4242867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: 圆角 240"/>
            <p:cNvSpPr/>
            <p:nvPr/>
          </p:nvSpPr>
          <p:spPr>
            <a:xfrm>
              <a:off x="6561270" y="1868162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Freeform 15"/>
            <p:cNvSpPr>
              <a:spLocks noEditPoints="1"/>
            </p:cNvSpPr>
            <p:nvPr/>
          </p:nvSpPr>
          <p:spPr bwMode="auto">
            <a:xfrm>
              <a:off x="4523249" y="2355503"/>
              <a:ext cx="1043718" cy="1134064"/>
            </a:xfrm>
            <a:custGeom>
              <a:avLst/>
              <a:gdLst>
                <a:gd name="T0" fmla="*/ 37 w 301"/>
                <a:gd name="T1" fmla="*/ 70 h 327"/>
                <a:gd name="T2" fmla="*/ 25 w 301"/>
                <a:gd name="T3" fmla="*/ 92 h 327"/>
                <a:gd name="T4" fmla="*/ 57 w 301"/>
                <a:gd name="T5" fmla="*/ 96 h 327"/>
                <a:gd name="T6" fmla="*/ 40 w 301"/>
                <a:gd name="T7" fmla="*/ 199 h 327"/>
                <a:gd name="T8" fmla="*/ 20 w 301"/>
                <a:gd name="T9" fmla="*/ 225 h 327"/>
                <a:gd name="T10" fmla="*/ 53 w 301"/>
                <a:gd name="T11" fmla="*/ 221 h 327"/>
                <a:gd name="T12" fmla="*/ 40 w 301"/>
                <a:gd name="T13" fmla="*/ 199 h 327"/>
                <a:gd name="T14" fmla="*/ 276 w 301"/>
                <a:gd name="T15" fmla="*/ 92 h 327"/>
                <a:gd name="T16" fmla="*/ 264 w 301"/>
                <a:gd name="T17" fmla="*/ 70 h 327"/>
                <a:gd name="T18" fmla="*/ 244 w 301"/>
                <a:gd name="T19" fmla="*/ 96 h 327"/>
                <a:gd name="T20" fmla="*/ 43 w 301"/>
                <a:gd name="T21" fmla="*/ 150 h 327"/>
                <a:gd name="T22" fmla="*/ 13 w 301"/>
                <a:gd name="T23" fmla="*/ 138 h 327"/>
                <a:gd name="T24" fmla="*/ 13 w 301"/>
                <a:gd name="T25" fmla="*/ 163 h 327"/>
                <a:gd name="T26" fmla="*/ 43 w 301"/>
                <a:gd name="T27" fmla="*/ 150 h 327"/>
                <a:gd name="T28" fmla="*/ 163 w 301"/>
                <a:gd name="T29" fmla="*/ 30 h 327"/>
                <a:gd name="T30" fmla="*/ 150 w 301"/>
                <a:gd name="T31" fmla="*/ 0 h 327"/>
                <a:gd name="T32" fmla="*/ 138 w 301"/>
                <a:gd name="T33" fmla="*/ 30 h 327"/>
                <a:gd name="T34" fmla="*/ 97 w 301"/>
                <a:gd name="T35" fmla="*/ 57 h 327"/>
                <a:gd name="T36" fmla="*/ 92 w 301"/>
                <a:gd name="T37" fmla="*/ 24 h 327"/>
                <a:gd name="T38" fmla="*/ 71 w 301"/>
                <a:gd name="T39" fmla="*/ 37 h 327"/>
                <a:gd name="T40" fmla="*/ 97 w 301"/>
                <a:gd name="T41" fmla="*/ 57 h 327"/>
                <a:gd name="T42" fmla="*/ 270 w 301"/>
                <a:gd name="T43" fmla="*/ 138 h 327"/>
                <a:gd name="T44" fmla="*/ 270 w 301"/>
                <a:gd name="T45" fmla="*/ 163 h 327"/>
                <a:gd name="T46" fmla="*/ 301 w 301"/>
                <a:gd name="T47" fmla="*/ 150 h 327"/>
                <a:gd name="T48" fmla="*/ 276 w 301"/>
                <a:gd name="T49" fmla="*/ 208 h 327"/>
                <a:gd name="T50" fmla="*/ 244 w 301"/>
                <a:gd name="T51" fmla="*/ 204 h 327"/>
                <a:gd name="T52" fmla="*/ 264 w 301"/>
                <a:gd name="T53" fmla="*/ 230 h 327"/>
                <a:gd name="T54" fmla="*/ 276 w 301"/>
                <a:gd name="T55" fmla="*/ 208 h 327"/>
                <a:gd name="T56" fmla="*/ 209 w 301"/>
                <a:gd name="T57" fmla="*/ 24 h 327"/>
                <a:gd name="T58" fmla="*/ 204 w 301"/>
                <a:gd name="T59" fmla="*/ 57 h 327"/>
                <a:gd name="T60" fmla="*/ 230 w 301"/>
                <a:gd name="T61" fmla="*/ 37 h 327"/>
                <a:gd name="T62" fmla="*/ 173 w 301"/>
                <a:gd name="T63" fmla="*/ 292 h 327"/>
                <a:gd name="T64" fmla="*/ 123 w 301"/>
                <a:gd name="T65" fmla="*/ 297 h 327"/>
                <a:gd name="T66" fmla="*/ 124 w 301"/>
                <a:gd name="T67" fmla="*/ 310 h 327"/>
                <a:gd name="T68" fmla="*/ 130 w 301"/>
                <a:gd name="T69" fmla="*/ 315 h 327"/>
                <a:gd name="T70" fmla="*/ 133 w 301"/>
                <a:gd name="T71" fmla="*/ 316 h 327"/>
                <a:gd name="T72" fmla="*/ 142 w 301"/>
                <a:gd name="T73" fmla="*/ 326 h 327"/>
                <a:gd name="T74" fmla="*/ 150 w 301"/>
                <a:gd name="T75" fmla="*/ 327 h 327"/>
                <a:gd name="T76" fmla="*/ 160 w 301"/>
                <a:gd name="T77" fmla="*/ 324 h 327"/>
                <a:gd name="T78" fmla="*/ 170 w 301"/>
                <a:gd name="T79" fmla="*/ 316 h 327"/>
                <a:gd name="T80" fmla="*/ 174 w 301"/>
                <a:gd name="T81" fmla="*/ 314 h 327"/>
                <a:gd name="T82" fmla="*/ 178 w 301"/>
                <a:gd name="T83" fmla="*/ 307 h 327"/>
                <a:gd name="T84" fmla="*/ 173 w 301"/>
                <a:gd name="T85" fmla="*/ 292 h 327"/>
                <a:gd name="T86" fmla="*/ 71 w 301"/>
                <a:gd name="T87" fmla="*/ 151 h 327"/>
                <a:gd name="T88" fmla="*/ 95 w 301"/>
                <a:gd name="T89" fmla="*/ 211 h 327"/>
                <a:gd name="T90" fmla="*/ 116 w 301"/>
                <a:gd name="T91" fmla="*/ 275 h 327"/>
                <a:gd name="T92" fmla="*/ 176 w 301"/>
                <a:gd name="T93" fmla="*/ 284 h 327"/>
                <a:gd name="T94" fmla="*/ 181 w 301"/>
                <a:gd name="T95" fmla="*/ 268 h 327"/>
                <a:gd name="T96" fmla="*/ 215 w 301"/>
                <a:gd name="T97" fmla="*/ 201 h 327"/>
                <a:gd name="T98" fmla="*/ 207 w 301"/>
                <a:gd name="T99" fmla="*/ 9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1" h="327">
                  <a:moveTo>
                    <a:pt x="53" y="79"/>
                  </a:moveTo>
                  <a:cubicBezTo>
                    <a:pt x="37" y="70"/>
                    <a:pt x="37" y="70"/>
                    <a:pt x="37" y="70"/>
                  </a:cubicBezTo>
                  <a:cubicBezTo>
                    <a:pt x="31" y="67"/>
                    <a:pt x="24" y="69"/>
                    <a:pt x="20" y="75"/>
                  </a:cubicBezTo>
                  <a:cubicBezTo>
                    <a:pt x="17" y="81"/>
                    <a:pt x="19" y="88"/>
                    <a:pt x="25" y="9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6" y="104"/>
                    <a:pt x="54" y="102"/>
                    <a:pt x="57" y="96"/>
                  </a:cubicBezTo>
                  <a:cubicBezTo>
                    <a:pt x="61" y="90"/>
                    <a:pt x="59" y="83"/>
                    <a:pt x="53" y="79"/>
                  </a:cubicBezTo>
                  <a:close/>
                  <a:moveTo>
                    <a:pt x="40" y="199"/>
                  </a:moveTo>
                  <a:cubicBezTo>
                    <a:pt x="25" y="208"/>
                    <a:pt x="25" y="208"/>
                    <a:pt x="25" y="208"/>
                  </a:cubicBezTo>
                  <a:cubicBezTo>
                    <a:pt x="19" y="212"/>
                    <a:pt x="17" y="219"/>
                    <a:pt x="20" y="225"/>
                  </a:cubicBezTo>
                  <a:cubicBezTo>
                    <a:pt x="24" y="231"/>
                    <a:pt x="31" y="233"/>
                    <a:pt x="37" y="230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9" y="217"/>
                    <a:pt x="61" y="210"/>
                    <a:pt x="57" y="204"/>
                  </a:cubicBezTo>
                  <a:cubicBezTo>
                    <a:pt x="54" y="198"/>
                    <a:pt x="46" y="196"/>
                    <a:pt x="40" y="199"/>
                  </a:cubicBezTo>
                  <a:close/>
                  <a:moveTo>
                    <a:pt x="261" y="101"/>
                  </a:moveTo>
                  <a:cubicBezTo>
                    <a:pt x="276" y="92"/>
                    <a:pt x="276" y="92"/>
                    <a:pt x="276" y="92"/>
                  </a:cubicBezTo>
                  <a:cubicBezTo>
                    <a:pt x="282" y="88"/>
                    <a:pt x="284" y="81"/>
                    <a:pt x="281" y="75"/>
                  </a:cubicBezTo>
                  <a:cubicBezTo>
                    <a:pt x="277" y="69"/>
                    <a:pt x="270" y="67"/>
                    <a:pt x="264" y="70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2" y="83"/>
                    <a:pt x="240" y="90"/>
                    <a:pt x="244" y="96"/>
                  </a:cubicBezTo>
                  <a:cubicBezTo>
                    <a:pt x="247" y="102"/>
                    <a:pt x="255" y="104"/>
                    <a:pt x="261" y="101"/>
                  </a:cubicBezTo>
                  <a:close/>
                  <a:moveTo>
                    <a:pt x="43" y="150"/>
                  </a:moveTo>
                  <a:cubicBezTo>
                    <a:pt x="43" y="143"/>
                    <a:pt x="37" y="138"/>
                    <a:pt x="31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6" y="138"/>
                    <a:pt x="0" y="143"/>
                    <a:pt x="0" y="150"/>
                  </a:cubicBezTo>
                  <a:cubicBezTo>
                    <a:pt x="0" y="157"/>
                    <a:pt x="6" y="163"/>
                    <a:pt x="13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7" y="163"/>
                    <a:pt x="43" y="157"/>
                    <a:pt x="43" y="150"/>
                  </a:cubicBezTo>
                  <a:close/>
                  <a:moveTo>
                    <a:pt x="150" y="43"/>
                  </a:moveTo>
                  <a:cubicBezTo>
                    <a:pt x="157" y="43"/>
                    <a:pt x="163" y="37"/>
                    <a:pt x="163" y="30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5"/>
                    <a:pt x="157" y="0"/>
                    <a:pt x="150" y="0"/>
                  </a:cubicBezTo>
                  <a:cubicBezTo>
                    <a:pt x="144" y="0"/>
                    <a:pt x="138" y="5"/>
                    <a:pt x="138" y="12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38" y="37"/>
                    <a:pt x="144" y="43"/>
                    <a:pt x="150" y="43"/>
                  </a:cubicBezTo>
                  <a:close/>
                  <a:moveTo>
                    <a:pt x="97" y="57"/>
                  </a:moveTo>
                  <a:cubicBezTo>
                    <a:pt x="103" y="53"/>
                    <a:pt x="105" y="46"/>
                    <a:pt x="101" y="4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9" y="18"/>
                    <a:pt x="81" y="16"/>
                    <a:pt x="75" y="20"/>
                  </a:cubicBezTo>
                  <a:cubicBezTo>
                    <a:pt x="69" y="23"/>
                    <a:pt x="67" y="31"/>
                    <a:pt x="71" y="37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3" y="58"/>
                    <a:pt x="91" y="60"/>
                    <a:pt x="97" y="57"/>
                  </a:cubicBezTo>
                  <a:close/>
                  <a:moveTo>
                    <a:pt x="288" y="138"/>
                  </a:moveTo>
                  <a:cubicBezTo>
                    <a:pt x="270" y="138"/>
                    <a:pt x="270" y="138"/>
                    <a:pt x="270" y="138"/>
                  </a:cubicBezTo>
                  <a:cubicBezTo>
                    <a:pt x="264" y="138"/>
                    <a:pt x="258" y="143"/>
                    <a:pt x="258" y="150"/>
                  </a:cubicBezTo>
                  <a:cubicBezTo>
                    <a:pt x="258" y="157"/>
                    <a:pt x="264" y="163"/>
                    <a:pt x="270" y="163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5" y="163"/>
                    <a:pt x="301" y="157"/>
                    <a:pt x="301" y="150"/>
                  </a:cubicBezTo>
                  <a:cubicBezTo>
                    <a:pt x="301" y="143"/>
                    <a:pt x="295" y="138"/>
                    <a:pt x="288" y="138"/>
                  </a:cubicBezTo>
                  <a:close/>
                  <a:moveTo>
                    <a:pt x="276" y="208"/>
                  </a:moveTo>
                  <a:cubicBezTo>
                    <a:pt x="261" y="199"/>
                    <a:pt x="261" y="199"/>
                    <a:pt x="261" y="199"/>
                  </a:cubicBezTo>
                  <a:cubicBezTo>
                    <a:pt x="255" y="196"/>
                    <a:pt x="247" y="198"/>
                    <a:pt x="244" y="204"/>
                  </a:cubicBezTo>
                  <a:cubicBezTo>
                    <a:pt x="240" y="210"/>
                    <a:pt x="242" y="217"/>
                    <a:pt x="248" y="221"/>
                  </a:cubicBezTo>
                  <a:cubicBezTo>
                    <a:pt x="264" y="230"/>
                    <a:pt x="264" y="230"/>
                    <a:pt x="264" y="230"/>
                  </a:cubicBezTo>
                  <a:cubicBezTo>
                    <a:pt x="270" y="233"/>
                    <a:pt x="277" y="231"/>
                    <a:pt x="281" y="225"/>
                  </a:cubicBezTo>
                  <a:cubicBezTo>
                    <a:pt x="284" y="219"/>
                    <a:pt x="282" y="212"/>
                    <a:pt x="276" y="208"/>
                  </a:cubicBezTo>
                  <a:close/>
                  <a:moveTo>
                    <a:pt x="226" y="20"/>
                  </a:moveTo>
                  <a:cubicBezTo>
                    <a:pt x="220" y="16"/>
                    <a:pt x="212" y="18"/>
                    <a:pt x="209" y="2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196" y="46"/>
                    <a:pt x="198" y="53"/>
                    <a:pt x="204" y="57"/>
                  </a:cubicBezTo>
                  <a:cubicBezTo>
                    <a:pt x="210" y="60"/>
                    <a:pt x="218" y="58"/>
                    <a:pt x="221" y="52"/>
                  </a:cubicBezTo>
                  <a:cubicBezTo>
                    <a:pt x="230" y="37"/>
                    <a:pt x="230" y="37"/>
                    <a:pt x="230" y="37"/>
                  </a:cubicBezTo>
                  <a:cubicBezTo>
                    <a:pt x="234" y="31"/>
                    <a:pt x="232" y="23"/>
                    <a:pt x="226" y="20"/>
                  </a:cubicBezTo>
                  <a:close/>
                  <a:moveTo>
                    <a:pt x="173" y="292"/>
                  </a:moveTo>
                  <a:cubicBezTo>
                    <a:pt x="128" y="292"/>
                    <a:pt x="128" y="292"/>
                    <a:pt x="128" y="292"/>
                  </a:cubicBezTo>
                  <a:cubicBezTo>
                    <a:pt x="126" y="292"/>
                    <a:pt x="123" y="294"/>
                    <a:pt x="123" y="297"/>
                  </a:cubicBezTo>
                  <a:cubicBezTo>
                    <a:pt x="123" y="307"/>
                    <a:pt x="123" y="307"/>
                    <a:pt x="123" y="307"/>
                  </a:cubicBezTo>
                  <a:cubicBezTo>
                    <a:pt x="123" y="308"/>
                    <a:pt x="124" y="309"/>
                    <a:pt x="124" y="310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9" y="315"/>
                    <a:pt x="129" y="315"/>
                    <a:pt x="130" y="315"/>
                  </a:cubicBezTo>
                  <a:cubicBezTo>
                    <a:pt x="131" y="316"/>
                    <a:pt x="131" y="316"/>
                    <a:pt x="132" y="316"/>
                  </a:cubicBezTo>
                  <a:cubicBezTo>
                    <a:pt x="132" y="316"/>
                    <a:pt x="133" y="316"/>
                    <a:pt x="133" y="316"/>
                  </a:cubicBezTo>
                  <a:cubicBezTo>
                    <a:pt x="141" y="324"/>
                    <a:pt x="141" y="324"/>
                    <a:pt x="141" y="324"/>
                  </a:cubicBezTo>
                  <a:cubicBezTo>
                    <a:pt x="141" y="325"/>
                    <a:pt x="142" y="325"/>
                    <a:pt x="142" y="326"/>
                  </a:cubicBezTo>
                  <a:cubicBezTo>
                    <a:pt x="144" y="326"/>
                    <a:pt x="147" y="327"/>
                    <a:pt x="150" y="327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55" y="326"/>
                    <a:pt x="158" y="326"/>
                    <a:pt x="159" y="325"/>
                  </a:cubicBezTo>
                  <a:cubicBezTo>
                    <a:pt x="160" y="325"/>
                    <a:pt x="160" y="325"/>
                    <a:pt x="160" y="324"/>
                  </a:cubicBezTo>
                  <a:cubicBezTo>
                    <a:pt x="160" y="324"/>
                    <a:pt x="168" y="316"/>
                    <a:pt x="169" y="316"/>
                  </a:cubicBezTo>
                  <a:cubicBezTo>
                    <a:pt x="169" y="316"/>
                    <a:pt x="169" y="316"/>
                    <a:pt x="170" y="316"/>
                  </a:cubicBezTo>
                  <a:cubicBezTo>
                    <a:pt x="170" y="316"/>
                    <a:pt x="170" y="316"/>
                    <a:pt x="171" y="316"/>
                  </a:cubicBezTo>
                  <a:cubicBezTo>
                    <a:pt x="172" y="316"/>
                    <a:pt x="173" y="315"/>
                    <a:pt x="174" y="314"/>
                  </a:cubicBezTo>
                  <a:cubicBezTo>
                    <a:pt x="177" y="310"/>
                    <a:pt x="177" y="310"/>
                    <a:pt x="177" y="310"/>
                  </a:cubicBezTo>
                  <a:cubicBezTo>
                    <a:pt x="178" y="309"/>
                    <a:pt x="178" y="308"/>
                    <a:pt x="178" y="30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8" y="294"/>
                    <a:pt x="176" y="292"/>
                    <a:pt x="173" y="292"/>
                  </a:cubicBezTo>
                  <a:close/>
                  <a:moveTo>
                    <a:pt x="151" y="68"/>
                  </a:moveTo>
                  <a:cubicBezTo>
                    <a:pt x="107" y="68"/>
                    <a:pt x="71" y="105"/>
                    <a:pt x="71" y="151"/>
                  </a:cubicBezTo>
                  <a:cubicBezTo>
                    <a:pt x="71" y="169"/>
                    <a:pt x="76" y="186"/>
                    <a:pt x="87" y="201"/>
                  </a:cubicBezTo>
                  <a:cubicBezTo>
                    <a:pt x="87" y="201"/>
                    <a:pt x="92" y="208"/>
                    <a:pt x="95" y="211"/>
                  </a:cubicBezTo>
                  <a:cubicBezTo>
                    <a:pt x="113" y="234"/>
                    <a:pt x="122" y="252"/>
                    <a:pt x="122" y="266"/>
                  </a:cubicBezTo>
                  <a:cubicBezTo>
                    <a:pt x="119" y="268"/>
                    <a:pt x="116" y="271"/>
                    <a:pt x="116" y="275"/>
                  </a:cubicBezTo>
                  <a:cubicBezTo>
                    <a:pt x="116" y="280"/>
                    <a:pt x="120" y="284"/>
                    <a:pt x="125" y="284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81" y="284"/>
                    <a:pt x="185" y="280"/>
                    <a:pt x="185" y="275"/>
                  </a:cubicBezTo>
                  <a:cubicBezTo>
                    <a:pt x="185" y="272"/>
                    <a:pt x="184" y="269"/>
                    <a:pt x="181" y="268"/>
                  </a:cubicBezTo>
                  <a:cubicBezTo>
                    <a:pt x="181" y="251"/>
                    <a:pt x="189" y="232"/>
                    <a:pt x="207" y="211"/>
                  </a:cubicBezTo>
                  <a:cubicBezTo>
                    <a:pt x="209" y="208"/>
                    <a:pt x="214" y="201"/>
                    <a:pt x="215" y="201"/>
                  </a:cubicBezTo>
                  <a:cubicBezTo>
                    <a:pt x="225" y="187"/>
                    <a:pt x="230" y="170"/>
                    <a:pt x="231" y="152"/>
                  </a:cubicBezTo>
                  <a:cubicBezTo>
                    <a:pt x="231" y="129"/>
                    <a:pt x="222" y="109"/>
                    <a:pt x="207" y="93"/>
                  </a:cubicBezTo>
                  <a:cubicBezTo>
                    <a:pt x="192" y="77"/>
                    <a:pt x="172" y="68"/>
                    <a:pt x="15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82D67"/>
                </a:solidFill>
              </a:endParaRPr>
            </a:p>
          </p:txBody>
        </p:sp>
        <p:sp>
          <p:nvSpPr>
            <p:cNvPr id="245" name="文本框 51"/>
            <p:cNvSpPr txBox="1">
              <a:spLocks noChangeArrowheads="1"/>
            </p:cNvSpPr>
            <p:nvPr/>
          </p:nvSpPr>
          <p:spPr bwMode="auto">
            <a:xfrm>
              <a:off x="3067858" y="2490103"/>
              <a:ext cx="1395766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微服务架构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186384" y="2784948"/>
              <a:ext cx="227724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由进程内部调用转变为</a:t>
              </a: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rpc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远程过程调用，使服务架构更合理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13" y="4808406"/>
              <a:ext cx="1046032" cy="1046032"/>
            </a:xfrm>
            <a:prstGeom prst="rect">
              <a:avLst/>
            </a:prstGeom>
          </p:spPr>
        </p:pic>
        <p:sp>
          <p:nvSpPr>
            <p:cNvPr id="248" name="文本框 51"/>
            <p:cNvSpPr txBox="1">
              <a:spLocks noChangeArrowheads="1"/>
            </p:cNvSpPr>
            <p:nvPr/>
          </p:nvSpPr>
          <p:spPr bwMode="auto">
            <a:xfrm>
              <a:off x="2599602" y="4808212"/>
              <a:ext cx="1863725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CI/CD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2185805" y="5115287"/>
              <a:ext cx="22772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持续化交付与部署，更便于开发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" name="Freeform 7"/>
            <p:cNvSpPr>
              <a:spLocks noEditPoints="1"/>
            </p:cNvSpPr>
            <p:nvPr/>
          </p:nvSpPr>
          <p:spPr bwMode="auto">
            <a:xfrm>
              <a:off x="6985310" y="4736484"/>
              <a:ext cx="871720" cy="1174606"/>
            </a:xfrm>
            <a:custGeom>
              <a:avLst/>
              <a:gdLst>
                <a:gd name="T0" fmla="*/ 107 w 243"/>
                <a:gd name="T1" fmla="*/ 147 h 327"/>
                <a:gd name="T2" fmla="*/ 152 w 243"/>
                <a:gd name="T3" fmla="*/ 6 h 327"/>
                <a:gd name="T4" fmla="*/ 84 w 243"/>
                <a:gd name="T5" fmla="*/ 300 h 327"/>
                <a:gd name="T6" fmla="*/ 120 w 243"/>
                <a:gd name="T7" fmla="*/ 154 h 327"/>
                <a:gd name="T8" fmla="*/ 187 w 243"/>
                <a:gd name="T9" fmla="*/ 170 h 327"/>
                <a:gd name="T10" fmla="*/ 107 w 243"/>
                <a:gd name="T11" fmla="*/ 206 h 327"/>
                <a:gd name="T12" fmla="*/ 134 w 243"/>
                <a:gd name="T13" fmla="*/ 186 h 327"/>
                <a:gd name="T14" fmla="*/ 161 w 243"/>
                <a:gd name="T15" fmla="*/ 186 h 327"/>
                <a:gd name="T16" fmla="*/ 156 w 243"/>
                <a:gd name="T17" fmla="*/ 106 h 327"/>
                <a:gd name="T18" fmla="*/ 125 w 243"/>
                <a:gd name="T19" fmla="*/ 110 h 327"/>
                <a:gd name="T20" fmla="*/ 132 w 243"/>
                <a:gd name="T21" fmla="*/ 108 h 327"/>
                <a:gd name="T22" fmla="*/ 93 w 243"/>
                <a:gd name="T23" fmla="*/ 129 h 327"/>
                <a:gd name="T24" fmla="*/ 105 w 243"/>
                <a:gd name="T25" fmla="*/ 126 h 327"/>
                <a:gd name="T26" fmla="*/ 95 w 243"/>
                <a:gd name="T27" fmla="*/ 127 h 327"/>
                <a:gd name="T28" fmla="*/ 110 w 243"/>
                <a:gd name="T29" fmla="*/ 112 h 327"/>
                <a:gd name="T30" fmla="*/ 117 w 243"/>
                <a:gd name="T31" fmla="*/ 120 h 327"/>
                <a:gd name="T32" fmla="*/ 129 w 243"/>
                <a:gd name="T33" fmla="*/ 116 h 327"/>
                <a:gd name="T34" fmla="*/ 136 w 243"/>
                <a:gd name="T35" fmla="*/ 123 h 327"/>
                <a:gd name="T36" fmla="*/ 140 w 243"/>
                <a:gd name="T37" fmla="*/ 115 h 327"/>
                <a:gd name="T38" fmla="*/ 158 w 243"/>
                <a:gd name="T39" fmla="*/ 110 h 327"/>
                <a:gd name="T40" fmla="*/ 167 w 243"/>
                <a:gd name="T41" fmla="*/ 163 h 327"/>
                <a:gd name="T42" fmla="*/ 158 w 243"/>
                <a:gd name="T43" fmla="*/ 178 h 327"/>
                <a:gd name="T44" fmla="*/ 150 w 243"/>
                <a:gd name="T45" fmla="*/ 188 h 327"/>
                <a:gd name="T46" fmla="*/ 148 w 243"/>
                <a:gd name="T47" fmla="*/ 201 h 327"/>
                <a:gd name="T48" fmla="*/ 143 w 243"/>
                <a:gd name="T49" fmla="*/ 175 h 327"/>
                <a:gd name="T50" fmla="*/ 130 w 243"/>
                <a:gd name="T51" fmla="*/ 174 h 327"/>
                <a:gd name="T52" fmla="*/ 117 w 243"/>
                <a:gd name="T53" fmla="*/ 168 h 327"/>
                <a:gd name="T54" fmla="*/ 107 w 243"/>
                <a:gd name="T55" fmla="*/ 166 h 327"/>
                <a:gd name="T56" fmla="*/ 112 w 243"/>
                <a:gd name="T57" fmla="*/ 187 h 327"/>
                <a:gd name="T58" fmla="*/ 99 w 243"/>
                <a:gd name="T59" fmla="*/ 212 h 327"/>
                <a:gd name="T60" fmla="*/ 88 w 243"/>
                <a:gd name="T61" fmla="*/ 192 h 327"/>
                <a:gd name="T62" fmla="*/ 72 w 243"/>
                <a:gd name="T63" fmla="*/ 172 h 327"/>
                <a:gd name="T64" fmla="*/ 83 w 243"/>
                <a:gd name="T65" fmla="*/ 152 h 327"/>
                <a:gd name="T66" fmla="*/ 106 w 243"/>
                <a:gd name="T67" fmla="*/ 160 h 327"/>
                <a:gd name="T68" fmla="*/ 98 w 243"/>
                <a:gd name="T69" fmla="*/ 150 h 327"/>
                <a:gd name="T70" fmla="*/ 90 w 243"/>
                <a:gd name="T71" fmla="*/ 145 h 327"/>
                <a:gd name="T72" fmla="*/ 85 w 243"/>
                <a:gd name="T73" fmla="*/ 141 h 327"/>
                <a:gd name="T74" fmla="*/ 82 w 243"/>
                <a:gd name="T75" fmla="*/ 112 h 327"/>
                <a:gd name="T76" fmla="*/ 83 w 243"/>
                <a:gd name="T77" fmla="*/ 135 h 327"/>
                <a:gd name="T78" fmla="*/ 86 w 243"/>
                <a:gd name="T79" fmla="*/ 125 h 327"/>
                <a:gd name="T80" fmla="*/ 80 w 243"/>
                <a:gd name="T81" fmla="*/ 83 h 327"/>
                <a:gd name="T82" fmla="*/ 80 w 243"/>
                <a:gd name="T83" fmla="*/ 98 h 327"/>
                <a:gd name="T84" fmla="*/ 70 w 243"/>
                <a:gd name="T85" fmla="*/ 108 h 327"/>
                <a:gd name="T86" fmla="*/ 55 w 243"/>
                <a:gd name="T87" fmla="*/ 105 h 327"/>
                <a:gd name="T88" fmla="*/ 48 w 243"/>
                <a:gd name="T89" fmla="*/ 130 h 327"/>
                <a:gd name="T90" fmla="*/ 45 w 243"/>
                <a:gd name="T91" fmla="*/ 96 h 327"/>
                <a:gd name="T92" fmla="*/ 45 w 243"/>
                <a:gd name="T93" fmla="*/ 108 h 327"/>
                <a:gd name="T94" fmla="*/ 31 w 243"/>
                <a:gd name="T95" fmla="*/ 114 h 327"/>
                <a:gd name="T96" fmla="*/ 44 w 243"/>
                <a:gd name="T97" fmla="*/ 115 h 327"/>
                <a:gd name="T98" fmla="*/ 43 w 243"/>
                <a:gd name="T99" fmla="*/ 126 h 327"/>
                <a:gd name="T100" fmla="*/ 31 w 243"/>
                <a:gd name="T101" fmla="*/ 142 h 327"/>
                <a:gd name="T102" fmla="*/ 47 w 243"/>
                <a:gd name="T103" fmla="*/ 132 h 327"/>
                <a:gd name="T104" fmla="*/ 31 w 243"/>
                <a:gd name="T105" fmla="*/ 155 h 327"/>
                <a:gd name="T106" fmla="*/ 30 w 243"/>
                <a:gd name="T107" fmla="*/ 164 h 327"/>
                <a:gd name="T108" fmla="*/ 43 w 243"/>
                <a:gd name="T109" fmla="*/ 169 h 327"/>
                <a:gd name="T110" fmla="*/ 54 w 243"/>
                <a:gd name="T111" fmla="*/ 190 h 327"/>
                <a:gd name="T112" fmla="*/ 27 w 243"/>
                <a:gd name="T113" fmla="*/ 1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3" h="327">
                  <a:moveTo>
                    <a:pt x="105" y="149"/>
                  </a:moveTo>
                  <a:cubicBezTo>
                    <a:pt x="106" y="149"/>
                    <a:pt x="109" y="149"/>
                    <a:pt x="109" y="150"/>
                  </a:cubicBezTo>
                  <a:cubicBezTo>
                    <a:pt x="110" y="150"/>
                    <a:pt x="110" y="151"/>
                    <a:pt x="110" y="151"/>
                  </a:cubicBezTo>
                  <a:cubicBezTo>
                    <a:pt x="111" y="151"/>
                    <a:pt x="112" y="151"/>
                    <a:pt x="112" y="151"/>
                  </a:cubicBezTo>
                  <a:cubicBezTo>
                    <a:pt x="112" y="150"/>
                    <a:pt x="112" y="151"/>
                    <a:pt x="112" y="150"/>
                  </a:cubicBezTo>
                  <a:cubicBezTo>
                    <a:pt x="112" y="149"/>
                    <a:pt x="111" y="148"/>
                    <a:pt x="110" y="146"/>
                  </a:cubicBezTo>
                  <a:cubicBezTo>
                    <a:pt x="111" y="145"/>
                    <a:pt x="111" y="145"/>
                    <a:pt x="111" y="145"/>
                  </a:cubicBezTo>
                  <a:cubicBezTo>
                    <a:pt x="111" y="145"/>
                    <a:pt x="110" y="145"/>
                    <a:pt x="109" y="145"/>
                  </a:cubicBezTo>
                  <a:cubicBezTo>
                    <a:pt x="109" y="146"/>
                    <a:pt x="109" y="146"/>
                    <a:pt x="109" y="146"/>
                  </a:cubicBezTo>
                  <a:cubicBezTo>
                    <a:pt x="108" y="147"/>
                    <a:pt x="108" y="147"/>
                    <a:pt x="107" y="147"/>
                  </a:cubicBezTo>
                  <a:cubicBezTo>
                    <a:pt x="107" y="146"/>
                    <a:pt x="107" y="146"/>
                    <a:pt x="107" y="145"/>
                  </a:cubicBezTo>
                  <a:cubicBezTo>
                    <a:pt x="107" y="145"/>
                    <a:pt x="107" y="145"/>
                    <a:pt x="106" y="144"/>
                  </a:cubicBezTo>
                  <a:cubicBezTo>
                    <a:pt x="105" y="145"/>
                    <a:pt x="105" y="146"/>
                    <a:pt x="104" y="147"/>
                  </a:cubicBezTo>
                  <a:cubicBezTo>
                    <a:pt x="104" y="147"/>
                    <a:pt x="104" y="147"/>
                    <a:pt x="104" y="148"/>
                  </a:cubicBezTo>
                  <a:cubicBezTo>
                    <a:pt x="104" y="149"/>
                    <a:pt x="104" y="149"/>
                    <a:pt x="104" y="150"/>
                  </a:cubicBezTo>
                  <a:cubicBezTo>
                    <a:pt x="104" y="150"/>
                    <a:pt x="105" y="149"/>
                    <a:pt x="105" y="149"/>
                  </a:cubicBezTo>
                  <a:close/>
                  <a:moveTo>
                    <a:pt x="139" y="22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78" y="57"/>
                    <a:pt x="215" y="114"/>
                    <a:pt x="203" y="173"/>
                  </a:cubicBezTo>
                  <a:cubicBezTo>
                    <a:pt x="191" y="232"/>
                    <a:pt x="133" y="270"/>
                    <a:pt x="74" y="257"/>
                  </a:cubicBezTo>
                  <a:cubicBezTo>
                    <a:pt x="68" y="283"/>
                    <a:pt x="68" y="283"/>
                    <a:pt x="68" y="283"/>
                  </a:cubicBezTo>
                  <a:cubicBezTo>
                    <a:pt x="74" y="284"/>
                    <a:pt x="79" y="285"/>
                    <a:pt x="84" y="286"/>
                  </a:cubicBezTo>
                  <a:cubicBezTo>
                    <a:pt x="84" y="300"/>
                    <a:pt x="84" y="300"/>
                    <a:pt x="84" y="300"/>
                  </a:cubicBezTo>
                  <a:cubicBezTo>
                    <a:pt x="10" y="300"/>
                    <a:pt x="10" y="300"/>
                    <a:pt x="10" y="300"/>
                  </a:cubicBezTo>
                  <a:cubicBezTo>
                    <a:pt x="10" y="327"/>
                    <a:pt x="10" y="327"/>
                    <a:pt x="10" y="327"/>
                  </a:cubicBezTo>
                  <a:cubicBezTo>
                    <a:pt x="174" y="327"/>
                    <a:pt x="174" y="327"/>
                    <a:pt x="174" y="327"/>
                  </a:cubicBezTo>
                  <a:cubicBezTo>
                    <a:pt x="174" y="300"/>
                    <a:pt x="174" y="300"/>
                    <a:pt x="174" y="300"/>
                  </a:cubicBezTo>
                  <a:cubicBezTo>
                    <a:pt x="101" y="300"/>
                    <a:pt x="101" y="300"/>
                    <a:pt x="101" y="300"/>
                  </a:cubicBezTo>
                  <a:cubicBezTo>
                    <a:pt x="101" y="286"/>
                    <a:pt x="101" y="286"/>
                    <a:pt x="101" y="286"/>
                  </a:cubicBezTo>
                  <a:cubicBezTo>
                    <a:pt x="162" y="284"/>
                    <a:pt x="216" y="241"/>
                    <a:pt x="229" y="179"/>
                  </a:cubicBezTo>
                  <a:cubicBezTo>
                    <a:pt x="243" y="111"/>
                    <a:pt x="204" y="43"/>
                    <a:pt x="139" y="22"/>
                  </a:cubicBezTo>
                  <a:close/>
                  <a:moveTo>
                    <a:pt x="117" y="154"/>
                  </a:moveTo>
                  <a:cubicBezTo>
                    <a:pt x="120" y="154"/>
                    <a:pt x="120" y="154"/>
                    <a:pt x="120" y="154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120" y="154"/>
                    <a:pt x="120" y="153"/>
                    <a:pt x="120" y="153"/>
                  </a:cubicBezTo>
                  <a:cubicBezTo>
                    <a:pt x="120" y="151"/>
                    <a:pt x="119" y="150"/>
                    <a:pt x="119" y="149"/>
                  </a:cubicBezTo>
                  <a:cubicBezTo>
                    <a:pt x="119" y="148"/>
                    <a:pt x="121" y="148"/>
                    <a:pt x="121" y="147"/>
                  </a:cubicBezTo>
                  <a:cubicBezTo>
                    <a:pt x="120" y="146"/>
                    <a:pt x="118" y="147"/>
                    <a:pt x="117" y="148"/>
                  </a:cubicBezTo>
                  <a:cubicBezTo>
                    <a:pt x="116" y="150"/>
                    <a:pt x="118" y="151"/>
                    <a:pt x="118" y="153"/>
                  </a:cubicBezTo>
                  <a:cubicBezTo>
                    <a:pt x="118" y="153"/>
                    <a:pt x="117" y="153"/>
                    <a:pt x="117" y="154"/>
                  </a:cubicBezTo>
                  <a:close/>
                  <a:moveTo>
                    <a:pt x="77" y="242"/>
                  </a:moveTo>
                  <a:cubicBezTo>
                    <a:pt x="84" y="243"/>
                    <a:pt x="90" y="244"/>
                    <a:pt x="96" y="244"/>
                  </a:cubicBezTo>
                  <a:cubicBezTo>
                    <a:pt x="140" y="244"/>
                    <a:pt x="179" y="213"/>
                    <a:pt x="187" y="170"/>
                  </a:cubicBezTo>
                  <a:cubicBezTo>
                    <a:pt x="198" y="119"/>
                    <a:pt x="166" y="70"/>
                    <a:pt x="115" y="60"/>
                  </a:cubicBezTo>
                  <a:cubicBezTo>
                    <a:pt x="109" y="58"/>
                    <a:pt x="103" y="58"/>
                    <a:pt x="96" y="58"/>
                  </a:cubicBezTo>
                  <a:cubicBezTo>
                    <a:pt x="53" y="58"/>
                    <a:pt x="14" y="89"/>
                    <a:pt x="5" y="132"/>
                  </a:cubicBezTo>
                  <a:cubicBezTo>
                    <a:pt x="0" y="156"/>
                    <a:pt x="5" y="181"/>
                    <a:pt x="19" y="202"/>
                  </a:cubicBezTo>
                  <a:cubicBezTo>
                    <a:pt x="32" y="222"/>
                    <a:pt x="53" y="237"/>
                    <a:pt x="77" y="242"/>
                  </a:cubicBezTo>
                  <a:close/>
                  <a:moveTo>
                    <a:pt x="111" y="207"/>
                  </a:moveTo>
                  <a:cubicBezTo>
                    <a:pt x="110" y="209"/>
                    <a:pt x="109" y="210"/>
                    <a:pt x="109" y="212"/>
                  </a:cubicBezTo>
                  <a:cubicBezTo>
                    <a:pt x="108" y="212"/>
                    <a:pt x="108" y="214"/>
                    <a:pt x="107" y="214"/>
                  </a:cubicBezTo>
                  <a:cubicBezTo>
                    <a:pt x="106" y="214"/>
                    <a:pt x="106" y="213"/>
                    <a:pt x="106" y="212"/>
                  </a:cubicBezTo>
                  <a:cubicBezTo>
                    <a:pt x="106" y="210"/>
                    <a:pt x="107" y="208"/>
                    <a:pt x="107" y="206"/>
                  </a:cubicBezTo>
                  <a:cubicBezTo>
                    <a:pt x="107" y="205"/>
                    <a:pt x="108" y="204"/>
                    <a:pt x="109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10" y="204"/>
                    <a:pt x="109" y="204"/>
                    <a:pt x="110" y="203"/>
                  </a:cubicBezTo>
                  <a:cubicBezTo>
                    <a:pt x="110" y="203"/>
                    <a:pt x="110" y="201"/>
                    <a:pt x="111" y="201"/>
                  </a:cubicBezTo>
                  <a:cubicBezTo>
                    <a:pt x="112" y="201"/>
                    <a:pt x="112" y="203"/>
                    <a:pt x="112" y="204"/>
                  </a:cubicBezTo>
                  <a:cubicBezTo>
                    <a:pt x="112" y="204"/>
                    <a:pt x="111" y="206"/>
                    <a:pt x="111" y="207"/>
                  </a:cubicBezTo>
                  <a:close/>
                  <a:moveTo>
                    <a:pt x="135" y="189"/>
                  </a:moveTo>
                  <a:cubicBezTo>
                    <a:pt x="135" y="190"/>
                    <a:pt x="134" y="189"/>
                    <a:pt x="134" y="189"/>
                  </a:cubicBezTo>
                  <a:cubicBezTo>
                    <a:pt x="133" y="189"/>
                    <a:pt x="134" y="188"/>
                    <a:pt x="134" y="187"/>
                  </a:cubicBezTo>
                  <a:cubicBezTo>
                    <a:pt x="134" y="187"/>
                    <a:pt x="134" y="186"/>
                    <a:pt x="134" y="186"/>
                  </a:cubicBezTo>
                  <a:cubicBezTo>
                    <a:pt x="135" y="187"/>
                    <a:pt x="136" y="187"/>
                    <a:pt x="135" y="189"/>
                  </a:cubicBezTo>
                  <a:close/>
                  <a:moveTo>
                    <a:pt x="152" y="199"/>
                  </a:moveTo>
                  <a:cubicBezTo>
                    <a:pt x="152" y="198"/>
                    <a:pt x="152" y="196"/>
                    <a:pt x="153" y="196"/>
                  </a:cubicBezTo>
                  <a:cubicBezTo>
                    <a:pt x="153" y="196"/>
                    <a:pt x="153" y="196"/>
                    <a:pt x="154" y="196"/>
                  </a:cubicBezTo>
                  <a:cubicBezTo>
                    <a:pt x="154" y="196"/>
                    <a:pt x="155" y="195"/>
                    <a:pt x="156" y="195"/>
                  </a:cubicBezTo>
                  <a:cubicBezTo>
                    <a:pt x="155" y="196"/>
                    <a:pt x="153" y="197"/>
                    <a:pt x="152" y="199"/>
                  </a:cubicBezTo>
                  <a:close/>
                  <a:moveTo>
                    <a:pt x="154" y="181"/>
                  </a:moveTo>
                  <a:cubicBezTo>
                    <a:pt x="154" y="180"/>
                    <a:pt x="155" y="180"/>
                    <a:pt x="156" y="180"/>
                  </a:cubicBezTo>
                  <a:cubicBezTo>
                    <a:pt x="156" y="181"/>
                    <a:pt x="155" y="182"/>
                    <a:pt x="154" y="181"/>
                  </a:cubicBezTo>
                  <a:close/>
                  <a:moveTo>
                    <a:pt x="161" y="186"/>
                  </a:moveTo>
                  <a:cubicBezTo>
                    <a:pt x="161" y="186"/>
                    <a:pt x="161" y="185"/>
                    <a:pt x="161" y="185"/>
                  </a:cubicBezTo>
                  <a:cubicBezTo>
                    <a:pt x="161" y="184"/>
                    <a:pt x="162" y="184"/>
                    <a:pt x="162" y="183"/>
                  </a:cubicBezTo>
                  <a:cubicBezTo>
                    <a:pt x="162" y="182"/>
                    <a:pt x="162" y="182"/>
                    <a:pt x="163" y="182"/>
                  </a:cubicBezTo>
                  <a:cubicBezTo>
                    <a:pt x="163" y="182"/>
                    <a:pt x="163" y="182"/>
                    <a:pt x="163" y="182"/>
                  </a:cubicBezTo>
                  <a:cubicBezTo>
                    <a:pt x="163" y="184"/>
                    <a:pt x="162" y="185"/>
                    <a:pt x="161" y="186"/>
                  </a:cubicBezTo>
                  <a:close/>
                  <a:moveTo>
                    <a:pt x="163" y="179"/>
                  </a:moveTo>
                  <a:cubicBezTo>
                    <a:pt x="163" y="179"/>
                    <a:pt x="162" y="179"/>
                    <a:pt x="162" y="178"/>
                  </a:cubicBezTo>
                  <a:cubicBezTo>
                    <a:pt x="162" y="177"/>
                    <a:pt x="163" y="176"/>
                    <a:pt x="164" y="176"/>
                  </a:cubicBezTo>
                  <a:cubicBezTo>
                    <a:pt x="164" y="178"/>
                    <a:pt x="163" y="178"/>
                    <a:pt x="163" y="179"/>
                  </a:cubicBezTo>
                  <a:close/>
                  <a:moveTo>
                    <a:pt x="156" y="106"/>
                  </a:moveTo>
                  <a:cubicBezTo>
                    <a:pt x="155" y="106"/>
                    <a:pt x="155" y="106"/>
                    <a:pt x="155" y="106"/>
                  </a:cubicBezTo>
                  <a:cubicBezTo>
                    <a:pt x="154" y="105"/>
                    <a:pt x="154" y="104"/>
                    <a:pt x="153" y="103"/>
                  </a:cubicBezTo>
                  <a:cubicBezTo>
                    <a:pt x="153" y="103"/>
                    <a:pt x="153" y="103"/>
                    <a:pt x="154" y="103"/>
                  </a:cubicBezTo>
                  <a:cubicBezTo>
                    <a:pt x="154" y="104"/>
                    <a:pt x="155" y="105"/>
                    <a:pt x="156" y="106"/>
                  </a:cubicBezTo>
                  <a:close/>
                  <a:moveTo>
                    <a:pt x="152" y="102"/>
                  </a:moveTo>
                  <a:cubicBezTo>
                    <a:pt x="153" y="102"/>
                    <a:pt x="153" y="102"/>
                    <a:pt x="153" y="103"/>
                  </a:cubicBezTo>
                  <a:cubicBezTo>
                    <a:pt x="153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lose/>
                  <a:moveTo>
                    <a:pt x="125" y="111"/>
                  </a:moveTo>
                  <a:cubicBezTo>
                    <a:pt x="125" y="111"/>
                    <a:pt x="125" y="111"/>
                    <a:pt x="125" y="110"/>
                  </a:cubicBezTo>
                  <a:cubicBezTo>
                    <a:pt x="125" y="110"/>
                    <a:pt x="126" y="109"/>
                    <a:pt x="126" y="109"/>
                  </a:cubicBezTo>
                  <a:cubicBezTo>
                    <a:pt x="126" y="109"/>
                    <a:pt x="126" y="108"/>
                    <a:pt x="126" y="108"/>
                  </a:cubicBezTo>
                  <a:cubicBezTo>
                    <a:pt x="126" y="108"/>
                    <a:pt x="127" y="108"/>
                    <a:pt x="127" y="108"/>
                  </a:cubicBezTo>
                  <a:cubicBezTo>
                    <a:pt x="128" y="107"/>
                    <a:pt x="128" y="107"/>
                    <a:pt x="128" y="106"/>
                  </a:cubicBezTo>
                  <a:cubicBezTo>
                    <a:pt x="129" y="106"/>
                    <a:pt x="129" y="107"/>
                    <a:pt x="130" y="106"/>
                  </a:cubicBezTo>
                  <a:cubicBezTo>
                    <a:pt x="131" y="106"/>
                    <a:pt x="132" y="106"/>
                    <a:pt x="133" y="106"/>
                  </a:cubicBezTo>
                  <a:cubicBezTo>
                    <a:pt x="133" y="106"/>
                    <a:pt x="133" y="106"/>
                    <a:pt x="134" y="106"/>
                  </a:cubicBezTo>
                  <a:cubicBezTo>
                    <a:pt x="135" y="105"/>
                    <a:pt x="136" y="104"/>
                    <a:pt x="137" y="105"/>
                  </a:cubicBezTo>
                  <a:cubicBezTo>
                    <a:pt x="137" y="106"/>
                    <a:pt x="137" y="106"/>
                    <a:pt x="137" y="107"/>
                  </a:cubicBezTo>
                  <a:cubicBezTo>
                    <a:pt x="135" y="108"/>
                    <a:pt x="134" y="107"/>
                    <a:pt x="13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1" y="109"/>
                    <a:pt x="130" y="109"/>
                    <a:pt x="129" y="110"/>
                  </a:cubicBezTo>
                  <a:cubicBezTo>
                    <a:pt x="128" y="110"/>
                    <a:pt x="126" y="112"/>
                    <a:pt x="127" y="114"/>
                  </a:cubicBezTo>
                  <a:cubicBezTo>
                    <a:pt x="127" y="114"/>
                    <a:pt x="127" y="114"/>
                    <a:pt x="127" y="114"/>
                  </a:cubicBezTo>
                  <a:cubicBezTo>
                    <a:pt x="127" y="116"/>
                    <a:pt x="126" y="115"/>
                    <a:pt x="125" y="115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4" y="113"/>
                    <a:pt x="124" y="113"/>
                    <a:pt x="124" y="112"/>
                  </a:cubicBezTo>
                  <a:cubicBezTo>
                    <a:pt x="124" y="112"/>
                    <a:pt x="124" y="112"/>
                    <a:pt x="125" y="111"/>
                  </a:cubicBezTo>
                  <a:close/>
                  <a:moveTo>
                    <a:pt x="92" y="133"/>
                  </a:moveTo>
                  <a:cubicBezTo>
                    <a:pt x="94" y="134"/>
                    <a:pt x="93" y="130"/>
                    <a:pt x="93" y="129"/>
                  </a:cubicBezTo>
                  <a:cubicBezTo>
                    <a:pt x="94" y="128"/>
                    <a:pt x="95" y="128"/>
                    <a:pt x="95" y="128"/>
                  </a:cubicBezTo>
                  <a:cubicBezTo>
                    <a:pt x="96" y="129"/>
                    <a:pt x="96" y="131"/>
                    <a:pt x="97" y="132"/>
                  </a:cubicBezTo>
                  <a:cubicBezTo>
                    <a:pt x="98" y="132"/>
                    <a:pt x="100" y="133"/>
                    <a:pt x="101" y="132"/>
                  </a:cubicBezTo>
                  <a:cubicBezTo>
                    <a:pt x="101" y="131"/>
                    <a:pt x="101" y="130"/>
                    <a:pt x="102" y="130"/>
                  </a:cubicBezTo>
                  <a:cubicBezTo>
                    <a:pt x="102" y="130"/>
                    <a:pt x="103" y="130"/>
                    <a:pt x="103" y="129"/>
                  </a:cubicBezTo>
                  <a:cubicBezTo>
                    <a:pt x="103" y="129"/>
                    <a:pt x="103" y="128"/>
                    <a:pt x="103" y="128"/>
                  </a:cubicBezTo>
                  <a:cubicBezTo>
                    <a:pt x="103" y="127"/>
                    <a:pt x="105" y="127"/>
                    <a:pt x="106" y="127"/>
                  </a:cubicBezTo>
                  <a:cubicBezTo>
                    <a:pt x="106" y="127"/>
                    <a:pt x="106" y="127"/>
                    <a:pt x="106" y="127"/>
                  </a:cubicBezTo>
                  <a:cubicBezTo>
                    <a:pt x="106" y="126"/>
                    <a:pt x="105" y="127"/>
                    <a:pt x="105" y="127"/>
                  </a:cubicBezTo>
                  <a:cubicBezTo>
                    <a:pt x="105" y="127"/>
                    <a:pt x="105" y="126"/>
                    <a:pt x="105" y="126"/>
                  </a:cubicBezTo>
                  <a:cubicBezTo>
                    <a:pt x="105" y="126"/>
                    <a:pt x="104" y="127"/>
                    <a:pt x="103" y="126"/>
                  </a:cubicBezTo>
                  <a:cubicBezTo>
                    <a:pt x="102" y="126"/>
                    <a:pt x="102" y="125"/>
                    <a:pt x="102" y="125"/>
                  </a:cubicBezTo>
                  <a:cubicBezTo>
                    <a:pt x="102" y="122"/>
                    <a:pt x="103" y="121"/>
                    <a:pt x="105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4" y="118"/>
                    <a:pt x="103" y="119"/>
                    <a:pt x="103" y="119"/>
                  </a:cubicBezTo>
                  <a:cubicBezTo>
                    <a:pt x="102" y="122"/>
                    <a:pt x="99" y="121"/>
                    <a:pt x="99" y="124"/>
                  </a:cubicBezTo>
                  <a:cubicBezTo>
                    <a:pt x="99" y="125"/>
                    <a:pt x="100" y="125"/>
                    <a:pt x="100" y="126"/>
                  </a:cubicBezTo>
                  <a:cubicBezTo>
                    <a:pt x="99" y="127"/>
                    <a:pt x="99" y="128"/>
                    <a:pt x="98" y="129"/>
                  </a:cubicBezTo>
                  <a:cubicBezTo>
                    <a:pt x="97" y="129"/>
                    <a:pt x="97" y="128"/>
                    <a:pt x="97" y="127"/>
                  </a:cubicBezTo>
                  <a:cubicBezTo>
                    <a:pt x="96" y="127"/>
                    <a:pt x="96" y="127"/>
                    <a:pt x="95" y="127"/>
                  </a:cubicBezTo>
                  <a:cubicBezTo>
                    <a:pt x="95" y="127"/>
                    <a:pt x="94" y="128"/>
                    <a:pt x="93" y="128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7"/>
                    <a:pt x="92" y="127"/>
                    <a:pt x="92" y="126"/>
                  </a:cubicBezTo>
                  <a:cubicBezTo>
                    <a:pt x="92" y="125"/>
                    <a:pt x="92" y="123"/>
                    <a:pt x="92" y="122"/>
                  </a:cubicBezTo>
                  <a:cubicBezTo>
                    <a:pt x="94" y="121"/>
                    <a:pt x="95" y="120"/>
                    <a:pt x="96" y="118"/>
                  </a:cubicBezTo>
                  <a:cubicBezTo>
                    <a:pt x="96" y="116"/>
                    <a:pt x="98" y="115"/>
                    <a:pt x="99" y="114"/>
                  </a:cubicBezTo>
                  <a:cubicBezTo>
                    <a:pt x="100" y="113"/>
                    <a:pt x="102" y="113"/>
                    <a:pt x="103" y="111"/>
                  </a:cubicBezTo>
                  <a:cubicBezTo>
                    <a:pt x="104" y="111"/>
                    <a:pt x="104" y="112"/>
                    <a:pt x="104" y="112"/>
                  </a:cubicBezTo>
                  <a:cubicBezTo>
                    <a:pt x="105" y="111"/>
                    <a:pt x="107" y="112"/>
                    <a:pt x="108" y="111"/>
                  </a:cubicBezTo>
                  <a:cubicBezTo>
                    <a:pt x="108" y="112"/>
                    <a:pt x="109" y="112"/>
                    <a:pt x="110" y="112"/>
                  </a:cubicBezTo>
                  <a:cubicBezTo>
                    <a:pt x="110" y="112"/>
                    <a:pt x="110" y="112"/>
                    <a:pt x="110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3" y="114"/>
                    <a:pt x="114" y="115"/>
                    <a:pt x="115" y="117"/>
                  </a:cubicBezTo>
                  <a:cubicBezTo>
                    <a:pt x="115" y="117"/>
                    <a:pt x="116" y="117"/>
                    <a:pt x="116" y="118"/>
                  </a:cubicBezTo>
                  <a:cubicBezTo>
                    <a:pt x="115" y="120"/>
                    <a:pt x="113" y="120"/>
                    <a:pt x="111" y="119"/>
                  </a:cubicBezTo>
                  <a:cubicBezTo>
                    <a:pt x="111" y="120"/>
                    <a:pt x="112" y="120"/>
                    <a:pt x="112" y="121"/>
                  </a:cubicBezTo>
                  <a:cubicBezTo>
                    <a:pt x="112" y="122"/>
                    <a:pt x="112" y="122"/>
                    <a:pt x="113" y="123"/>
                  </a:cubicBezTo>
                  <a:cubicBezTo>
                    <a:pt x="113" y="123"/>
                    <a:pt x="113" y="122"/>
                    <a:pt x="113" y="122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15" y="121"/>
                    <a:pt x="116" y="120"/>
                    <a:pt x="117" y="120"/>
                  </a:cubicBezTo>
                  <a:cubicBezTo>
                    <a:pt x="118" y="119"/>
                    <a:pt x="118" y="118"/>
                    <a:pt x="118" y="117"/>
                  </a:cubicBezTo>
                  <a:cubicBezTo>
                    <a:pt x="119" y="116"/>
                    <a:pt x="119" y="117"/>
                    <a:pt x="120" y="118"/>
                  </a:cubicBezTo>
                  <a:cubicBezTo>
                    <a:pt x="120" y="119"/>
                    <a:pt x="119" y="119"/>
                    <a:pt x="119" y="119"/>
                  </a:cubicBezTo>
                  <a:cubicBezTo>
                    <a:pt x="120" y="120"/>
                    <a:pt x="120" y="119"/>
                    <a:pt x="121" y="119"/>
                  </a:cubicBezTo>
                  <a:cubicBezTo>
                    <a:pt x="121" y="119"/>
                    <a:pt x="122" y="119"/>
                    <a:pt x="122" y="118"/>
                  </a:cubicBezTo>
                  <a:cubicBezTo>
                    <a:pt x="123" y="118"/>
                    <a:pt x="123" y="118"/>
                    <a:pt x="124" y="118"/>
                  </a:cubicBezTo>
                  <a:cubicBezTo>
                    <a:pt x="125" y="118"/>
                    <a:pt x="125" y="118"/>
                    <a:pt x="126" y="118"/>
                  </a:cubicBezTo>
                  <a:cubicBezTo>
                    <a:pt x="126" y="118"/>
                    <a:pt x="127" y="119"/>
                    <a:pt x="128" y="118"/>
                  </a:cubicBezTo>
                  <a:cubicBezTo>
                    <a:pt x="128" y="118"/>
                    <a:pt x="129" y="118"/>
                    <a:pt x="129" y="118"/>
                  </a:cubicBezTo>
                  <a:cubicBezTo>
                    <a:pt x="130" y="117"/>
                    <a:pt x="128" y="117"/>
                    <a:pt x="129" y="116"/>
                  </a:cubicBezTo>
                  <a:cubicBezTo>
                    <a:pt x="130" y="116"/>
                    <a:pt x="130" y="117"/>
                    <a:pt x="131" y="118"/>
                  </a:cubicBezTo>
                  <a:cubicBezTo>
                    <a:pt x="132" y="118"/>
                    <a:pt x="132" y="118"/>
                    <a:pt x="133" y="118"/>
                  </a:cubicBezTo>
                  <a:cubicBezTo>
                    <a:pt x="133" y="119"/>
                    <a:pt x="134" y="119"/>
                    <a:pt x="134" y="120"/>
                  </a:cubicBezTo>
                  <a:cubicBezTo>
                    <a:pt x="135" y="118"/>
                    <a:pt x="134" y="116"/>
                    <a:pt x="134" y="115"/>
                  </a:cubicBezTo>
                  <a:cubicBezTo>
                    <a:pt x="135" y="115"/>
                    <a:pt x="135" y="114"/>
                    <a:pt x="135" y="114"/>
                  </a:cubicBezTo>
                  <a:cubicBezTo>
                    <a:pt x="135" y="113"/>
                    <a:pt x="137" y="112"/>
                    <a:pt x="137" y="113"/>
                  </a:cubicBezTo>
                  <a:cubicBezTo>
                    <a:pt x="138" y="113"/>
                    <a:pt x="138" y="114"/>
                    <a:pt x="138" y="114"/>
                  </a:cubicBezTo>
                  <a:cubicBezTo>
                    <a:pt x="138" y="116"/>
                    <a:pt x="137" y="116"/>
                    <a:pt x="137" y="117"/>
                  </a:cubicBezTo>
                  <a:cubicBezTo>
                    <a:pt x="137" y="118"/>
                    <a:pt x="137" y="119"/>
                    <a:pt x="138" y="120"/>
                  </a:cubicBezTo>
                  <a:cubicBezTo>
                    <a:pt x="137" y="121"/>
                    <a:pt x="137" y="122"/>
                    <a:pt x="136" y="123"/>
                  </a:cubicBezTo>
                  <a:cubicBezTo>
                    <a:pt x="137" y="123"/>
                    <a:pt x="137" y="122"/>
                    <a:pt x="138" y="122"/>
                  </a:cubicBezTo>
                  <a:cubicBezTo>
                    <a:pt x="138" y="122"/>
                    <a:pt x="138" y="121"/>
                    <a:pt x="138" y="121"/>
                  </a:cubicBezTo>
                  <a:cubicBezTo>
                    <a:pt x="139" y="120"/>
                    <a:pt x="139" y="120"/>
                    <a:pt x="140" y="120"/>
                  </a:cubicBezTo>
                  <a:cubicBezTo>
                    <a:pt x="140" y="120"/>
                    <a:pt x="139" y="120"/>
                    <a:pt x="139" y="120"/>
                  </a:cubicBezTo>
                  <a:cubicBezTo>
                    <a:pt x="138" y="119"/>
                    <a:pt x="139" y="118"/>
                    <a:pt x="138" y="117"/>
                  </a:cubicBezTo>
                  <a:cubicBezTo>
                    <a:pt x="138" y="117"/>
                    <a:pt x="139" y="116"/>
                    <a:pt x="139" y="115"/>
                  </a:cubicBezTo>
                  <a:cubicBezTo>
                    <a:pt x="139" y="115"/>
                    <a:pt x="139" y="115"/>
                    <a:pt x="140" y="115"/>
                  </a:cubicBezTo>
                  <a:cubicBezTo>
                    <a:pt x="140" y="115"/>
                    <a:pt x="140" y="116"/>
                    <a:pt x="140" y="116"/>
                  </a:cubicBezTo>
                  <a:cubicBezTo>
                    <a:pt x="140" y="117"/>
                    <a:pt x="140" y="117"/>
                    <a:pt x="141" y="117"/>
                  </a:cubicBezTo>
                  <a:cubicBezTo>
                    <a:pt x="141" y="116"/>
                    <a:pt x="140" y="116"/>
                    <a:pt x="140" y="115"/>
                  </a:cubicBezTo>
                  <a:cubicBezTo>
                    <a:pt x="141" y="114"/>
                    <a:pt x="143" y="115"/>
                    <a:pt x="144" y="116"/>
                  </a:cubicBezTo>
                  <a:cubicBezTo>
                    <a:pt x="144" y="117"/>
                    <a:pt x="144" y="117"/>
                    <a:pt x="144" y="118"/>
                  </a:cubicBezTo>
                  <a:cubicBezTo>
                    <a:pt x="145" y="117"/>
                    <a:pt x="144" y="115"/>
                    <a:pt x="143" y="115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4" y="113"/>
                    <a:pt x="146" y="114"/>
                    <a:pt x="148" y="113"/>
                  </a:cubicBezTo>
                  <a:cubicBezTo>
                    <a:pt x="148" y="113"/>
                    <a:pt x="147" y="112"/>
                    <a:pt x="148" y="112"/>
                  </a:cubicBezTo>
                  <a:cubicBezTo>
                    <a:pt x="148" y="111"/>
                    <a:pt x="150" y="111"/>
                    <a:pt x="152" y="111"/>
                  </a:cubicBezTo>
                  <a:cubicBezTo>
                    <a:pt x="152" y="111"/>
                    <a:pt x="153" y="110"/>
                    <a:pt x="153" y="110"/>
                  </a:cubicBezTo>
                  <a:cubicBezTo>
                    <a:pt x="154" y="111"/>
                    <a:pt x="156" y="111"/>
                    <a:pt x="157" y="110"/>
                  </a:cubicBezTo>
                  <a:cubicBezTo>
                    <a:pt x="158" y="110"/>
                    <a:pt x="157" y="110"/>
                    <a:pt x="158" y="110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68" y="125"/>
                    <a:pt x="173" y="144"/>
                    <a:pt x="169" y="163"/>
                  </a:cubicBezTo>
                  <a:cubicBezTo>
                    <a:pt x="169" y="163"/>
                    <a:pt x="169" y="164"/>
                    <a:pt x="169" y="164"/>
                  </a:cubicBezTo>
                  <a:cubicBezTo>
                    <a:pt x="169" y="164"/>
                    <a:pt x="169" y="164"/>
                    <a:pt x="169" y="164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6"/>
                    <a:pt x="168" y="167"/>
                    <a:pt x="168" y="169"/>
                  </a:cubicBezTo>
                  <a:cubicBezTo>
                    <a:pt x="167" y="168"/>
                    <a:pt x="167" y="168"/>
                    <a:pt x="167" y="166"/>
                  </a:cubicBezTo>
                  <a:cubicBezTo>
                    <a:pt x="167" y="165"/>
                    <a:pt x="167" y="165"/>
                    <a:pt x="167" y="164"/>
                  </a:cubicBezTo>
                  <a:cubicBezTo>
                    <a:pt x="167" y="164"/>
                    <a:pt x="167" y="164"/>
                    <a:pt x="167" y="163"/>
                  </a:cubicBezTo>
                  <a:cubicBezTo>
                    <a:pt x="166" y="163"/>
                    <a:pt x="166" y="163"/>
                    <a:pt x="165" y="163"/>
                  </a:cubicBezTo>
                  <a:cubicBezTo>
                    <a:pt x="165" y="163"/>
                    <a:pt x="165" y="162"/>
                    <a:pt x="165" y="162"/>
                  </a:cubicBezTo>
                  <a:cubicBezTo>
                    <a:pt x="164" y="162"/>
                    <a:pt x="163" y="162"/>
                    <a:pt x="163" y="163"/>
                  </a:cubicBezTo>
                  <a:cubicBezTo>
                    <a:pt x="163" y="163"/>
                    <a:pt x="163" y="164"/>
                    <a:pt x="163" y="164"/>
                  </a:cubicBezTo>
                  <a:cubicBezTo>
                    <a:pt x="164" y="164"/>
                    <a:pt x="165" y="164"/>
                    <a:pt x="165" y="165"/>
                  </a:cubicBezTo>
                  <a:cubicBezTo>
                    <a:pt x="165" y="166"/>
                    <a:pt x="164" y="166"/>
                    <a:pt x="163" y="167"/>
                  </a:cubicBezTo>
                  <a:cubicBezTo>
                    <a:pt x="163" y="169"/>
                    <a:pt x="164" y="169"/>
                    <a:pt x="164" y="171"/>
                  </a:cubicBezTo>
                  <a:cubicBezTo>
                    <a:pt x="164" y="171"/>
                    <a:pt x="164" y="171"/>
                    <a:pt x="164" y="172"/>
                  </a:cubicBezTo>
                  <a:cubicBezTo>
                    <a:pt x="164" y="174"/>
                    <a:pt x="162" y="174"/>
                    <a:pt x="162" y="176"/>
                  </a:cubicBezTo>
                  <a:cubicBezTo>
                    <a:pt x="161" y="177"/>
                    <a:pt x="159" y="178"/>
                    <a:pt x="158" y="178"/>
                  </a:cubicBezTo>
                  <a:cubicBezTo>
                    <a:pt x="158" y="178"/>
                    <a:pt x="158" y="178"/>
                    <a:pt x="157" y="178"/>
                  </a:cubicBezTo>
                  <a:cubicBezTo>
                    <a:pt x="157" y="179"/>
                    <a:pt x="156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4" y="179"/>
                    <a:pt x="154" y="179"/>
                    <a:pt x="153" y="179"/>
                  </a:cubicBezTo>
                  <a:cubicBezTo>
                    <a:pt x="153" y="180"/>
                    <a:pt x="153" y="181"/>
                    <a:pt x="153" y="182"/>
                  </a:cubicBezTo>
                  <a:cubicBezTo>
                    <a:pt x="153" y="183"/>
                    <a:pt x="154" y="183"/>
                    <a:pt x="154" y="183"/>
                  </a:cubicBezTo>
                  <a:cubicBezTo>
                    <a:pt x="154" y="185"/>
                    <a:pt x="154" y="186"/>
                    <a:pt x="154" y="187"/>
                  </a:cubicBezTo>
                  <a:cubicBezTo>
                    <a:pt x="154" y="188"/>
                    <a:pt x="153" y="188"/>
                    <a:pt x="152" y="189"/>
                  </a:cubicBezTo>
                  <a:cubicBezTo>
                    <a:pt x="151" y="188"/>
                    <a:pt x="151" y="189"/>
                    <a:pt x="151" y="190"/>
                  </a:cubicBezTo>
                  <a:cubicBezTo>
                    <a:pt x="150" y="189"/>
                    <a:pt x="150" y="189"/>
                    <a:pt x="150" y="188"/>
                  </a:cubicBezTo>
                  <a:cubicBezTo>
                    <a:pt x="150" y="187"/>
                    <a:pt x="149" y="186"/>
                    <a:pt x="148" y="186"/>
                  </a:cubicBezTo>
                  <a:cubicBezTo>
                    <a:pt x="147" y="187"/>
                    <a:pt x="147" y="189"/>
                    <a:pt x="148" y="190"/>
                  </a:cubicBezTo>
                  <a:cubicBezTo>
                    <a:pt x="148" y="191"/>
                    <a:pt x="149" y="191"/>
                    <a:pt x="149" y="191"/>
                  </a:cubicBezTo>
                  <a:cubicBezTo>
                    <a:pt x="149" y="192"/>
                    <a:pt x="150" y="194"/>
                    <a:pt x="150" y="196"/>
                  </a:cubicBezTo>
                  <a:cubicBezTo>
                    <a:pt x="149" y="197"/>
                    <a:pt x="148" y="195"/>
                    <a:pt x="148" y="195"/>
                  </a:cubicBezTo>
                  <a:cubicBezTo>
                    <a:pt x="148" y="196"/>
                    <a:pt x="149" y="198"/>
                    <a:pt x="149" y="199"/>
                  </a:cubicBezTo>
                  <a:cubicBezTo>
                    <a:pt x="150" y="200"/>
                    <a:pt x="150" y="199"/>
                    <a:pt x="150" y="199"/>
                  </a:cubicBezTo>
                  <a:cubicBezTo>
                    <a:pt x="150" y="200"/>
                    <a:pt x="150" y="200"/>
                    <a:pt x="150" y="201"/>
                  </a:cubicBezTo>
                  <a:cubicBezTo>
                    <a:pt x="150" y="201"/>
                    <a:pt x="149" y="202"/>
                    <a:pt x="149" y="202"/>
                  </a:cubicBezTo>
                  <a:cubicBezTo>
                    <a:pt x="149" y="202"/>
                    <a:pt x="148" y="201"/>
                    <a:pt x="148" y="201"/>
                  </a:cubicBezTo>
                  <a:cubicBezTo>
                    <a:pt x="147" y="200"/>
                    <a:pt x="146" y="199"/>
                    <a:pt x="146" y="198"/>
                  </a:cubicBezTo>
                  <a:cubicBezTo>
                    <a:pt x="145" y="197"/>
                    <a:pt x="145" y="197"/>
                    <a:pt x="145" y="196"/>
                  </a:cubicBezTo>
                  <a:cubicBezTo>
                    <a:pt x="145" y="196"/>
                    <a:pt x="145" y="195"/>
                    <a:pt x="145" y="195"/>
                  </a:cubicBezTo>
                  <a:cubicBezTo>
                    <a:pt x="144" y="194"/>
                    <a:pt x="144" y="193"/>
                    <a:pt x="144" y="192"/>
                  </a:cubicBezTo>
                  <a:cubicBezTo>
                    <a:pt x="145" y="191"/>
                    <a:pt x="145" y="192"/>
                    <a:pt x="145" y="193"/>
                  </a:cubicBezTo>
                  <a:cubicBezTo>
                    <a:pt x="146" y="193"/>
                    <a:pt x="146" y="194"/>
                    <a:pt x="147" y="194"/>
                  </a:cubicBezTo>
                  <a:cubicBezTo>
                    <a:pt x="147" y="192"/>
                    <a:pt x="146" y="189"/>
                    <a:pt x="146" y="188"/>
                  </a:cubicBezTo>
                  <a:cubicBezTo>
                    <a:pt x="147" y="186"/>
                    <a:pt x="146" y="183"/>
                    <a:pt x="146" y="182"/>
                  </a:cubicBezTo>
                  <a:cubicBezTo>
                    <a:pt x="145" y="182"/>
                    <a:pt x="144" y="182"/>
                    <a:pt x="144" y="181"/>
                  </a:cubicBezTo>
                  <a:cubicBezTo>
                    <a:pt x="145" y="179"/>
                    <a:pt x="143" y="177"/>
                    <a:pt x="143" y="175"/>
                  </a:cubicBezTo>
                  <a:cubicBezTo>
                    <a:pt x="142" y="176"/>
                    <a:pt x="141" y="176"/>
                    <a:pt x="140" y="176"/>
                  </a:cubicBezTo>
                  <a:cubicBezTo>
                    <a:pt x="139" y="178"/>
                    <a:pt x="137" y="179"/>
                    <a:pt x="135" y="181"/>
                  </a:cubicBezTo>
                  <a:cubicBezTo>
                    <a:pt x="135" y="183"/>
                    <a:pt x="134" y="184"/>
                    <a:pt x="134" y="186"/>
                  </a:cubicBezTo>
                  <a:cubicBezTo>
                    <a:pt x="133" y="186"/>
                    <a:pt x="133" y="187"/>
                    <a:pt x="132" y="187"/>
                  </a:cubicBezTo>
                  <a:cubicBezTo>
                    <a:pt x="132" y="187"/>
                    <a:pt x="132" y="186"/>
                    <a:pt x="132" y="186"/>
                  </a:cubicBezTo>
                  <a:cubicBezTo>
                    <a:pt x="131" y="184"/>
                    <a:pt x="131" y="183"/>
                    <a:pt x="130" y="180"/>
                  </a:cubicBezTo>
                  <a:cubicBezTo>
                    <a:pt x="131" y="179"/>
                    <a:pt x="130" y="179"/>
                    <a:pt x="130" y="178"/>
                  </a:cubicBezTo>
                  <a:cubicBezTo>
                    <a:pt x="130" y="177"/>
                    <a:pt x="131" y="176"/>
                    <a:pt x="131" y="175"/>
                  </a:cubicBezTo>
                  <a:cubicBezTo>
                    <a:pt x="131" y="175"/>
                    <a:pt x="131" y="175"/>
                    <a:pt x="131" y="175"/>
                  </a:cubicBezTo>
                  <a:cubicBezTo>
                    <a:pt x="131" y="174"/>
                    <a:pt x="131" y="174"/>
                    <a:pt x="130" y="174"/>
                  </a:cubicBezTo>
                  <a:cubicBezTo>
                    <a:pt x="130" y="174"/>
                    <a:pt x="130" y="175"/>
                    <a:pt x="130" y="175"/>
                  </a:cubicBezTo>
                  <a:cubicBezTo>
                    <a:pt x="129" y="175"/>
                    <a:pt x="129" y="174"/>
                    <a:pt x="129" y="173"/>
                  </a:cubicBezTo>
                  <a:cubicBezTo>
                    <a:pt x="128" y="172"/>
                    <a:pt x="127" y="172"/>
                    <a:pt x="127" y="170"/>
                  </a:cubicBezTo>
                  <a:cubicBezTo>
                    <a:pt x="124" y="170"/>
                    <a:pt x="123" y="169"/>
                    <a:pt x="121" y="168"/>
                  </a:cubicBezTo>
                  <a:cubicBezTo>
                    <a:pt x="120" y="168"/>
                    <a:pt x="120" y="168"/>
                    <a:pt x="120" y="167"/>
                  </a:cubicBezTo>
                  <a:cubicBezTo>
                    <a:pt x="119" y="167"/>
                    <a:pt x="119" y="167"/>
                    <a:pt x="118" y="167"/>
                  </a:cubicBezTo>
                  <a:cubicBezTo>
                    <a:pt x="117" y="166"/>
                    <a:pt x="117" y="163"/>
                    <a:pt x="115" y="164"/>
                  </a:cubicBezTo>
                  <a:cubicBezTo>
                    <a:pt x="115" y="165"/>
                    <a:pt x="116" y="165"/>
                    <a:pt x="116" y="166"/>
                  </a:cubicBezTo>
                  <a:cubicBezTo>
                    <a:pt x="116" y="166"/>
                    <a:pt x="116" y="167"/>
                    <a:pt x="116" y="167"/>
                  </a:cubicBezTo>
                  <a:cubicBezTo>
                    <a:pt x="116" y="168"/>
                    <a:pt x="117" y="167"/>
                    <a:pt x="117" y="168"/>
                  </a:cubicBezTo>
                  <a:cubicBezTo>
                    <a:pt x="117" y="168"/>
                    <a:pt x="117" y="169"/>
                    <a:pt x="118" y="169"/>
                  </a:cubicBezTo>
                  <a:cubicBezTo>
                    <a:pt x="119" y="169"/>
                    <a:pt x="119" y="169"/>
                    <a:pt x="120" y="168"/>
                  </a:cubicBezTo>
                  <a:cubicBezTo>
                    <a:pt x="120" y="168"/>
                    <a:pt x="121" y="169"/>
                    <a:pt x="121" y="170"/>
                  </a:cubicBezTo>
                  <a:cubicBezTo>
                    <a:pt x="121" y="170"/>
                    <a:pt x="122" y="171"/>
                    <a:pt x="122" y="171"/>
                  </a:cubicBezTo>
                  <a:cubicBezTo>
                    <a:pt x="122" y="174"/>
                    <a:pt x="121" y="174"/>
                    <a:pt x="120" y="176"/>
                  </a:cubicBezTo>
                  <a:cubicBezTo>
                    <a:pt x="118" y="176"/>
                    <a:pt x="116" y="177"/>
                    <a:pt x="115" y="178"/>
                  </a:cubicBezTo>
                  <a:cubicBezTo>
                    <a:pt x="113" y="178"/>
                    <a:pt x="111" y="180"/>
                    <a:pt x="110" y="178"/>
                  </a:cubicBezTo>
                  <a:cubicBezTo>
                    <a:pt x="110" y="176"/>
                    <a:pt x="110" y="174"/>
                    <a:pt x="110" y="173"/>
                  </a:cubicBezTo>
                  <a:cubicBezTo>
                    <a:pt x="109" y="172"/>
                    <a:pt x="109" y="171"/>
                    <a:pt x="108" y="170"/>
                  </a:cubicBezTo>
                  <a:cubicBezTo>
                    <a:pt x="109" y="168"/>
                    <a:pt x="108" y="168"/>
                    <a:pt x="107" y="166"/>
                  </a:cubicBezTo>
                  <a:cubicBezTo>
                    <a:pt x="107" y="165"/>
                    <a:pt x="107" y="163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6"/>
                    <a:pt x="107" y="169"/>
                    <a:pt x="107" y="171"/>
                  </a:cubicBezTo>
                  <a:cubicBezTo>
                    <a:pt x="107" y="172"/>
                    <a:pt x="108" y="174"/>
                    <a:pt x="108" y="175"/>
                  </a:cubicBezTo>
                  <a:cubicBezTo>
                    <a:pt x="108" y="176"/>
                    <a:pt x="109" y="176"/>
                    <a:pt x="109" y="177"/>
                  </a:cubicBezTo>
                  <a:cubicBezTo>
                    <a:pt x="109" y="178"/>
                    <a:pt x="110" y="179"/>
                    <a:pt x="110" y="179"/>
                  </a:cubicBezTo>
                  <a:cubicBezTo>
                    <a:pt x="111" y="180"/>
                    <a:pt x="111" y="181"/>
                    <a:pt x="112" y="181"/>
                  </a:cubicBezTo>
                  <a:cubicBezTo>
                    <a:pt x="113" y="181"/>
                    <a:pt x="114" y="179"/>
                    <a:pt x="116" y="181"/>
                  </a:cubicBezTo>
                  <a:cubicBezTo>
                    <a:pt x="115" y="181"/>
                    <a:pt x="115" y="182"/>
                    <a:pt x="114" y="183"/>
                  </a:cubicBezTo>
                  <a:cubicBezTo>
                    <a:pt x="113" y="184"/>
                    <a:pt x="113" y="186"/>
                    <a:pt x="112" y="187"/>
                  </a:cubicBezTo>
                  <a:cubicBezTo>
                    <a:pt x="112" y="188"/>
                    <a:pt x="111" y="189"/>
                    <a:pt x="110" y="189"/>
                  </a:cubicBezTo>
                  <a:cubicBezTo>
                    <a:pt x="109" y="190"/>
                    <a:pt x="107" y="191"/>
                    <a:pt x="107" y="192"/>
                  </a:cubicBezTo>
                  <a:cubicBezTo>
                    <a:pt x="107" y="192"/>
                    <a:pt x="105" y="195"/>
                    <a:pt x="105" y="196"/>
                  </a:cubicBezTo>
                  <a:cubicBezTo>
                    <a:pt x="105" y="197"/>
                    <a:pt x="105" y="198"/>
                    <a:pt x="105" y="199"/>
                  </a:cubicBezTo>
                  <a:cubicBezTo>
                    <a:pt x="106" y="200"/>
                    <a:pt x="105" y="200"/>
                    <a:pt x="106" y="200"/>
                  </a:cubicBezTo>
                  <a:cubicBezTo>
                    <a:pt x="105" y="203"/>
                    <a:pt x="105" y="204"/>
                    <a:pt x="104" y="205"/>
                  </a:cubicBezTo>
                  <a:cubicBezTo>
                    <a:pt x="104" y="205"/>
                    <a:pt x="103" y="206"/>
                    <a:pt x="103" y="206"/>
                  </a:cubicBezTo>
                  <a:cubicBezTo>
                    <a:pt x="102" y="207"/>
                    <a:pt x="101" y="207"/>
                    <a:pt x="101" y="208"/>
                  </a:cubicBezTo>
                  <a:cubicBezTo>
                    <a:pt x="101" y="209"/>
                    <a:pt x="101" y="210"/>
                    <a:pt x="100" y="211"/>
                  </a:cubicBezTo>
                  <a:cubicBezTo>
                    <a:pt x="100" y="212"/>
                    <a:pt x="100" y="212"/>
                    <a:pt x="99" y="212"/>
                  </a:cubicBezTo>
                  <a:cubicBezTo>
                    <a:pt x="99" y="213"/>
                    <a:pt x="99" y="213"/>
                    <a:pt x="99" y="214"/>
                  </a:cubicBezTo>
                  <a:cubicBezTo>
                    <a:pt x="98" y="216"/>
                    <a:pt x="96" y="217"/>
                    <a:pt x="95" y="218"/>
                  </a:cubicBezTo>
                  <a:cubicBezTo>
                    <a:pt x="95" y="219"/>
                    <a:pt x="95" y="219"/>
                    <a:pt x="94" y="219"/>
                  </a:cubicBezTo>
                  <a:cubicBezTo>
                    <a:pt x="92" y="219"/>
                    <a:pt x="88" y="220"/>
                    <a:pt x="87" y="217"/>
                  </a:cubicBezTo>
                  <a:cubicBezTo>
                    <a:pt x="88" y="216"/>
                    <a:pt x="88" y="215"/>
                    <a:pt x="87" y="215"/>
                  </a:cubicBezTo>
                  <a:cubicBezTo>
                    <a:pt x="86" y="213"/>
                    <a:pt x="87" y="210"/>
                    <a:pt x="86" y="208"/>
                  </a:cubicBezTo>
                  <a:cubicBezTo>
                    <a:pt x="87" y="207"/>
                    <a:pt x="86" y="206"/>
                    <a:pt x="86" y="205"/>
                  </a:cubicBezTo>
                  <a:cubicBezTo>
                    <a:pt x="86" y="204"/>
                    <a:pt x="86" y="203"/>
                    <a:pt x="86" y="202"/>
                  </a:cubicBezTo>
                  <a:cubicBezTo>
                    <a:pt x="86" y="199"/>
                    <a:pt x="89" y="197"/>
                    <a:pt x="88" y="194"/>
                  </a:cubicBezTo>
                  <a:cubicBezTo>
                    <a:pt x="88" y="193"/>
                    <a:pt x="88" y="193"/>
                    <a:pt x="88" y="192"/>
                  </a:cubicBezTo>
                  <a:cubicBezTo>
                    <a:pt x="88" y="189"/>
                    <a:pt x="86" y="188"/>
                    <a:pt x="86" y="186"/>
                  </a:cubicBezTo>
                  <a:cubicBezTo>
                    <a:pt x="86" y="185"/>
                    <a:pt x="87" y="184"/>
                    <a:pt x="87" y="183"/>
                  </a:cubicBezTo>
                  <a:cubicBezTo>
                    <a:pt x="87" y="182"/>
                    <a:pt x="87" y="182"/>
                    <a:pt x="87" y="181"/>
                  </a:cubicBezTo>
                  <a:cubicBezTo>
                    <a:pt x="85" y="181"/>
                    <a:pt x="84" y="181"/>
                    <a:pt x="84" y="180"/>
                  </a:cubicBezTo>
                  <a:cubicBezTo>
                    <a:pt x="84" y="180"/>
                    <a:pt x="83" y="180"/>
                    <a:pt x="83" y="179"/>
                  </a:cubicBezTo>
                  <a:cubicBezTo>
                    <a:pt x="82" y="180"/>
                    <a:pt x="80" y="180"/>
                    <a:pt x="79" y="180"/>
                  </a:cubicBezTo>
                  <a:cubicBezTo>
                    <a:pt x="79" y="179"/>
                    <a:pt x="77" y="179"/>
                    <a:pt x="77" y="180"/>
                  </a:cubicBezTo>
                  <a:cubicBezTo>
                    <a:pt x="76" y="180"/>
                    <a:pt x="75" y="179"/>
                    <a:pt x="75" y="178"/>
                  </a:cubicBezTo>
                  <a:cubicBezTo>
                    <a:pt x="74" y="178"/>
                    <a:pt x="74" y="177"/>
                    <a:pt x="74" y="177"/>
                  </a:cubicBezTo>
                  <a:cubicBezTo>
                    <a:pt x="74" y="174"/>
                    <a:pt x="72" y="174"/>
                    <a:pt x="72" y="172"/>
                  </a:cubicBezTo>
                  <a:cubicBezTo>
                    <a:pt x="72" y="171"/>
                    <a:pt x="71" y="170"/>
                    <a:pt x="71" y="169"/>
                  </a:cubicBezTo>
                  <a:cubicBezTo>
                    <a:pt x="72" y="167"/>
                    <a:pt x="72" y="167"/>
                    <a:pt x="72" y="165"/>
                  </a:cubicBezTo>
                  <a:cubicBezTo>
                    <a:pt x="72" y="164"/>
                    <a:pt x="72" y="164"/>
                    <a:pt x="72" y="163"/>
                  </a:cubicBezTo>
                  <a:cubicBezTo>
                    <a:pt x="72" y="163"/>
                    <a:pt x="72" y="162"/>
                    <a:pt x="72" y="162"/>
                  </a:cubicBezTo>
                  <a:cubicBezTo>
                    <a:pt x="73" y="161"/>
                    <a:pt x="74" y="160"/>
                    <a:pt x="74" y="159"/>
                  </a:cubicBezTo>
                  <a:cubicBezTo>
                    <a:pt x="75" y="158"/>
                    <a:pt x="76" y="157"/>
                    <a:pt x="77" y="157"/>
                  </a:cubicBezTo>
                  <a:cubicBezTo>
                    <a:pt x="77" y="156"/>
                    <a:pt x="78" y="156"/>
                    <a:pt x="78" y="156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79" y="153"/>
                    <a:pt x="80" y="153"/>
                    <a:pt x="81" y="151"/>
                  </a:cubicBezTo>
                  <a:cubicBezTo>
                    <a:pt x="82" y="151"/>
                    <a:pt x="82" y="151"/>
                    <a:pt x="83" y="152"/>
                  </a:cubicBezTo>
                  <a:cubicBezTo>
                    <a:pt x="84" y="151"/>
                    <a:pt x="87" y="152"/>
                    <a:pt x="89" y="151"/>
                  </a:cubicBezTo>
                  <a:cubicBezTo>
                    <a:pt x="89" y="151"/>
                    <a:pt x="90" y="152"/>
                    <a:pt x="91" y="151"/>
                  </a:cubicBezTo>
                  <a:cubicBezTo>
                    <a:pt x="91" y="152"/>
                    <a:pt x="92" y="152"/>
                    <a:pt x="93" y="152"/>
                  </a:cubicBezTo>
                  <a:cubicBezTo>
                    <a:pt x="92" y="154"/>
                    <a:pt x="93" y="154"/>
                    <a:pt x="92" y="155"/>
                  </a:cubicBezTo>
                  <a:cubicBezTo>
                    <a:pt x="93" y="156"/>
                    <a:pt x="94" y="157"/>
                    <a:pt x="95" y="157"/>
                  </a:cubicBezTo>
                  <a:cubicBezTo>
                    <a:pt x="95" y="158"/>
                    <a:pt x="95" y="159"/>
                    <a:pt x="96" y="159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9" y="156"/>
                    <a:pt x="100" y="160"/>
                    <a:pt x="103" y="160"/>
                  </a:cubicBezTo>
                  <a:cubicBezTo>
                    <a:pt x="103" y="160"/>
                    <a:pt x="104" y="159"/>
                    <a:pt x="104" y="159"/>
                  </a:cubicBezTo>
                  <a:cubicBezTo>
                    <a:pt x="105" y="159"/>
                    <a:pt x="105" y="160"/>
                    <a:pt x="106" y="160"/>
                  </a:cubicBezTo>
                  <a:cubicBezTo>
                    <a:pt x="107" y="158"/>
                    <a:pt x="108" y="157"/>
                    <a:pt x="108" y="155"/>
                  </a:cubicBezTo>
                  <a:cubicBezTo>
                    <a:pt x="107" y="155"/>
                    <a:pt x="107" y="156"/>
                    <a:pt x="106" y="156"/>
                  </a:cubicBezTo>
                  <a:cubicBezTo>
                    <a:pt x="105" y="155"/>
                    <a:pt x="104" y="155"/>
                    <a:pt x="103" y="155"/>
                  </a:cubicBezTo>
                  <a:cubicBezTo>
                    <a:pt x="103" y="154"/>
                    <a:pt x="102" y="154"/>
                    <a:pt x="102" y="153"/>
                  </a:cubicBezTo>
                  <a:cubicBezTo>
                    <a:pt x="102" y="152"/>
                    <a:pt x="102" y="151"/>
                    <a:pt x="102" y="15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2" y="149"/>
                    <a:pt x="101" y="150"/>
                    <a:pt x="101" y="150"/>
                  </a:cubicBezTo>
                  <a:cubicBezTo>
                    <a:pt x="100" y="150"/>
                    <a:pt x="100" y="150"/>
                    <a:pt x="100" y="150"/>
                  </a:cubicBezTo>
                  <a:cubicBezTo>
                    <a:pt x="100" y="152"/>
                    <a:pt x="100" y="154"/>
                    <a:pt x="99" y="154"/>
                  </a:cubicBezTo>
                  <a:cubicBezTo>
                    <a:pt x="99" y="152"/>
                    <a:pt x="99" y="151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8" y="147"/>
                    <a:pt x="97" y="146"/>
                    <a:pt x="96" y="146"/>
                  </a:cubicBezTo>
                  <a:cubicBezTo>
                    <a:pt x="96" y="147"/>
                    <a:pt x="96" y="148"/>
                    <a:pt x="97" y="149"/>
                  </a:cubicBezTo>
                  <a:cubicBezTo>
                    <a:pt x="97" y="149"/>
                    <a:pt x="96" y="149"/>
                    <a:pt x="96" y="14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0"/>
                    <a:pt x="96" y="151"/>
                    <a:pt x="96" y="151"/>
                  </a:cubicBezTo>
                  <a:cubicBezTo>
                    <a:pt x="95" y="151"/>
                    <a:pt x="95" y="150"/>
                    <a:pt x="94" y="149"/>
                  </a:cubicBezTo>
                  <a:cubicBezTo>
                    <a:pt x="94" y="149"/>
                    <a:pt x="94" y="148"/>
                    <a:pt x="94" y="148"/>
                  </a:cubicBezTo>
                  <a:cubicBezTo>
                    <a:pt x="94" y="147"/>
                    <a:pt x="94" y="145"/>
                    <a:pt x="93" y="144"/>
                  </a:cubicBezTo>
                  <a:cubicBezTo>
                    <a:pt x="92" y="144"/>
                    <a:pt x="91" y="145"/>
                    <a:pt x="90" y="145"/>
                  </a:cubicBezTo>
                  <a:cubicBezTo>
                    <a:pt x="90" y="145"/>
                    <a:pt x="89" y="145"/>
                    <a:pt x="88" y="145"/>
                  </a:cubicBezTo>
                  <a:cubicBezTo>
                    <a:pt x="88" y="146"/>
                    <a:pt x="87" y="147"/>
                    <a:pt x="86" y="147"/>
                  </a:cubicBezTo>
                  <a:cubicBezTo>
                    <a:pt x="86" y="147"/>
                    <a:pt x="86" y="147"/>
                    <a:pt x="85" y="147"/>
                  </a:cubicBezTo>
                  <a:cubicBezTo>
                    <a:pt x="85" y="150"/>
                    <a:pt x="83" y="151"/>
                    <a:pt x="82" y="151"/>
                  </a:cubicBezTo>
                  <a:cubicBezTo>
                    <a:pt x="81" y="150"/>
                    <a:pt x="81" y="151"/>
                    <a:pt x="81" y="151"/>
                  </a:cubicBezTo>
                  <a:cubicBezTo>
                    <a:pt x="80" y="150"/>
                    <a:pt x="80" y="150"/>
                    <a:pt x="79" y="149"/>
                  </a:cubicBezTo>
                  <a:cubicBezTo>
                    <a:pt x="79" y="148"/>
                    <a:pt x="79" y="147"/>
                    <a:pt x="79" y="146"/>
                  </a:cubicBezTo>
                  <a:cubicBezTo>
                    <a:pt x="80" y="145"/>
                    <a:pt x="80" y="144"/>
                    <a:pt x="80" y="143"/>
                  </a:cubicBezTo>
                  <a:cubicBezTo>
                    <a:pt x="81" y="142"/>
                    <a:pt x="83" y="143"/>
                    <a:pt x="85" y="143"/>
                  </a:cubicBezTo>
                  <a:cubicBezTo>
                    <a:pt x="85" y="143"/>
                    <a:pt x="85" y="142"/>
                    <a:pt x="85" y="141"/>
                  </a:cubicBezTo>
                  <a:cubicBezTo>
                    <a:pt x="85" y="140"/>
                    <a:pt x="84" y="139"/>
                    <a:pt x="84" y="138"/>
                  </a:cubicBezTo>
                  <a:cubicBezTo>
                    <a:pt x="84" y="137"/>
                    <a:pt x="85" y="138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7" y="137"/>
                    <a:pt x="88" y="136"/>
                    <a:pt x="89" y="135"/>
                  </a:cubicBezTo>
                  <a:cubicBezTo>
                    <a:pt x="90" y="134"/>
                    <a:pt x="91" y="134"/>
                    <a:pt x="92" y="133"/>
                  </a:cubicBezTo>
                  <a:close/>
                  <a:moveTo>
                    <a:pt x="82" y="114"/>
                  </a:moveTo>
                  <a:cubicBezTo>
                    <a:pt x="81" y="114"/>
                    <a:pt x="81" y="115"/>
                    <a:pt x="80" y="116"/>
                  </a:cubicBezTo>
                  <a:cubicBezTo>
                    <a:pt x="79" y="116"/>
                    <a:pt x="76" y="117"/>
                    <a:pt x="76" y="114"/>
                  </a:cubicBezTo>
                  <a:cubicBezTo>
                    <a:pt x="74" y="113"/>
                    <a:pt x="76" y="109"/>
                    <a:pt x="77" y="112"/>
                  </a:cubicBezTo>
                  <a:cubicBezTo>
                    <a:pt x="79" y="112"/>
                    <a:pt x="80" y="112"/>
                    <a:pt x="82" y="112"/>
                  </a:cubicBezTo>
                  <a:cubicBezTo>
                    <a:pt x="82" y="113"/>
                    <a:pt x="82" y="114"/>
                    <a:pt x="82" y="114"/>
                  </a:cubicBezTo>
                  <a:close/>
                  <a:moveTo>
                    <a:pt x="84" y="130"/>
                  </a:moveTo>
                  <a:cubicBezTo>
                    <a:pt x="83" y="131"/>
                    <a:pt x="84" y="132"/>
                    <a:pt x="83" y="133"/>
                  </a:cubicBezTo>
                  <a:cubicBezTo>
                    <a:pt x="82" y="133"/>
                    <a:pt x="82" y="133"/>
                    <a:pt x="81" y="133"/>
                  </a:cubicBezTo>
                  <a:cubicBezTo>
                    <a:pt x="81" y="133"/>
                    <a:pt x="81" y="132"/>
                    <a:pt x="80" y="132"/>
                  </a:cubicBezTo>
                  <a:cubicBezTo>
                    <a:pt x="81" y="132"/>
                    <a:pt x="81" y="131"/>
                    <a:pt x="81" y="130"/>
                  </a:cubicBezTo>
                  <a:cubicBezTo>
                    <a:pt x="82" y="130"/>
                    <a:pt x="83" y="128"/>
                    <a:pt x="84" y="130"/>
                  </a:cubicBezTo>
                  <a:close/>
                  <a:moveTo>
                    <a:pt x="87" y="135"/>
                  </a:moveTo>
                  <a:cubicBezTo>
                    <a:pt x="86" y="135"/>
                    <a:pt x="85" y="135"/>
                    <a:pt x="84" y="136"/>
                  </a:cubicBezTo>
                  <a:cubicBezTo>
                    <a:pt x="84" y="136"/>
                    <a:pt x="83" y="136"/>
                    <a:pt x="83" y="135"/>
                  </a:cubicBezTo>
                  <a:cubicBezTo>
                    <a:pt x="83" y="134"/>
                    <a:pt x="84" y="135"/>
                    <a:pt x="84" y="134"/>
                  </a:cubicBezTo>
                  <a:cubicBezTo>
                    <a:pt x="85" y="134"/>
                    <a:pt x="84" y="134"/>
                    <a:pt x="84" y="134"/>
                  </a:cubicBezTo>
                  <a:cubicBezTo>
                    <a:pt x="84" y="133"/>
                    <a:pt x="85" y="133"/>
                    <a:pt x="84" y="132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5" y="131"/>
                    <a:pt x="85" y="130"/>
                    <a:pt x="84" y="130"/>
                  </a:cubicBezTo>
                  <a:cubicBezTo>
                    <a:pt x="84" y="130"/>
                    <a:pt x="84" y="129"/>
                    <a:pt x="84" y="129"/>
                  </a:cubicBezTo>
                  <a:cubicBezTo>
                    <a:pt x="84" y="129"/>
                    <a:pt x="84" y="128"/>
                    <a:pt x="84" y="128"/>
                  </a:cubicBezTo>
                  <a:cubicBezTo>
                    <a:pt x="84" y="127"/>
                    <a:pt x="84" y="127"/>
                    <a:pt x="84" y="126"/>
                  </a:cubicBezTo>
                  <a:cubicBezTo>
                    <a:pt x="84" y="125"/>
                    <a:pt x="85" y="125"/>
                    <a:pt x="86" y="125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6" y="126"/>
                    <a:pt x="87" y="126"/>
                    <a:pt x="87" y="126"/>
                  </a:cubicBezTo>
                  <a:cubicBezTo>
                    <a:pt x="87" y="127"/>
                    <a:pt x="87" y="128"/>
                    <a:pt x="86" y="128"/>
                  </a:cubicBezTo>
                  <a:cubicBezTo>
                    <a:pt x="87" y="129"/>
                    <a:pt x="88" y="130"/>
                    <a:pt x="88" y="132"/>
                  </a:cubicBezTo>
                  <a:cubicBezTo>
                    <a:pt x="89" y="132"/>
                    <a:pt x="89" y="135"/>
                    <a:pt x="87" y="135"/>
                  </a:cubicBezTo>
                  <a:close/>
                  <a:moveTo>
                    <a:pt x="76" y="79"/>
                  </a:moveTo>
                  <a:cubicBezTo>
                    <a:pt x="77" y="79"/>
                    <a:pt x="77" y="80"/>
                    <a:pt x="78" y="80"/>
                  </a:cubicBezTo>
                  <a:cubicBezTo>
                    <a:pt x="78" y="80"/>
                    <a:pt x="79" y="80"/>
                    <a:pt x="79" y="80"/>
                  </a:cubicBezTo>
                  <a:cubicBezTo>
                    <a:pt x="80" y="81"/>
                    <a:pt x="81" y="81"/>
                    <a:pt x="82" y="83"/>
                  </a:cubicBezTo>
                  <a:cubicBezTo>
                    <a:pt x="81" y="83"/>
                    <a:pt x="80" y="83"/>
                    <a:pt x="80" y="83"/>
                  </a:cubicBezTo>
                  <a:cubicBezTo>
                    <a:pt x="80" y="84"/>
                    <a:pt x="81" y="84"/>
                    <a:pt x="81" y="84"/>
                  </a:cubicBezTo>
                  <a:cubicBezTo>
                    <a:pt x="81" y="84"/>
                    <a:pt x="81" y="85"/>
                    <a:pt x="81" y="85"/>
                  </a:cubicBezTo>
                  <a:cubicBezTo>
                    <a:pt x="82" y="85"/>
                    <a:pt x="85" y="84"/>
                    <a:pt x="86" y="86"/>
                  </a:cubicBezTo>
                  <a:cubicBezTo>
                    <a:pt x="87" y="86"/>
                    <a:pt x="87" y="85"/>
                    <a:pt x="87" y="86"/>
                  </a:cubicBezTo>
                  <a:cubicBezTo>
                    <a:pt x="86" y="87"/>
                    <a:pt x="85" y="88"/>
                    <a:pt x="83" y="89"/>
                  </a:cubicBezTo>
                  <a:cubicBezTo>
                    <a:pt x="82" y="90"/>
                    <a:pt x="81" y="90"/>
                    <a:pt x="81" y="92"/>
                  </a:cubicBezTo>
                  <a:cubicBezTo>
                    <a:pt x="81" y="93"/>
                    <a:pt x="82" y="93"/>
                    <a:pt x="82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1" y="96"/>
                    <a:pt x="81" y="96"/>
                    <a:pt x="80" y="97"/>
                  </a:cubicBezTo>
                  <a:cubicBezTo>
                    <a:pt x="80" y="97"/>
                    <a:pt x="80" y="97"/>
                    <a:pt x="80" y="98"/>
                  </a:cubicBezTo>
                  <a:cubicBezTo>
                    <a:pt x="80" y="98"/>
                    <a:pt x="80" y="99"/>
                    <a:pt x="80" y="99"/>
                  </a:cubicBezTo>
                  <a:cubicBezTo>
                    <a:pt x="80" y="100"/>
                    <a:pt x="79" y="100"/>
                    <a:pt x="79" y="101"/>
                  </a:cubicBezTo>
                  <a:cubicBezTo>
                    <a:pt x="78" y="101"/>
                    <a:pt x="78" y="100"/>
                    <a:pt x="77" y="100"/>
                  </a:cubicBezTo>
                  <a:cubicBezTo>
                    <a:pt x="77" y="101"/>
                    <a:pt x="77" y="100"/>
                    <a:pt x="78" y="101"/>
                  </a:cubicBezTo>
                  <a:cubicBezTo>
                    <a:pt x="77" y="102"/>
                    <a:pt x="78" y="103"/>
                    <a:pt x="78" y="105"/>
                  </a:cubicBezTo>
                  <a:cubicBezTo>
                    <a:pt x="77" y="104"/>
                    <a:pt x="76" y="103"/>
                    <a:pt x="75" y="104"/>
                  </a:cubicBezTo>
                  <a:cubicBezTo>
                    <a:pt x="75" y="105"/>
                    <a:pt x="76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5" y="106"/>
                    <a:pt x="73" y="108"/>
                    <a:pt x="70" y="107"/>
                  </a:cubicBezTo>
                  <a:cubicBezTo>
                    <a:pt x="70" y="107"/>
                    <a:pt x="70" y="108"/>
                    <a:pt x="70" y="108"/>
                  </a:cubicBezTo>
                  <a:cubicBezTo>
                    <a:pt x="69" y="108"/>
                    <a:pt x="68" y="108"/>
                    <a:pt x="68" y="109"/>
                  </a:cubicBezTo>
                  <a:cubicBezTo>
                    <a:pt x="67" y="109"/>
                    <a:pt x="67" y="110"/>
                    <a:pt x="66" y="110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4" y="110"/>
                    <a:pt x="64" y="112"/>
                    <a:pt x="63" y="112"/>
                  </a:cubicBezTo>
                  <a:cubicBezTo>
                    <a:pt x="62" y="114"/>
                    <a:pt x="62" y="115"/>
                    <a:pt x="61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59" y="114"/>
                    <a:pt x="58" y="114"/>
                    <a:pt x="56" y="113"/>
                  </a:cubicBezTo>
                  <a:cubicBezTo>
                    <a:pt x="57" y="111"/>
                    <a:pt x="56" y="110"/>
                    <a:pt x="56" y="108"/>
                  </a:cubicBezTo>
                  <a:cubicBezTo>
                    <a:pt x="56" y="108"/>
                    <a:pt x="55" y="107"/>
                    <a:pt x="55" y="105"/>
                  </a:cubicBezTo>
                  <a:cubicBezTo>
                    <a:pt x="55" y="104"/>
                    <a:pt x="57" y="104"/>
                    <a:pt x="57" y="103"/>
                  </a:cubicBezTo>
                  <a:cubicBezTo>
                    <a:pt x="57" y="103"/>
                    <a:pt x="58" y="102"/>
                    <a:pt x="58" y="102"/>
                  </a:cubicBezTo>
                  <a:cubicBezTo>
                    <a:pt x="58" y="100"/>
                    <a:pt x="58" y="97"/>
                    <a:pt x="56" y="98"/>
                  </a:cubicBezTo>
                  <a:cubicBezTo>
                    <a:pt x="55" y="97"/>
                    <a:pt x="55" y="96"/>
                    <a:pt x="55" y="95"/>
                  </a:cubicBezTo>
                  <a:cubicBezTo>
                    <a:pt x="55" y="93"/>
                    <a:pt x="54" y="91"/>
                    <a:pt x="53" y="90"/>
                  </a:cubicBezTo>
                  <a:cubicBezTo>
                    <a:pt x="60" y="85"/>
                    <a:pt x="68" y="81"/>
                    <a:pt x="76" y="79"/>
                  </a:cubicBezTo>
                  <a:close/>
                  <a:moveTo>
                    <a:pt x="51" y="128"/>
                  </a:moveTo>
                  <a:cubicBezTo>
                    <a:pt x="52" y="128"/>
                    <a:pt x="52" y="130"/>
                    <a:pt x="52" y="131"/>
                  </a:cubicBezTo>
                  <a:cubicBezTo>
                    <a:pt x="51" y="131"/>
                    <a:pt x="51" y="131"/>
                    <a:pt x="50" y="131"/>
                  </a:cubicBezTo>
                  <a:cubicBezTo>
                    <a:pt x="49" y="130"/>
                    <a:pt x="49" y="130"/>
                    <a:pt x="48" y="130"/>
                  </a:cubicBezTo>
                  <a:cubicBezTo>
                    <a:pt x="48" y="127"/>
                    <a:pt x="50" y="125"/>
                    <a:pt x="51" y="126"/>
                  </a:cubicBezTo>
                  <a:cubicBezTo>
                    <a:pt x="51" y="127"/>
                    <a:pt x="51" y="128"/>
                    <a:pt x="51" y="128"/>
                  </a:cubicBezTo>
                  <a:close/>
                  <a:moveTo>
                    <a:pt x="39" y="104"/>
                  </a:moveTo>
                  <a:cubicBezTo>
                    <a:pt x="39" y="103"/>
                    <a:pt x="40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1" y="103"/>
                    <a:pt x="41" y="103"/>
                    <a:pt x="42" y="103"/>
                  </a:cubicBezTo>
                  <a:cubicBezTo>
                    <a:pt x="42" y="102"/>
                    <a:pt x="42" y="102"/>
                    <a:pt x="42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99"/>
                    <a:pt x="44" y="98"/>
                    <a:pt x="45" y="96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98"/>
                    <a:pt x="47" y="98"/>
                    <a:pt x="47" y="100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101"/>
                    <a:pt x="48" y="102"/>
                    <a:pt x="49" y="103"/>
                  </a:cubicBezTo>
                  <a:cubicBezTo>
                    <a:pt x="49" y="103"/>
                    <a:pt x="50" y="104"/>
                    <a:pt x="50" y="104"/>
                  </a:cubicBezTo>
                  <a:cubicBezTo>
                    <a:pt x="49" y="105"/>
                    <a:pt x="49" y="106"/>
                    <a:pt x="49" y="106"/>
                  </a:cubicBezTo>
                  <a:cubicBezTo>
                    <a:pt x="48" y="106"/>
                    <a:pt x="47" y="104"/>
                    <a:pt x="46" y="105"/>
                  </a:cubicBezTo>
                  <a:cubicBezTo>
                    <a:pt x="46" y="105"/>
                    <a:pt x="46" y="106"/>
                    <a:pt x="46" y="106"/>
                  </a:cubicBezTo>
                  <a:cubicBezTo>
                    <a:pt x="47" y="107"/>
                    <a:pt x="48" y="108"/>
                    <a:pt x="47" y="109"/>
                  </a:cubicBezTo>
                  <a:cubicBezTo>
                    <a:pt x="46" y="109"/>
                    <a:pt x="46" y="108"/>
                    <a:pt x="45" y="108"/>
                  </a:cubicBezTo>
                  <a:cubicBezTo>
                    <a:pt x="45" y="109"/>
                    <a:pt x="46" y="109"/>
                    <a:pt x="46" y="111"/>
                  </a:cubicBezTo>
                  <a:cubicBezTo>
                    <a:pt x="44" y="111"/>
                    <a:pt x="44" y="108"/>
                    <a:pt x="42" y="108"/>
                  </a:cubicBezTo>
                  <a:cubicBezTo>
                    <a:pt x="42" y="107"/>
                    <a:pt x="41" y="107"/>
                    <a:pt x="41" y="106"/>
                  </a:cubicBezTo>
                  <a:cubicBezTo>
                    <a:pt x="40" y="106"/>
                    <a:pt x="38" y="106"/>
                    <a:pt x="39" y="104"/>
                  </a:cubicBezTo>
                  <a:close/>
                  <a:moveTo>
                    <a:pt x="37" y="108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9"/>
                    <a:pt x="37" y="110"/>
                  </a:cubicBezTo>
                  <a:cubicBezTo>
                    <a:pt x="36" y="109"/>
                    <a:pt x="37" y="109"/>
                    <a:pt x="37" y="108"/>
                  </a:cubicBezTo>
                  <a:close/>
                  <a:moveTo>
                    <a:pt x="24" y="135"/>
                  </a:moveTo>
                  <a:cubicBezTo>
                    <a:pt x="25" y="128"/>
                    <a:pt x="28" y="121"/>
                    <a:pt x="31" y="114"/>
                  </a:cubicBezTo>
                  <a:cubicBezTo>
                    <a:pt x="32" y="115"/>
                    <a:pt x="33" y="116"/>
                    <a:pt x="33" y="117"/>
                  </a:cubicBezTo>
                  <a:cubicBezTo>
                    <a:pt x="33" y="118"/>
                    <a:pt x="33" y="121"/>
                    <a:pt x="34" y="121"/>
                  </a:cubicBezTo>
                  <a:cubicBezTo>
                    <a:pt x="35" y="122"/>
                    <a:pt x="35" y="120"/>
                    <a:pt x="35" y="120"/>
                  </a:cubicBezTo>
                  <a:cubicBezTo>
                    <a:pt x="35" y="118"/>
                    <a:pt x="36" y="117"/>
                    <a:pt x="37" y="116"/>
                  </a:cubicBezTo>
                  <a:cubicBezTo>
                    <a:pt x="37" y="113"/>
                    <a:pt x="38" y="113"/>
                    <a:pt x="38" y="110"/>
                  </a:cubicBezTo>
                  <a:cubicBezTo>
                    <a:pt x="37" y="109"/>
                    <a:pt x="37" y="109"/>
                    <a:pt x="38" y="108"/>
                  </a:cubicBezTo>
                  <a:cubicBezTo>
                    <a:pt x="39" y="108"/>
                    <a:pt x="40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10"/>
                    <a:pt x="43" y="110"/>
                    <a:pt x="43" y="111"/>
                  </a:cubicBezTo>
                  <a:cubicBezTo>
                    <a:pt x="44" y="112"/>
                    <a:pt x="43" y="114"/>
                    <a:pt x="44" y="115"/>
                  </a:cubicBezTo>
                  <a:cubicBezTo>
                    <a:pt x="45" y="115"/>
                    <a:pt x="45" y="114"/>
                    <a:pt x="46" y="113"/>
                  </a:cubicBezTo>
                  <a:cubicBezTo>
                    <a:pt x="48" y="113"/>
                    <a:pt x="48" y="116"/>
                    <a:pt x="48" y="118"/>
                  </a:cubicBezTo>
                  <a:cubicBezTo>
                    <a:pt x="48" y="119"/>
                    <a:pt x="49" y="120"/>
                    <a:pt x="49" y="121"/>
                  </a:cubicBezTo>
                  <a:cubicBezTo>
                    <a:pt x="49" y="121"/>
                    <a:pt x="50" y="121"/>
                    <a:pt x="50" y="121"/>
                  </a:cubicBezTo>
                  <a:cubicBezTo>
                    <a:pt x="50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2"/>
                  </a:cubicBezTo>
                  <a:cubicBezTo>
                    <a:pt x="51" y="123"/>
                    <a:pt x="51" y="124"/>
                    <a:pt x="51" y="124"/>
                  </a:cubicBezTo>
                  <a:cubicBezTo>
                    <a:pt x="50" y="125"/>
                    <a:pt x="49" y="125"/>
                    <a:pt x="49" y="125"/>
                  </a:cubicBezTo>
                  <a:cubicBezTo>
                    <a:pt x="48" y="126"/>
                    <a:pt x="48" y="126"/>
                    <a:pt x="47" y="126"/>
                  </a:cubicBezTo>
                  <a:cubicBezTo>
                    <a:pt x="46" y="127"/>
                    <a:pt x="45" y="125"/>
                    <a:pt x="43" y="126"/>
                  </a:cubicBezTo>
                  <a:cubicBezTo>
                    <a:pt x="42" y="126"/>
                    <a:pt x="42" y="127"/>
                    <a:pt x="41" y="127"/>
                  </a:cubicBezTo>
                  <a:cubicBezTo>
                    <a:pt x="42" y="127"/>
                    <a:pt x="44" y="126"/>
                    <a:pt x="45" y="127"/>
                  </a:cubicBezTo>
                  <a:cubicBezTo>
                    <a:pt x="45" y="128"/>
                    <a:pt x="44" y="128"/>
                    <a:pt x="44" y="129"/>
                  </a:cubicBezTo>
                  <a:cubicBezTo>
                    <a:pt x="44" y="129"/>
                    <a:pt x="44" y="131"/>
                    <a:pt x="43" y="131"/>
                  </a:cubicBezTo>
                  <a:cubicBezTo>
                    <a:pt x="41" y="131"/>
                    <a:pt x="41" y="133"/>
                    <a:pt x="39" y="133"/>
                  </a:cubicBezTo>
                  <a:cubicBezTo>
                    <a:pt x="39" y="133"/>
                    <a:pt x="39" y="134"/>
                    <a:pt x="39" y="134"/>
                  </a:cubicBezTo>
                  <a:cubicBezTo>
                    <a:pt x="38" y="135"/>
                    <a:pt x="36" y="135"/>
                    <a:pt x="36" y="137"/>
                  </a:cubicBezTo>
                  <a:cubicBezTo>
                    <a:pt x="36" y="137"/>
                    <a:pt x="35" y="137"/>
                    <a:pt x="35" y="138"/>
                  </a:cubicBezTo>
                  <a:cubicBezTo>
                    <a:pt x="35" y="138"/>
                    <a:pt x="35" y="137"/>
                    <a:pt x="35" y="137"/>
                  </a:cubicBezTo>
                  <a:cubicBezTo>
                    <a:pt x="35" y="140"/>
                    <a:pt x="33" y="142"/>
                    <a:pt x="31" y="142"/>
                  </a:cubicBezTo>
                  <a:cubicBezTo>
                    <a:pt x="31" y="143"/>
                    <a:pt x="30" y="143"/>
                    <a:pt x="30" y="144"/>
                  </a:cubicBezTo>
                  <a:cubicBezTo>
                    <a:pt x="30" y="146"/>
                    <a:pt x="31" y="148"/>
                    <a:pt x="30" y="149"/>
                  </a:cubicBezTo>
                  <a:cubicBezTo>
                    <a:pt x="29" y="148"/>
                    <a:pt x="28" y="147"/>
                    <a:pt x="28" y="145"/>
                  </a:cubicBezTo>
                  <a:cubicBezTo>
                    <a:pt x="28" y="145"/>
                    <a:pt x="28" y="145"/>
                    <a:pt x="28" y="144"/>
                  </a:cubicBezTo>
                  <a:cubicBezTo>
                    <a:pt x="27" y="145"/>
                    <a:pt x="26" y="143"/>
                    <a:pt x="25" y="144"/>
                  </a:cubicBezTo>
                  <a:cubicBezTo>
                    <a:pt x="25" y="144"/>
                    <a:pt x="25" y="144"/>
                    <a:pt x="24" y="144"/>
                  </a:cubicBezTo>
                  <a:cubicBezTo>
                    <a:pt x="24" y="144"/>
                    <a:pt x="23" y="144"/>
                    <a:pt x="22" y="144"/>
                  </a:cubicBezTo>
                  <a:cubicBezTo>
                    <a:pt x="23" y="141"/>
                    <a:pt x="23" y="138"/>
                    <a:pt x="24" y="135"/>
                  </a:cubicBezTo>
                  <a:close/>
                  <a:moveTo>
                    <a:pt x="47" y="130"/>
                  </a:moveTo>
                  <a:cubicBezTo>
                    <a:pt x="47" y="131"/>
                    <a:pt x="47" y="131"/>
                    <a:pt x="47" y="132"/>
                  </a:cubicBezTo>
                  <a:cubicBezTo>
                    <a:pt x="46" y="132"/>
                    <a:pt x="44" y="133"/>
                    <a:pt x="44" y="131"/>
                  </a:cubicBezTo>
                  <a:cubicBezTo>
                    <a:pt x="45" y="131"/>
                    <a:pt x="46" y="131"/>
                    <a:pt x="47" y="130"/>
                  </a:cubicBezTo>
                  <a:cubicBezTo>
                    <a:pt x="47" y="130"/>
                    <a:pt x="47" y="130"/>
                    <a:pt x="47" y="130"/>
                  </a:cubicBezTo>
                  <a:close/>
                  <a:moveTo>
                    <a:pt x="37" y="156"/>
                  </a:moveTo>
                  <a:cubicBezTo>
                    <a:pt x="36" y="157"/>
                    <a:pt x="36" y="156"/>
                    <a:pt x="36" y="156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5" y="157"/>
                    <a:pt x="34" y="157"/>
                    <a:pt x="34" y="156"/>
                  </a:cubicBezTo>
                  <a:cubicBezTo>
                    <a:pt x="34" y="155"/>
                    <a:pt x="36" y="156"/>
                    <a:pt x="37" y="156"/>
                  </a:cubicBezTo>
                  <a:close/>
                  <a:moveTo>
                    <a:pt x="34" y="154"/>
                  </a:moveTo>
                  <a:cubicBezTo>
                    <a:pt x="33" y="155"/>
                    <a:pt x="32" y="155"/>
                    <a:pt x="31" y="155"/>
                  </a:cubicBezTo>
                  <a:cubicBezTo>
                    <a:pt x="31" y="153"/>
                    <a:pt x="28" y="153"/>
                    <a:pt x="27" y="151"/>
                  </a:cubicBezTo>
                  <a:cubicBezTo>
                    <a:pt x="28" y="150"/>
                    <a:pt x="29" y="151"/>
                    <a:pt x="30" y="151"/>
                  </a:cubicBezTo>
                  <a:cubicBezTo>
                    <a:pt x="31" y="152"/>
                    <a:pt x="33" y="153"/>
                    <a:pt x="34" y="154"/>
                  </a:cubicBezTo>
                  <a:close/>
                  <a:moveTo>
                    <a:pt x="25" y="152"/>
                  </a:moveTo>
                  <a:cubicBezTo>
                    <a:pt x="25" y="153"/>
                    <a:pt x="24" y="154"/>
                    <a:pt x="24" y="155"/>
                  </a:cubicBezTo>
                  <a:cubicBezTo>
                    <a:pt x="24" y="156"/>
                    <a:pt x="25" y="156"/>
                    <a:pt x="26" y="157"/>
                  </a:cubicBezTo>
                  <a:cubicBezTo>
                    <a:pt x="26" y="157"/>
                    <a:pt x="26" y="158"/>
                    <a:pt x="27" y="158"/>
                  </a:cubicBezTo>
                  <a:cubicBezTo>
                    <a:pt x="27" y="159"/>
                    <a:pt x="26" y="161"/>
                    <a:pt x="26" y="161"/>
                  </a:cubicBezTo>
                  <a:cubicBezTo>
                    <a:pt x="26" y="163"/>
                    <a:pt x="28" y="163"/>
                    <a:pt x="29" y="163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0" y="164"/>
                    <a:pt x="31" y="164"/>
                    <a:pt x="32" y="164"/>
                  </a:cubicBezTo>
                  <a:cubicBezTo>
                    <a:pt x="33" y="164"/>
                    <a:pt x="33" y="162"/>
                    <a:pt x="34" y="162"/>
                  </a:cubicBezTo>
                  <a:cubicBezTo>
                    <a:pt x="34" y="163"/>
                    <a:pt x="34" y="164"/>
                    <a:pt x="34" y="164"/>
                  </a:cubicBezTo>
                  <a:cubicBezTo>
                    <a:pt x="34" y="164"/>
                    <a:pt x="35" y="163"/>
                    <a:pt x="35" y="163"/>
                  </a:cubicBezTo>
                  <a:cubicBezTo>
                    <a:pt x="36" y="163"/>
                    <a:pt x="36" y="164"/>
                    <a:pt x="36" y="164"/>
                  </a:cubicBezTo>
                  <a:cubicBezTo>
                    <a:pt x="36" y="164"/>
                    <a:pt x="37" y="164"/>
                    <a:pt x="37" y="164"/>
                  </a:cubicBezTo>
                  <a:cubicBezTo>
                    <a:pt x="38" y="165"/>
                    <a:pt x="38" y="166"/>
                    <a:pt x="39" y="165"/>
                  </a:cubicBezTo>
                  <a:cubicBezTo>
                    <a:pt x="40" y="166"/>
                    <a:pt x="41" y="166"/>
                    <a:pt x="41" y="167"/>
                  </a:cubicBezTo>
                  <a:cubicBezTo>
                    <a:pt x="42" y="167"/>
                    <a:pt x="42" y="168"/>
                    <a:pt x="42" y="168"/>
                  </a:cubicBezTo>
                  <a:cubicBezTo>
                    <a:pt x="42" y="168"/>
                    <a:pt x="43" y="169"/>
                    <a:pt x="43" y="169"/>
                  </a:cubicBezTo>
                  <a:cubicBezTo>
                    <a:pt x="44" y="170"/>
                    <a:pt x="45" y="172"/>
                    <a:pt x="47" y="173"/>
                  </a:cubicBezTo>
                  <a:cubicBezTo>
                    <a:pt x="47" y="174"/>
                    <a:pt x="48" y="174"/>
                    <a:pt x="48" y="175"/>
                  </a:cubicBezTo>
                  <a:cubicBezTo>
                    <a:pt x="47" y="176"/>
                    <a:pt x="47" y="176"/>
                    <a:pt x="46" y="177"/>
                  </a:cubicBezTo>
                  <a:cubicBezTo>
                    <a:pt x="47" y="177"/>
                    <a:pt x="47" y="177"/>
                    <a:pt x="48" y="177"/>
                  </a:cubicBezTo>
                  <a:cubicBezTo>
                    <a:pt x="49" y="178"/>
                    <a:pt x="50" y="179"/>
                    <a:pt x="51" y="180"/>
                  </a:cubicBezTo>
                  <a:cubicBezTo>
                    <a:pt x="52" y="180"/>
                    <a:pt x="53" y="181"/>
                    <a:pt x="54" y="182"/>
                  </a:cubicBezTo>
                  <a:cubicBezTo>
                    <a:pt x="55" y="182"/>
                    <a:pt x="55" y="183"/>
                    <a:pt x="56" y="184"/>
                  </a:cubicBezTo>
                  <a:cubicBezTo>
                    <a:pt x="56" y="185"/>
                    <a:pt x="57" y="185"/>
                    <a:pt x="57" y="185"/>
                  </a:cubicBezTo>
                  <a:cubicBezTo>
                    <a:pt x="56" y="186"/>
                    <a:pt x="56" y="188"/>
                    <a:pt x="55" y="188"/>
                  </a:cubicBezTo>
                  <a:cubicBezTo>
                    <a:pt x="54" y="189"/>
                    <a:pt x="54" y="189"/>
                    <a:pt x="54" y="190"/>
                  </a:cubicBezTo>
                  <a:cubicBezTo>
                    <a:pt x="54" y="190"/>
                    <a:pt x="53" y="190"/>
                    <a:pt x="53" y="190"/>
                  </a:cubicBezTo>
                  <a:cubicBezTo>
                    <a:pt x="53" y="191"/>
                    <a:pt x="53" y="192"/>
                    <a:pt x="53" y="193"/>
                  </a:cubicBezTo>
                  <a:cubicBezTo>
                    <a:pt x="52" y="194"/>
                    <a:pt x="51" y="196"/>
                    <a:pt x="50" y="198"/>
                  </a:cubicBezTo>
                  <a:cubicBezTo>
                    <a:pt x="49" y="198"/>
                    <a:pt x="48" y="199"/>
                    <a:pt x="46" y="199"/>
                  </a:cubicBezTo>
                  <a:cubicBezTo>
                    <a:pt x="46" y="200"/>
                    <a:pt x="45" y="200"/>
                    <a:pt x="44" y="201"/>
                  </a:cubicBezTo>
                  <a:cubicBezTo>
                    <a:pt x="44" y="202"/>
                    <a:pt x="44" y="202"/>
                    <a:pt x="44" y="203"/>
                  </a:cubicBezTo>
                  <a:cubicBezTo>
                    <a:pt x="36" y="195"/>
                    <a:pt x="30" y="185"/>
                    <a:pt x="26" y="174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7" y="173"/>
                    <a:pt x="26" y="172"/>
                    <a:pt x="27" y="172"/>
                  </a:cubicBezTo>
                  <a:cubicBezTo>
                    <a:pt x="27" y="171"/>
                    <a:pt x="27" y="172"/>
                    <a:pt x="27" y="171"/>
                  </a:cubicBezTo>
                  <a:cubicBezTo>
                    <a:pt x="27" y="171"/>
                    <a:pt x="29" y="169"/>
                    <a:pt x="29" y="169"/>
                  </a:cubicBezTo>
                  <a:cubicBezTo>
                    <a:pt x="29" y="167"/>
                    <a:pt x="29" y="166"/>
                    <a:pt x="28" y="165"/>
                  </a:cubicBezTo>
                  <a:cubicBezTo>
                    <a:pt x="27" y="166"/>
                    <a:pt x="26" y="164"/>
                    <a:pt x="25" y="163"/>
                  </a:cubicBezTo>
                  <a:cubicBezTo>
                    <a:pt x="25" y="162"/>
                    <a:pt x="24" y="162"/>
                    <a:pt x="24" y="162"/>
                  </a:cubicBezTo>
                  <a:cubicBezTo>
                    <a:pt x="24" y="161"/>
                    <a:pt x="24" y="160"/>
                    <a:pt x="23" y="15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2" y="157"/>
                    <a:pt x="22" y="154"/>
                    <a:pt x="22" y="152"/>
                  </a:cubicBezTo>
                  <a:cubicBezTo>
                    <a:pt x="23" y="151"/>
                    <a:pt x="24" y="150"/>
                    <a:pt x="25" y="1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82D67"/>
                </a:solidFill>
              </a:endParaRPr>
            </a:p>
          </p:txBody>
        </p:sp>
        <p:sp>
          <p:nvSpPr>
            <p:cNvPr id="250" name="文本框 51"/>
            <p:cNvSpPr txBox="1">
              <a:spLocks noChangeArrowheads="1"/>
            </p:cNvSpPr>
            <p:nvPr/>
          </p:nvSpPr>
          <p:spPr bwMode="auto">
            <a:xfrm>
              <a:off x="7893597" y="4820912"/>
              <a:ext cx="1982470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监控管理与自动报警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1" name="文本框 250"/>
            <p:cNvSpPr txBox="1"/>
            <p:nvPr/>
          </p:nvSpPr>
          <p:spPr>
            <a:xfrm>
              <a:off x="7891094" y="5115424"/>
              <a:ext cx="227724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实现了服务的监控与日志的管理以及出现意外自动报警的机制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6" name="Freeform 8"/>
            <p:cNvSpPr>
              <a:spLocks noEditPoints="1"/>
            </p:cNvSpPr>
            <p:nvPr/>
          </p:nvSpPr>
          <p:spPr bwMode="auto">
            <a:xfrm>
              <a:off x="6763550" y="2444297"/>
              <a:ext cx="1036234" cy="975280"/>
            </a:xfrm>
            <a:custGeom>
              <a:avLst/>
              <a:gdLst>
                <a:gd name="T0" fmla="*/ 246 w 327"/>
                <a:gd name="T1" fmla="*/ 11 h 307"/>
                <a:gd name="T2" fmla="*/ 246 w 327"/>
                <a:gd name="T3" fmla="*/ 307 h 307"/>
                <a:gd name="T4" fmla="*/ 327 w 327"/>
                <a:gd name="T5" fmla="*/ 307 h 307"/>
                <a:gd name="T6" fmla="*/ 327 w 327"/>
                <a:gd name="T7" fmla="*/ 11 h 307"/>
                <a:gd name="T8" fmla="*/ 246 w 327"/>
                <a:gd name="T9" fmla="*/ 11 h 307"/>
                <a:gd name="T10" fmla="*/ 261 w 327"/>
                <a:gd name="T11" fmla="*/ 30 h 307"/>
                <a:gd name="T12" fmla="*/ 312 w 327"/>
                <a:gd name="T13" fmla="*/ 30 h 307"/>
                <a:gd name="T14" fmla="*/ 312 w 327"/>
                <a:gd name="T15" fmla="*/ 49 h 307"/>
                <a:gd name="T16" fmla="*/ 261 w 327"/>
                <a:gd name="T17" fmla="*/ 49 h 307"/>
                <a:gd name="T18" fmla="*/ 261 w 327"/>
                <a:gd name="T19" fmla="*/ 30 h 307"/>
                <a:gd name="T20" fmla="*/ 312 w 327"/>
                <a:gd name="T21" fmla="*/ 283 h 307"/>
                <a:gd name="T22" fmla="*/ 261 w 327"/>
                <a:gd name="T23" fmla="*/ 283 h 307"/>
                <a:gd name="T24" fmla="*/ 261 w 327"/>
                <a:gd name="T25" fmla="*/ 265 h 307"/>
                <a:gd name="T26" fmla="*/ 312 w 327"/>
                <a:gd name="T27" fmla="*/ 265 h 307"/>
                <a:gd name="T28" fmla="*/ 312 w 327"/>
                <a:gd name="T29" fmla="*/ 283 h 307"/>
                <a:gd name="T30" fmla="*/ 286 w 327"/>
                <a:gd name="T31" fmla="*/ 236 h 307"/>
                <a:gd name="T32" fmla="*/ 260 w 327"/>
                <a:gd name="T33" fmla="*/ 209 h 307"/>
                <a:gd name="T34" fmla="*/ 286 w 327"/>
                <a:gd name="T35" fmla="*/ 182 h 307"/>
                <a:gd name="T36" fmla="*/ 313 w 327"/>
                <a:gd name="T37" fmla="*/ 209 h 307"/>
                <a:gd name="T38" fmla="*/ 286 w 327"/>
                <a:gd name="T39" fmla="*/ 236 h 307"/>
                <a:gd name="T40" fmla="*/ 150 w 327"/>
                <a:gd name="T41" fmla="*/ 307 h 307"/>
                <a:gd name="T42" fmla="*/ 224 w 327"/>
                <a:gd name="T43" fmla="*/ 307 h 307"/>
                <a:gd name="T44" fmla="*/ 224 w 327"/>
                <a:gd name="T45" fmla="*/ 58 h 307"/>
                <a:gd name="T46" fmla="*/ 150 w 327"/>
                <a:gd name="T47" fmla="*/ 58 h 307"/>
                <a:gd name="T48" fmla="*/ 150 w 327"/>
                <a:gd name="T49" fmla="*/ 307 h 307"/>
                <a:gd name="T50" fmla="*/ 166 w 327"/>
                <a:gd name="T51" fmla="*/ 78 h 307"/>
                <a:gd name="T52" fmla="*/ 208 w 327"/>
                <a:gd name="T53" fmla="*/ 78 h 307"/>
                <a:gd name="T54" fmla="*/ 208 w 327"/>
                <a:gd name="T55" fmla="*/ 96 h 307"/>
                <a:gd name="T56" fmla="*/ 166 w 327"/>
                <a:gd name="T57" fmla="*/ 96 h 307"/>
                <a:gd name="T58" fmla="*/ 166 w 327"/>
                <a:gd name="T59" fmla="*/ 78 h 307"/>
                <a:gd name="T60" fmla="*/ 166 w 327"/>
                <a:gd name="T61" fmla="*/ 265 h 307"/>
                <a:gd name="T62" fmla="*/ 208 w 327"/>
                <a:gd name="T63" fmla="*/ 265 h 307"/>
                <a:gd name="T64" fmla="*/ 208 w 327"/>
                <a:gd name="T65" fmla="*/ 283 h 307"/>
                <a:gd name="T66" fmla="*/ 166 w 327"/>
                <a:gd name="T67" fmla="*/ 283 h 307"/>
                <a:gd name="T68" fmla="*/ 166 w 327"/>
                <a:gd name="T69" fmla="*/ 265 h 307"/>
                <a:gd name="T70" fmla="*/ 286 w 327"/>
                <a:gd name="T71" fmla="*/ 197 h 307"/>
                <a:gd name="T72" fmla="*/ 275 w 327"/>
                <a:gd name="T73" fmla="*/ 209 h 307"/>
                <a:gd name="T74" fmla="*/ 286 w 327"/>
                <a:gd name="T75" fmla="*/ 220 h 307"/>
                <a:gd name="T76" fmla="*/ 298 w 327"/>
                <a:gd name="T77" fmla="*/ 209 h 307"/>
                <a:gd name="T78" fmla="*/ 286 w 327"/>
                <a:gd name="T79" fmla="*/ 197 h 307"/>
                <a:gd name="T80" fmla="*/ 74 w 327"/>
                <a:gd name="T81" fmla="*/ 0 h 307"/>
                <a:gd name="T82" fmla="*/ 0 w 327"/>
                <a:gd name="T83" fmla="*/ 287 h 307"/>
                <a:gd name="T84" fmla="*/ 79 w 327"/>
                <a:gd name="T85" fmla="*/ 307 h 307"/>
                <a:gd name="T86" fmla="*/ 153 w 327"/>
                <a:gd name="T87" fmla="*/ 20 h 307"/>
                <a:gd name="T88" fmla="*/ 74 w 327"/>
                <a:gd name="T89" fmla="*/ 0 h 307"/>
                <a:gd name="T90" fmla="*/ 71 w 327"/>
                <a:gd name="T91" fmla="*/ 280 h 307"/>
                <a:gd name="T92" fmla="*/ 21 w 327"/>
                <a:gd name="T93" fmla="*/ 267 h 307"/>
                <a:gd name="T94" fmla="*/ 26 w 327"/>
                <a:gd name="T95" fmla="*/ 249 h 307"/>
                <a:gd name="T96" fmla="*/ 75 w 327"/>
                <a:gd name="T97" fmla="*/ 262 h 307"/>
                <a:gd name="T98" fmla="*/ 71 w 327"/>
                <a:gd name="T99" fmla="*/ 280 h 307"/>
                <a:gd name="T100" fmla="*/ 80 w 327"/>
                <a:gd name="T101" fmla="*/ 40 h 307"/>
                <a:gd name="T102" fmla="*/ 84 w 327"/>
                <a:gd name="T103" fmla="*/ 23 h 307"/>
                <a:gd name="T104" fmla="*/ 133 w 327"/>
                <a:gd name="T105" fmla="*/ 35 h 307"/>
                <a:gd name="T106" fmla="*/ 129 w 327"/>
                <a:gd name="T107" fmla="*/ 53 h 307"/>
                <a:gd name="T108" fmla="*/ 80 w 327"/>
                <a:gd name="T109" fmla="*/ 4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7" h="307">
                  <a:moveTo>
                    <a:pt x="246" y="11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327" y="307"/>
                    <a:pt x="327" y="307"/>
                    <a:pt x="327" y="307"/>
                  </a:cubicBezTo>
                  <a:cubicBezTo>
                    <a:pt x="327" y="11"/>
                    <a:pt x="327" y="11"/>
                    <a:pt x="327" y="11"/>
                  </a:cubicBezTo>
                  <a:lnTo>
                    <a:pt x="246" y="11"/>
                  </a:lnTo>
                  <a:close/>
                  <a:moveTo>
                    <a:pt x="261" y="30"/>
                  </a:moveTo>
                  <a:cubicBezTo>
                    <a:pt x="312" y="30"/>
                    <a:pt x="312" y="30"/>
                    <a:pt x="312" y="30"/>
                  </a:cubicBezTo>
                  <a:cubicBezTo>
                    <a:pt x="312" y="49"/>
                    <a:pt x="312" y="49"/>
                    <a:pt x="312" y="49"/>
                  </a:cubicBezTo>
                  <a:cubicBezTo>
                    <a:pt x="261" y="49"/>
                    <a:pt x="261" y="49"/>
                    <a:pt x="261" y="49"/>
                  </a:cubicBezTo>
                  <a:lnTo>
                    <a:pt x="261" y="30"/>
                  </a:lnTo>
                  <a:close/>
                  <a:moveTo>
                    <a:pt x="312" y="283"/>
                  </a:moveTo>
                  <a:cubicBezTo>
                    <a:pt x="261" y="283"/>
                    <a:pt x="261" y="283"/>
                    <a:pt x="261" y="28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312" y="265"/>
                    <a:pt x="312" y="265"/>
                    <a:pt x="312" y="265"/>
                  </a:cubicBezTo>
                  <a:lnTo>
                    <a:pt x="312" y="283"/>
                  </a:lnTo>
                  <a:close/>
                  <a:moveTo>
                    <a:pt x="286" y="236"/>
                  </a:moveTo>
                  <a:cubicBezTo>
                    <a:pt x="272" y="236"/>
                    <a:pt x="260" y="224"/>
                    <a:pt x="260" y="209"/>
                  </a:cubicBezTo>
                  <a:cubicBezTo>
                    <a:pt x="260" y="194"/>
                    <a:pt x="272" y="182"/>
                    <a:pt x="286" y="182"/>
                  </a:cubicBezTo>
                  <a:cubicBezTo>
                    <a:pt x="301" y="182"/>
                    <a:pt x="313" y="194"/>
                    <a:pt x="313" y="209"/>
                  </a:cubicBezTo>
                  <a:cubicBezTo>
                    <a:pt x="313" y="224"/>
                    <a:pt x="301" y="236"/>
                    <a:pt x="286" y="236"/>
                  </a:cubicBezTo>
                  <a:close/>
                  <a:moveTo>
                    <a:pt x="150" y="307"/>
                  </a:moveTo>
                  <a:cubicBezTo>
                    <a:pt x="224" y="307"/>
                    <a:pt x="224" y="307"/>
                    <a:pt x="224" y="307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150" y="58"/>
                    <a:pt x="150" y="58"/>
                    <a:pt x="150" y="58"/>
                  </a:cubicBezTo>
                  <a:lnTo>
                    <a:pt x="150" y="307"/>
                  </a:lnTo>
                  <a:close/>
                  <a:moveTo>
                    <a:pt x="166" y="78"/>
                  </a:moveTo>
                  <a:cubicBezTo>
                    <a:pt x="208" y="78"/>
                    <a:pt x="208" y="78"/>
                    <a:pt x="208" y="78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166" y="96"/>
                    <a:pt x="166" y="96"/>
                    <a:pt x="166" y="96"/>
                  </a:cubicBezTo>
                  <a:lnTo>
                    <a:pt x="166" y="78"/>
                  </a:lnTo>
                  <a:close/>
                  <a:moveTo>
                    <a:pt x="166" y="265"/>
                  </a:moveTo>
                  <a:cubicBezTo>
                    <a:pt x="208" y="265"/>
                    <a:pt x="208" y="265"/>
                    <a:pt x="208" y="265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166" y="283"/>
                    <a:pt x="166" y="283"/>
                    <a:pt x="166" y="283"/>
                  </a:cubicBezTo>
                  <a:lnTo>
                    <a:pt x="166" y="265"/>
                  </a:lnTo>
                  <a:close/>
                  <a:moveTo>
                    <a:pt x="286" y="197"/>
                  </a:moveTo>
                  <a:cubicBezTo>
                    <a:pt x="280" y="197"/>
                    <a:pt x="275" y="202"/>
                    <a:pt x="275" y="209"/>
                  </a:cubicBezTo>
                  <a:cubicBezTo>
                    <a:pt x="275" y="215"/>
                    <a:pt x="280" y="220"/>
                    <a:pt x="286" y="220"/>
                  </a:cubicBezTo>
                  <a:cubicBezTo>
                    <a:pt x="293" y="220"/>
                    <a:pt x="298" y="215"/>
                    <a:pt x="298" y="209"/>
                  </a:cubicBezTo>
                  <a:cubicBezTo>
                    <a:pt x="298" y="202"/>
                    <a:pt x="293" y="197"/>
                    <a:pt x="286" y="197"/>
                  </a:cubicBezTo>
                  <a:close/>
                  <a:moveTo>
                    <a:pt x="74" y="0"/>
                  </a:moveTo>
                  <a:cubicBezTo>
                    <a:pt x="0" y="287"/>
                    <a:pt x="0" y="287"/>
                    <a:pt x="0" y="287"/>
                  </a:cubicBezTo>
                  <a:cubicBezTo>
                    <a:pt x="79" y="307"/>
                    <a:pt x="79" y="307"/>
                    <a:pt x="79" y="307"/>
                  </a:cubicBezTo>
                  <a:cubicBezTo>
                    <a:pt x="153" y="20"/>
                    <a:pt x="153" y="20"/>
                    <a:pt x="153" y="20"/>
                  </a:cubicBezTo>
                  <a:lnTo>
                    <a:pt x="74" y="0"/>
                  </a:lnTo>
                  <a:close/>
                  <a:moveTo>
                    <a:pt x="71" y="280"/>
                  </a:moveTo>
                  <a:cubicBezTo>
                    <a:pt x="21" y="267"/>
                    <a:pt x="21" y="267"/>
                    <a:pt x="21" y="267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75" y="262"/>
                    <a:pt x="75" y="262"/>
                    <a:pt x="75" y="262"/>
                  </a:cubicBezTo>
                  <a:lnTo>
                    <a:pt x="71" y="280"/>
                  </a:lnTo>
                  <a:close/>
                  <a:moveTo>
                    <a:pt x="80" y="40"/>
                  </a:moveTo>
                  <a:cubicBezTo>
                    <a:pt x="84" y="23"/>
                    <a:pt x="84" y="23"/>
                    <a:pt x="84" y="23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29" y="53"/>
                    <a:pt x="129" y="53"/>
                    <a:pt x="129" y="53"/>
                  </a:cubicBez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82D67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917962" y="2422803"/>
              <a:ext cx="2277240" cy="1110828"/>
              <a:chOff x="8107335" y="2310446"/>
              <a:chExt cx="2277240" cy="1110828"/>
            </a:xfrm>
          </p:grpSpPr>
          <p:sp>
            <p:nvSpPr>
              <p:cNvPr id="252" name="文本框 51"/>
              <p:cNvSpPr txBox="1">
                <a:spLocks noChangeArrowheads="1"/>
              </p:cNvSpPr>
              <p:nvPr/>
            </p:nvSpPr>
            <p:spPr bwMode="auto">
              <a:xfrm>
                <a:off x="8107353" y="2310446"/>
                <a:ext cx="1395766" cy="30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线上部署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8107335" y="2684039"/>
                <a:ext cx="227724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6660"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运用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docker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与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rancher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进行集群管理，使服务的线上部署机制更健全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590" y="636270"/>
            <a:ext cx="6306185" cy="5873750"/>
          </a:xfrm>
          <a:prstGeom prst="rect">
            <a:avLst/>
          </a:prstGeom>
        </p:spPr>
      </p:pic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19N6QEF7ECDVU}$_HM[23)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185" y="1119505"/>
            <a:ext cx="8655050" cy="525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进程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565" y="876300"/>
            <a:ext cx="7214870" cy="584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实现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27175"/>
            <a:ext cx="10058400" cy="4475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monitor-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946785"/>
            <a:ext cx="6235700" cy="5862955"/>
          </a:xfrm>
          <a:prstGeom prst="rect">
            <a:avLst/>
          </a:prstGeom>
        </p:spPr>
      </p:pic>
      <p:pic>
        <p:nvPicPr>
          <p:cNvPr id="5" name="图片 4" descr="log-management-stru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95" y="3848735"/>
            <a:ext cx="6638290" cy="29521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6445" y="1513840"/>
            <a:ext cx="273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监控服务架构图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8382635" y="3244850"/>
            <a:ext cx="273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日志服务架构图</a:t>
            </a:r>
            <a:endParaRPr lang="zh-CN" altLang="en-US" b="1"/>
          </a:p>
        </p:txBody>
      </p:sp>
      <p:sp>
        <p:nvSpPr>
          <p:cNvPr id="11" name="文本框 138"/>
          <p:cNvSpPr txBox="1"/>
          <p:nvPr/>
        </p:nvSpPr>
        <p:spPr>
          <a:xfrm>
            <a:off x="1505531" y="580146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剩余部分视图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D67"/>
      </a:accent1>
      <a:accent2>
        <a:srgbClr val="282D6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演示</Application>
  <PresentationFormat>宽屏</PresentationFormat>
  <Paragraphs>376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Helvetica Light</vt:lpstr>
      <vt:lpstr>凌氏随手体</vt:lpstr>
      <vt:lpstr>微软雅黑</vt:lpstr>
      <vt:lpstr>方正准圆简体</vt:lpstr>
      <vt:lpstr>Calibri</vt:lpstr>
      <vt:lpstr>等线</vt:lpstr>
      <vt:lpstr>Arial Unicode MS</vt:lpstr>
      <vt:lpstr>等线 Light</vt:lpstr>
      <vt:lpstr>Helvetica Neue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友人A</cp:lastModifiedBy>
  <cp:revision>41</cp:revision>
  <dcterms:created xsi:type="dcterms:W3CDTF">2018-05-04T12:25:00Z</dcterms:created>
  <dcterms:modified xsi:type="dcterms:W3CDTF">2018-09-09T16:00:12Z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