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812D-154B-4902-944A-F709EFD01A2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4A24-E352-4F25-8041-E0F0EF15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zikm/CompositeUI" TargetMode="External"/><Relationship Id="rId2" Type="http://schemas.openxmlformats.org/officeDocument/2006/relationships/hyperlink" Target="mailto:padzikm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7911"/>
          </a:xfrm>
        </p:spPr>
        <p:txBody>
          <a:bodyPr/>
          <a:lstStyle/>
          <a:p>
            <a:r>
              <a:rPr lang="en-US" dirty="0" smtClean="0"/>
              <a:t>Composite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71537"/>
            <a:ext cx="9144000" cy="2386263"/>
          </a:xfrm>
        </p:spPr>
        <p:txBody>
          <a:bodyPr/>
          <a:lstStyle/>
          <a:p>
            <a:r>
              <a:rPr lang="en-US" dirty="0" err="1" smtClean="0"/>
              <a:t>Michał</a:t>
            </a:r>
            <a:r>
              <a:rPr lang="en-US" dirty="0" smtClean="0"/>
              <a:t> </a:t>
            </a:r>
            <a:r>
              <a:rPr lang="en-US" dirty="0" err="1" smtClean="0"/>
              <a:t>Padzik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padzikm@gmail.com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https://github.com/padzikm/CompositeUI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 </a:t>
            </a:r>
            <a:r>
              <a:rPr lang="en-US" dirty="0" err="1" smtClean="0"/>
              <a:t>HttpContext</a:t>
            </a:r>
            <a:r>
              <a:rPr lang="en-US" dirty="0" smtClean="0"/>
              <a:t> knows the answer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service knows what it put, so it also knows what and </a:t>
            </a:r>
            <a:r>
              <a:rPr lang="en-US" dirty="0" smtClean="0"/>
              <a:t>how to get it back</a:t>
            </a:r>
          </a:p>
          <a:p>
            <a:endParaRPr lang="en-US" dirty="0"/>
          </a:p>
          <a:p>
            <a:r>
              <a:rPr lang="en-US" dirty="0" smtClean="0"/>
              <a:t>One process allows sharing session, cookies, </a:t>
            </a:r>
            <a:r>
              <a:rPr lang="en-US" dirty="0" err="1" smtClean="0"/>
              <a:t>etc</a:t>
            </a:r>
            <a:r>
              <a:rPr lang="en-US" dirty="0" smtClean="0"/>
              <a:t> between services, which can be used to leave breadcrumbs to each other (ex. </a:t>
            </a:r>
            <a:r>
              <a:rPr lang="en-US" dirty="0"/>
              <a:t>m</a:t>
            </a:r>
            <a:r>
              <a:rPr lang="en-US" dirty="0" smtClean="0"/>
              <a:t>ain app creates Id for a given resource and each service has access to it)</a:t>
            </a:r>
            <a:endParaRPr lang="en-US" dirty="0"/>
          </a:p>
          <a:p>
            <a:r>
              <a:rPr lang="en-US" dirty="0" smtClean="0"/>
              <a:t>What about transactions?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process allows us to enlist all/</a:t>
            </a:r>
            <a:r>
              <a:rPr lang="en-US" dirty="0" smtClean="0"/>
              <a:t>some operations in one transaction/many transactions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istributed transaction by the definition, but ex. by using </a:t>
            </a:r>
            <a:r>
              <a:rPr lang="en-US" dirty="0" err="1" smtClean="0"/>
              <a:t>msmq</a:t>
            </a:r>
            <a:r>
              <a:rPr lang="en-US" dirty="0" smtClean="0"/>
              <a:t> communication will be only inside local machine</a:t>
            </a:r>
          </a:p>
          <a:p>
            <a:endParaRPr lang="en-US" dirty="0" smtClean="0"/>
          </a:p>
          <a:p>
            <a:r>
              <a:rPr lang="en-US" dirty="0" smtClean="0"/>
              <a:t>What about dependency injection?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</a:t>
            </a:r>
            <a:r>
              <a:rPr lang="en-US" dirty="0" smtClean="0"/>
              <a:t>graph has a single entry point – controller, which is unique for every service</a:t>
            </a:r>
          </a:p>
          <a:p>
            <a:endParaRPr lang="en-US" dirty="0"/>
          </a:p>
          <a:p>
            <a:r>
              <a:rPr lang="en-US" dirty="0" smtClean="0"/>
              <a:t>Into main container let’s pass dependencies required for steering application (ex. routing, </a:t>
            </a:r>
            <a:r>
              <a:rPr lang="en-US" dirty="0" err="1" smtClean="0"/>
              <a:t>viewengines</a:t>
            </a:r>
            <a:r>
              <a:rPr lang="en-US" dirty="0" smtClean="0"/>
              <a:t>, </a:t>
            </a:r>
            <a:r>
              <a:rPr lang="en-US" dirty="0" err="1" smtClean="0"/>
              <a:t>controlleractivator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and for each service let’s create separate dependency container</a:t>
            </a:r>
          </a:p>
          <a:p>
            <a:endParaRPr lang="en-US" dirty="0"/>
          </a:p>
          <a:p>
            <a:r>
              <a:rPr lang="en-US" dirty="0" smtClean="0"/>
              <a:t>As responsibilities of main application and services are different and separate, there is no conflict between containers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6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step 9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19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service is logically and physically responsible for its data and for performing operations on its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service can render its data in an appropriate format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service is being developed independently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Guides how to start: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on a page are </a:t>
            </a:r>
            <a:r>
              <a:rPr lang="en-US" dirty="0" err="1" smtClean="0"/>
              <a:t>viewmodels</a:t>
            </a:r>
            <a:r>
              <a:rPr lang="en-US" dirty="0" smtClean="0"/>
              <a:t>, which can render itself, apart from carrying data</a:t>
            </a:r>
          </a:p>
          <a:p>
            <a:endParaRPr lang="en-US" dirty="0"/>
          </a:p>
          <a:p>
            <a:r>
              <a:rPr lang="en-US" dirty="0" smtClean="0"/>
              <a:t>So called</a:t>
            </a:r>
            <a:r>
              <a:rPr lang="en-US" dirty="0" smtClean="0"/>
              <a:t> </a:t>
            </a:r>
            <a:r>
              <a:rPr lang="en-US" dirty="0" err="1" smtClean="0"/>
              <a:t>BrandingService</a:t>
            </a:r>
            <a:r>
              <a:rPr lang="en-US" dirty="0" smtClean="0"/>
              <a:t> </a:t>
            </a:r>
            <a:r>
              <a:rPr lang="en-US" dirty="0" smtClean="0"/>
              <a:t>is responsible only for creating a grid for elements and put each one of them in a right place</a:t>
            </a:r>
          </a:p>
          <a:p>
            <a:endParaRPr lang="en-US" dirty="0"/>
          </a:p>
          <a:p>
            <a:r>
              <a:rPr lang="en-US" dirty="0" smtClean="0"/>
              <a:t>So called</a:t>
            </a:r>
            <a:r>
              <a:rPr lang="en-US" dirty="0" smtClean="0"/>
              <a:t> IT/</a:t>
            </a:r>
            <a:r>
              <a:rPr lang="en-US" dirty="0" err="1" smtClean="0"/>
              <a:t>OpsService</a:t>
            </a:r>
            <a:r>
              <a:rPr lang="en-US" dirty="0" smtClean="0"/>
              <a:t> integrates services and provides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integration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point of dependency</a:t>
            </a:r>
            <a:endParaRPr lang="en-US" dirty="0" smtClean="0"/>
          </a:p>
          <a:p>
            <a:r>
              <a:rPr lang="en-US" dirty="0" smtClean="0"/>
              <a:t>Need to know what, where and when to call</a:t>
            </a:r>
          </a:p>
          <a:p>
            <a:r>
              <a:rPr lang="en-US" dirty="0" smtClean="0"/>
              <a:t>Possible need for collaboration between services (ex. in model binding, validation, naming,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Change in one service can lead to changes in other services</a:t>
            </a:r>
          </a:p>
          <a:p>
            <a:r>
              <a:rPr lang="en-US" dirty="0" smtClean="0"/>
              <a:t>Dependency injection conflicts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7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name and write down each element that will be on every page</a:t>
            </a:r>
          </a:p>
          <a:p>
            <a:endParaRPr lang="en-US" dirty="0"/>
          </a:p>
          <a:p>
            <a:r>
              <a:rPr lang="en-US" dirty="0" smtClean="0"/>
              <a:t>Having named elements for a given page, </a:t>
            </a:r>
            <a:r>
              <a:rPr lang="en-US" dirty="0" err="1" smtClean="0"/>
              <a:t>BrandingService</a:t>
            </a:r>
            <a:r>
              <a:rPr lang="en-US" dirty="0" smtClean="0"/>
              <a:t> will know where to put each one of them and can order </a:t>
            </a:r>
            <a:r>
              <a:rPr lang="en-US" dirty="0" err="1" smtClean="0"/>
              <a:t>viewmodels</a:t>
            </a:r>
            <a:r>
              <a:rPr lang="en-US" dirty="0" smtClean="0"/>
              <a:t> to render themselves</a:t>
            </a:r>
          </a:p>
          <a:p>
            <a:endParaRPr lang="en-US" dirty="0"/>
          </a:p>
          <a:p>
            <a:r>
              <a:rPr lang="en-US" dirty="0" err="1" smtClean="0"/>
              <a:t>Viewmodels</a:t>
            </a:r>
            <a:r>
              <a:rPr lang="en-US" dirty="0" smtClean="0"/>
              <a:t> are delivered by integration service – how to collect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Elements identified on a page – </a:t>
            </a:r>
            <a:r>
              <a:rPr lang="en-US" dirty="0" err="1" smtClean="0"/>
              <a:t>HttpContext</a:t>
            </a:r>
            <a:r>
              <a:rPr lang="en-US" dirty="0" smtClean="0"/>
              <a:t> knows everything</a:t>
            </a:r>
          </a:p>
          <a:p>
            <a:r>
              <a:rPr lang="en-US" dirty="0" smtClean="0"/>
              <a:t>Instead of calling services for a given </a:t>
            </a:r>
            <a:r>
              <a:rPr lang="en-US" dirty="0" smtClean="0"/>
              <a:t>request, let’s create request mapping mechanism – routing</a:t>
            </a:r>
          </a:p>
          <a:p>
            <a:r>
              <a:rPr lang="en-US" dirty="0" smtClean="0"/>
              <a:t>Routing is one and it is global, so let’s introduce internal routing for each service as a copy of a global one</a:t>
            </a:r>
          </a:p>
          <a:p>
            <a:r>
              <a:rPr lang="en-US" dirty="0" smtClean="0"/>
              <a:t>One change – namespaces for a specific service</a:t>
            </a:r>
          </a:p>
          <a:p>
            <a:r>
              <a:rPr lang="en-US" dirty="0" smtClean="0"/>
              <a:t>This way services that </a:t>
            </a:r>
            <a:r>
              <a:rPr lang="en-US" dirty="0" smtClean="0"/>
              <a:t>are interested in a given page can themselves deliver </a:t>
            </a:r>
            <a:r>
              <a:rPr lang="en-US" dirty="0" err="1" smtClean="0"/>
              <a:t>viewmodels</a:t>
            </a:r>
            <a:endParaRPr lang="en-US" dirty="0" smtClean="0"/>
          </a:p>
          <a:p>
            <a:r>
              <a:rPr lang="en-US" dirty="0" smtClean="0"/>
              <a:t>How to render </a:t>
            </a:r>
            <a:r>
              <a:rPr lang="en-US" dirty="0" err="1" smtClean="0"/>
              <a:t>viewmodel</a:t>
            </a:r>
            <a:r>
              <a:rPr lang="en-US" dirty="0" smtClean="0"/>
              <a:t> if its views and actions are in </a:t>
            </a:r>
            <a:r>
              <a:rPr lang="en-US" dirty="0" smtClean="0"/>
              <a:t>separate routing than it is called?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ViewModel</a:t>
            </a:r>
            <a:r>
              <a:rPr lang="en-US" dirty="0" smtClean="0"/>
              <a:t> has to know how to find a way to its resources – let’s register services in a global routing in an unique way</a:t>
            </a:r>
          </a:p>
          <a:p>
            <a:r>
              <a:rPr lang="en-US" dirty="0" smtClean="0"/>
              <a:t>Each route will contain key (ex. service name – it’s unique), which will fire only if we give this specific key</a:t>
            </a:r>
          </a:p>
          <a:p>
            <a:r>
              <a:rPr lang="en-US" dirty="0" smtClean="0"/>
              <a:t>In order to call a view from a </a:t>
            </a:r>
            <a:r>
              <a:rPr lang="en-US" dirty="0" err="1" smtClean="0"/>
              <a:t>viewmodel</a:t>
            </a:r>
            <a:r>
              <a:rPr lang="en-US" dirty="0" smtClean="0"/>
              <a:t> we passed the key, and because every nested call from a view will inherit route data, the key will be automatically copied too</a:t>
            </a:r>
          </a:p>
          <a:p>
            <a:r>
              <a:rPr lang="en-US" dirty="0" smtClean="0"/>
              <a:t>Starting from a view we’re moving in a specific service by default</a:t>
            </a:r>
          </a:p>
          <a:p>
            <a:r>
              <a:rPr lang="en-US" dirty="0" smtClean="0"/>
              <a:t>Where to get physical </a:t>
            </a:r>
            <a:r>
              <a:rPr lang="en-US" dirty="0" smtClean="0"/>
              <a:t>view file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every service let’s create a </a:t>
            </a:r>
            <a:r>
              <a:rPr lang="en-US" dirty="0" err="1" smtClean="0"/>
              <a:t>viewengine</a:t>
            </a:r>
            <a:r>
              <a:rPr lang="en-US" dirty="0" smtClean="0"/>
              <a:t>, which thanks to the key in a routing will know if a view request is addressed for it</a:t>
            </a:r>
          </a:p>
          <a:p>
            <a:endParaRPr lang="en-US" dirty="0"/>
          </a:p>
          <a:p>
            <a:r>
              <a:rPr lang="en-US" dirty="0" smtClean="0"/>
              <a:t>Many repetitive implementations depending on the </a:t>
            </a:r>
            <a:r>
              <a:rPr lang="en-US" dirty="0" smtClean="0"/>
              <a:t>key – let’s add a bit of intuitive conventions and let T4 generates it for us</a:t>
            </a:r>
          </a:p>
          <a:p>
            <a:endParaRPr lang="en-US" dirty="0"/>
          </a:p>
          <a:p>
            <a:r>
              <a:rPr lang="en-US" dirty="0" smtClean="0"/>
              <a:t>Internal service components want to communicate with each other (ex via ajax) – how to get directly to a specific destination without polluting main application?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step </a:t>
            </a:r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register services in a global routing as areas with unique prefix (ex. service name) and let’s reserve </a:t>
            </a:r>
            <a:r>
              <a:rPr lang="en-US" dirty="0" smtClean="0"/>
              <a:t>areas names </a:t>
            </a:r>
            <a:r>
              <a:rPr lang="en-US" dirty="0"/>
              <a:t>in a global </a:t>
            </a:r>
            <a:r>
              <a:rPr lang="en-US" dirty="0" smtClean="0"/>
              <a:t>application that match given pattern (ex. with Service suffix)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give us unique, direct incoming routes for services – for controllers in main folder we define area: </a:t>
            </a:r>
            <a:r>
              <a:rPr lang="en-US" dirty="0" err="1" smtClean="0"/>
              <a:t>NameService</a:t>
            </a:r>
            <a:r>
              <a:rPr lang="en-US" dirty="0" smtClean="0"/>
              <a:t>/controller/action and for any proper area we define: </a:t>
            </a:r>
            <a:r>
              <a:rPr lang="en-US" dirty="0" err="1" smtClean="0"/>
              <a:t>NameService</a:t>
            </a:r>
            <a:r>
              <a:rPr lang="en-US" dirty="0" smtClean="0"/>
              <a:t>/area/controller/action</a:t>
            </a:r>
          </a:p>
          <a:p>
            <a:endParaRPr lang="en-US" dirty="0" smtClean="0"/>
          </a:p>
          <a:p>
            <a:r>
              <a:rPr lang="en-US" dirty="0" smtClean="0"/>
              <a:t>How to pass data from client and main application to services?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746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Composite UI</vt:lpstr>
      <vt:lpstr>Preconditions:</vt:lpstr>
      <vt:lpstr>Guides how to start:</vt:lpstr>
      <vt:lpstr>Potential integration problems:</vt:lpstr>
      <vt:lpstr>Solution step 1:</vt:lpstr>
      <vt:lpstr>Solution step 2:</vt:lpstr>
      <vt:lpstr>Solution step 3:</vt:lpstr>
      <vt:lpstr>Solution step 4:</vt:lpstr>
      <vt:lpstr>Solution step 5:</vt:lpstr>
      <vt:lpstr>Solution step 6:</vt:lpstr>
      <vt:lpstr>Solution step 7:</vt:lpstr>
      <vt:lpstr>Solution step 8:</vt:lpstr>
      <vt:lpstr>Solution step 9: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</dc:creator>
  <cp:lastModifiedBy>Michal</cp:lastModifiedBy>
  <cp:revision>138</cp:revision>
  <dcterms:created xsi:type="dcterms:W3CDTF">2015-11-27T00:37:12Z</dcterms:created>
  <dcterms:modified xsi:type="dcterms:W3CDTF">2015-11-27T14:53:12Z</dcterms:modified>
</cp:coreProperties>
</file>