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58" r:id="rId5"/>
    <p:sldId id="278" r:id="rId6"/>
    <p:sldId id="259" r:id="rId7"/>
    <p:sldId id="263" r:id="rId8"/>
    <p:sldId id="277" r:id="rId9"/>
    <p:sldId id="268" r:id="rId10"/>
    <p:sldId id="262" r:id="rId11"/>
    <p:sldId id="279" r:id="rId12"/>
    <p:sldId id="276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1CBEA-24D3-4F1B-A9A4-D04C2F003B8E}" v="371" dt="2022-08-17T22:51:41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3" autoAdjust="0"/>
    <p:restoredTop sz="93309" autoAdjust="0"/>
  </p:normalViewPr>
  <p:slideViewPr>
    <p:cSldViewPr snapToGrid="0">
      <p:cViewPr>
        <p:scale>
          <a:sx n="50" d="100"/>
          <a:sy n="50" d="100"/>
        </p:scale>
        <p:origin x="46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ie Ryback" userId="89b8f533fca10c95" providerId="LiveId" clId="{51F1CBEA-24D3-4F1B-A9A4-D04C2F003B8E}"/>
    <pc:docChg chg="undo custSel addSld delSld modSld sldOrd modMainMaster">
      <pc:chgData name="Jackie Ryback" userId="89b8f533fca10c95" providerId="LiveId" clId="{51F1CBEA-24D3-4F1B-A9A4-D04C2F003B8E}" dt="2022-08-17T22:52:21.010" v="9892" actId="478"/>
      <pc:docMkLst>
        <pc:docMk/>
      </pc:docMkLst>
      <pc:sldChg chg="addSp delSp modSp new mod setBg">
        <pc:chgData name="Jackie Ryback" userId="89b8f533fca10c95" providerId="LiveId" clId="{51F1CBEA-24D3-4F1B-A9A4-D04C2F003B8E}" dt="2022-08-17T13:45:00.472" v="9647" actId="167"/>
        <pc:sldMkLst>
          <pc:docMk/>
          <pc:sldMk cId="3134064086" sldId="256"/>
        </pc:sldMkLst>
        <pc:spChg chg="mod">
          <ac:chgData name="Jackie Ryback" userId="89b8f533fca10c95" providerId="LiveId" clId="{51F1CBEA-24D3-4F1B-A9A4-D04C2F003B8E}" dt="2022-08-15T15:16:08.857" v="3293" actId="404"/>
          <ac:spMkLst>
            <pc:docMk/>
            <pc:sldMk cId="3134064086" sldId="256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4T17:34:39.330" v="156" actId="1038"/>
          <ac:spMkLst>
            <pc:docMk/>
            <pc:sldMk cId="3134064086" sldId="256"/>
            <ac:spMk id="3" creationId="{4928F313-14CB-AEA2-9C29-44DE4A6841BE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6" creationId="{422C2BFD-478B-2C6B-AB66-36B3D83757C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7" creationId="{88854BB0-F4E3-6881-D950-918D9FFBC532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9" creationId="{8108261C-4002-7382-08B3-F4A5084E4906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0" creationId="{B1868076-54F0-BF7A-A828-64418B17855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1" creationId="{2AE23765-72D0-9F8F-43AD-7F5F450D95B2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2" creationId="{6BC47C97-6777-7B5D-287B-806273C232BA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3" creationId="{B0384F8A-4ECA-71B7-C76F-83C7EB916A58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4" creationId="{94202718-0D44-02DF-CCDF-6F7A4AE1DAE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5" creationId="{ADECCB5C-18A4-1A49-5794-F06F9DAC7D18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6" creationId="{9C3D6308-5020-6D88-8846-1EB72697369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7" creationId="{1BC1800F-DAD4-BCDD-5C27-D8EC8BC9F2D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8" creationId="{C2442632-1C31-3463-0455-B24D63B30ABF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9" creationId="{1BAACC3F-6BE0-8D2E-BF56-25F2302FBAFA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20" creationId="{1B649AF8-ABC8-F398-7A0C-F54B60F3B6B1}"/>
          </ac:spMkLst>
        </pc:spChg>
        <pc:spChg chg="add mod ord">
          <ac:chgData name="Jackie Ryback" userId="89b8f533fca10c95" providerId="LiveId" clId="{51F1CBEA-24D3-4F1B-A9A4-D04C2F003B8E}" dt="2022-08-14T17:38:22.257" v="230" actId="14861"/>
          <ac:spMkLst>
            <pc:docMk/>
            <pc:sldMk cId="3134064086" sldId="256"/>
            <ac:spMk id="21" creationId="{9301E91E-B7F9-1D0D-A721-6DFA3B5C79D4}"/>
          </ac:spMkLst>
        </pc:spChg>
        <pc:spChg chg="add mod">
          <ac:chgData name="Jackie Ryback" userId="89b8f533fca10c95" providerId="LiveId" clId="{51F1CBEA-24D3-4F1B-A9A4-D04C2F003B8E}" dt="2022-08-15T18:54:46.193" v="4248" actId="207"/>
          <ac:spMkLst>
            <pc:docMk/>
            <pc:sldMk cId="3134064086" sldId="256"/>
            <ac:spMk id="22" creationId="{92146BE1-AA68-560B-7549-0BF73D8C8FB0}"/>
          </ac:spMkLst>
        </pc:spChg>
        <pc:spChg chg="add mod">
          <ac:chgData name="Jackie Ryback" userId="89b8f533fca10c95" providerId="LiveId" clId="{51F1CBEA-24D3-4F1B-A9A4-D04C2F003B8E}" dt="2022-08-14T17:36:54.063" v="227" actId="20577"/>
          <ac:spMkLst>
            <pc:docMk/>
            <pc:sldMk cId="3134064086" sldId="256"/>
            <ac:spMk id="23" creationId="{EABFD98A-9A24-96DC-AA2E-CD755DF97A6B}"/>
          </ac:spMkLst>
        </pc:spChg>
        <pc:spChg chg="add mod ord">
          <ac:chgData name="Jackie Ryback" userId="89b8f533fca10c95" providerId="LiveId" clId="{51F1CBEA-24D3-4F1B-A9A4-D04C2F003B8E}" dt="2022-08-17T12:14:00.625" v="9561" actId="1076"/>
          <ac:spMkLst>
            <pc:docMk/>
            <pc:sldMk cId="3134064086" sldId="256"/>
            <ac:spMk id="24" creationId="{F7127AFC-8A52-D34A-ED47-90CCB395A7A6}"/>
          </ac:spMkLst>
        </pc:spChg>
        <pc:spChg chg="mod">
          <ac:chgData name="Jackie Ryback" userId="89b8f533fca10c95" providerId="LiveId" clId="{51F1CBEA-24D3-4F1B-A9A4-D04C2F003B8E}" dt="2022-08-17T13:38:34.001" v="9637"/>
          <ac:spMkLst>
            <pc:docMk/>
            <pc:sldMk cId="3134064086" sldId="256"/>
            <ac:spMk id="28" creationId="{316B6ADC-92B8-6E76-1312-A04E4D8DEEBA}"/>
          </ac:spMkLst>
        </pc:spChg>
        <pc:spChg chg="mod">
          <ac:chgData name="Jackie Ryback" userId="89b8f533fca10c95" providerId="LiveId" clId="{51F1CBEA-24D3-4F1B-A9A4-D04C2F003B8E}" dt="2022-08-17T13:44:58.202" v="9646"/>
          <ac:spMkLst>
            <pc:docMk/>
            <pc:sldMk cId="3134064086" sldId="256"/>
            <ac:spMk id="31" creationId="{92F59911-6277-F32C-0BCA-5C5665C30EEC}"/>
          </ac:spMkLst>
        </pc:spChg>
        <pc:grpChg chg="add mod">
          <ac:chgData name="Jackie Ryback" userId="89b8f533fca10c95" providerId="LiveId" clId="{51F1CBEA-24D3-4F1B-A9A4-D04C2F003B8E}" dt="2022-08-15T19:50:20.247" v="4964" actId="14100"/>
          <ac:grpSpMkLst>
            <pc:docMk/>
            <pc:sldMk cId="3134064086" sldId="256"/>
            <ac:grpSpMk id="4" creationId="{47D6431C-4148-B817-D7AC-148954BDFA1E}"/>
          </ac:grpSpMkLst>
        </pc:grpChg>
        <pc:grpChg chg="mod">
          <ac:chgData name="Jackie Ryback" userId="89b8f533fca10c95" providerId="LiveId" clId="{51F1CBEA-24D3-4F1B-A9A4-D04C2F003B8E}" dt="2022-08-14T17:30:57.612" v="1"/>
          <ac:grpSpMkLst>
            <pc:docMk/>
            <pc:sldMk cId="3134064086" sldId="256"/>
            <ac:grpSpMk id="5" creationId="{950BB2CC-0734-FB50-539E-345D16089441}"/>
          </ac:grpSpMkLst>
        </pc:grpChg>
        <pc:grpChg chg="mod">
          <ac:chgData name="Jackie Ryback" userId="89b8f533fca10c95" providerId="LiveId" clId="{51F1CBEA-24D3-4F1B-A9A4-D04C2F003B8E}" dt="2022-08-14T17:30:57.612" v="1"/>
          <ac:grpSpMkLst>
            <pc:docMk/>
            <pc:sldMk cId="3134064086" sldId="256"/>
            <ac:grpSpMk id="8" creationId="{EFF8B022-8224-493D-4CEC-1764CFD59B6B}"/>
          </ac:grpSpMkLst>
        </pc:grpChg>
        <pc:grpChg chg="add del mod">
          <ac:chgData name="Jackie Ryback" userId="89b8f533fca10c95" providerId="LiveId" clId="{51F1CBEA-24D3-4F1B-A9A4-D04C2F003B8E}" dt="2022-08-17T13:44:57.873" v="9645" actId="478"/>
          <ac:grpSpMkLst>
            <pc:docMk/>
            <pc:sldMk cId="3134064086" sldId="256"/>
            <ac:grpSpMk id="25" creationId="{9236F63E-FBCB-4FFB-A0B6-7E0DC46F3B5A}"/>
          </ac:grpSpMkLst>
        </pc:grpChg>
        <pc:grpChg chg="add del mod">
          <ac:chgData name="Jackie Ryback" userId="89b8f533fca10c95" providerId="LiveId" clId="{51F1CBEA-24D3-4F1B-A9A4-D04C2F003B8E}" dt="2022-08-17T13:38:41.221" v="9639"/>
          <ac:grpSpMkLst>
            <pc:docMk/>
            <pc:sldMk cId="3134064086" sldId="256"/>
            <ac:grpSpMk id="26" creationId="{28B1F41E-4E70-58CD-FD2F-153BA0EAED1D}"/>
          </ac:grpSpMkLst>
        </pc:grpChg>
        <pc:grpChg chg="add mod">
          <ac:chgData name="Jackie Ryback" userId="89b8f533fca10c95" providerId="LiveId" clId="{51F1CBEA-24D3-4F1B-A9A4-D04C2F003B8E}" dt="2022-08-17T13:45:00.472" v="9647" actId="167"/>
          <ac:grpSpMkLst>
            <pc:docMk/>
            <pc:sldMk cId="3134064086" sldId="256"/>
            <ac:grpSpMk id="29" creationId="{F5F5E9B9-284C-EFCD-5172-275D933E7B96}"/>
          </ac:grpSpMkLst>
        </pc:grpChg>
        <pc:picChg chg="mod">
          <ac:chgData name="Jackie Ryback" userId="89b8f533fca10c95" providerId="LiveId" clId="{51F1CBEA-24D3-4F1B-A9A4-D04C2F003B8E}" dt="2022-08-17T13:38:34.001" v="9637"/>
          <ac:picMkLst>
            <pc:docMk/>
            <pc:sldMk cId="3134064086" sldId="256"/>
            <ac:picMk id="27" creationId="{0EF1846A-3097-5EEA-2567-A370D0E54032}"/>
          </ac:picMkLst>
        </pc:picChg>
        <pc:picChg chg="mod">
          <ac:chgData name="Jackie Ryback" userId="89b8f533fca10c95" providerId="LiveId" clId="{51F1CBEA-24D3-4F1B-A9A4-D04C2F003B8E}" dt="2022-08-17T13:44:58.202" v="9646"/>
          <ac:picMkLst>
            <pc:docMk/>
            <pc:sldMk cId="3134064086" sldId="256"/>
            <ac:picMk id="30" creationId="{74F53E8C-C84F-7FB0-DDE7-9F6E51D1B5EB}"/>
          </ac:picMkLst>
        </pc:picChg>
        <pc:picChg chg="add mod">
          <ac:chgData name="Jackie Ryback" userId="89b8f533fca10c95" providerId="LiveId" clId="{51F1CBEA-24D3-4F1B-A9A4-D04C2F003B8E}" dt="2022-08-17T12:13:58.192" v="9560" actId="1076"/>
          <ac:picMkLst>
            <pc:docMk/>
            <pc:sldMk cId="3134064086" sldId="256"/>
            <ac:picMk id="1026" creationId="{74B1019F-4A81-8C47-E477-912D2575114D}"/>
          </ac:picMkLst>
        </pc:picChg>
      </pc:sldChg>
      <pc:sldChg chg="addSp delSp modSp new mod">
        <pc:chgData name="Jackie Ryback" userId="89b8f533fca10c95" providerId="LiveId" clId="{51F1CBEA-24D3-4F1B-A9A4-D04C2F003B8E}" dt="2022-08-17T13:45:09.340" v="9653" actId="167"/>
        <pc:sldMkLst>
          <pc:docMk/>
          <pc:sldMk cId="3497658755" sldId="257"/>
        </pc:sldMkLst>
        <pc:spChg chg="del mod">
          <ac:chgData name="Jackie Ryback" userId="89b8f533fca10c95" providerId="LiveId" clId="{51F1CBEA-24D3-4F1B-A9A4-D04C2F003B8E}" dt="2022-08-15T13:03:02.444" v="2585" actId="478"/>
          <ac:spMkLst>
            <pc:docMk/>
            <pc:sldMk cId="3497658755" sldId="257"/>
            <ac:spMk id="2" creationId="{6222AD6A-15C8-D811-3B56-74E281D8A2F9}"/>
          </ac:spMkLst>
        </pc:spChg>
        <pc:spChg chg="mod">
          <ac:chgData name="Jackie Ryback" userId="89b8f533fca10c95" providerId="LiveId" clId="{51F1CBEA-24D3-4F1B-A9A4-D04C2F003B8E}" dt="2022-08-16T23:46:02.313" v="9175" actId="1076"/>
          <ac:spMkLst>
            <pc:docMk/>
            <pc:sldMk cId="3497658755" sldId="257"/>
            <ac:spMk id="3" creationId="{55E155DA-BF2F-2F1F-2CF7-432A61E6977B}"/>
          </ac:spMkLst>
        </pc:spChg>
        <pc:spChg chg="add del mod">
          <ac:chgData name="Jackie Ryback" userId="89b8f533fca10c95" providerId="LiveId" clId="{51F1CBEA-24D3-4F1B-A9A4-D04C2F003B8E}" dt="2022-08-15T17:18:48.441" v="3783" actId="478"/>
          <ac:spMkLst>
            <pc:docMk/>
            <pc:sldMk cId="3497658755" sldId="257"/>
            <ac:spMk id="4" creationId="{9D03D189-D434-8959-1330-E0F1FF9195C9}"/>
          </ac:spMkLst>
        </pc:spChg>
        <pc:spChg chg="mod">
          <ac:chgData name="Jackie Ryback" userId="89b8f533fca10c95" providerId="LiveId" clId="{51F1CBEA-24D3-4F1B-A9A4-D04C2F003B8E}" dt="2022-08-17T12:14:41.746" v="9564"/>
          <ac:spMkLst>
            <pc:docMk/>
            <pc:sldMk cId="3497658755" sldId="257"/>
            <ac:spMk id="5" creationId="{2E86581D-3270-E046-9C1B-956133C58077}"/>
          </ac:spMkLst>
        </pc:spChg>
        <pc:spChg chg="add del mod">
          <ac:chgData name="Jackie Ryback" userId="89b8f533fca10c95" providerId="LiveId" clId="{51F1CBEA-24D3-4F1B-A9A4-D04C2F003B8E}" dt="2022-08-15T13:04:01.473" v="2603" actId="478"/>
          <ac:spMkLst>
            <pc:docMk/>
            <pc:sldMk cId="3497658755" sldId="257"/>
            <ac:spMk id="5" creationId="{C499ACBD-7FE7-1457-896E-D97A0402144C}"/>
          </ac:spMkLst>
        </pc:spChg>
        <pc:spChg chg="add del mod">
          <ac:chgData name="Jackie Ryback" userId="89b8f533fca10c95" providerId="LiveId" clId="{51F1CBEA-24D3-4F1B-A9A4-D04C2F003B8E}" dt="2022-08-15T13:04:20.360" v="2609" actId="21"/>
          <ac:spMkLst>
            <pc:docMk/>
            <pc:sldMk cId="3497658755" sldId="257"/>
            <ac:spMk id="6" creationId="{FECEA36F-43DA-3728-A60B-1986FACC7F00}"/>
          </ac:spMkLst>
        </pc:spChg>
        <pc:spChg chg="add del mod">
          <ac:chgData name="Jackie Ryback" userId="89b8f533fca10c95" providerId="LiveId" clId="{51F1CBEA-24D3-4F1B-A9A4-D04C2F003B8E}" dt="2022-08-15T00:40:12.672" v="1784" actId="478"/>
          <ac:spMkLst>
            <pc:docMk/>
            <pc:sldMk cId="3497658755" sldId="257"/>
            <ac:spMk id="7" creationId="{E4CBBB5D-2A67-E0F2-4DB3-10E4AB82F22C}"/>
          </ac:spMkLst>
        </pc:spChg>
        <pc:spChg chg="mod">
          <ac:chgData name="Jackie Ryback" userId="89b8f533fca10c95" providerId="LiveId" clId="{51F1CBEA-24D3-4F1B-A9A4-D04C2F003B8E}" dt="2022-08-17T13:45:07.856" v="9652"/>
          <ac:spMkLst>
            <pc:docMk/>
            <pc:sldMk cId="3497658755" sldId="257"/>
            <ac:spMk id="8" creationId="{7424D1F4-9663-7491-3D45-4AE89C48FF1D}"/>
          </ac:spMkLst>
        </pc:spChg>
        <pc:spChg chg="add del mod">
          <ac:chgData name="Jackie Ryback" userId="89b8f533fca10c95" providerId="LiveId" clId="{51F1CBEA-24D3-4F1B-A9A4-D04C2F003B8E}" dt="2022-08-15T13:03:04.036" v="2586" actId="478"/>
          <ac:spMkLst>
            <pc:docMk/>
            <pc:sldMk cId="3497658755" sldId="257"/>
            <ac:spMk id="9" creationId="{232285DF-6313-07CF-4962-374281EF4AA1}"/>
          </ac:spMkLst>
        </pc:spChg>
        <pc:spChg chg="add del mod">
          <ac:chgData name="Jackie Ryback" userId="89b8f533fca10c95" providerId="LiveId" clId="{51F1CBEA-24D3-4F1B-A9A4-D04C2F003B8E}" dt="2022-08-15T18:47:31.349" v="4202" actId="478"/>
          <ac:spMkLst>
            <pc:docMk/>
            <pc:sldMk cId="3497658755" sldId="257"/>
            <ac:spMk id="10" creationId="{6F20881A-CC9F-5310-F581-9FDC35DEC0D9}"/>
          </ac:spMkLst>
        </pc:spChg>
        <pc:spChg chg="add mod">
          <ac:chgData name="Jackie Ryback" userId="89b8f533fca10c95" providerId="LiveId" clId="{51F1CBEA-24D3-4F1B-A9A4-D04C2F003B8E}" dt="2022-08-16T23:47:59.660" v="9239" actId="1036"/>
          <ac:spMkLst>
            <pc:docMk/>
            <pc:sldMk cId="3497658755" sldId="257"/>
            <ac:spMk id="11" creationId="{8FC84DB9-A90E-3E31-DAB6-58D822E4AA40}"/>
          </ac:spMkLst>
        </pc:spChg>
        <pc:spChg chg="add del mod">
          <ac:chgData name="Jackie Ryback" userId="89b8f533fca10c95" providerId="LiveId" clId="{51F1CBEA-24D3-4F1B-A9A4-D04C2F003B8E}" dt="2022-08-15T18:47:29.076" v="4201" actId="478"/>
          <ac:spMkLst>
            <pc:docMk/>
            <pc:sldMk cId="3497658755" sldId="257"/>
            <ac:spMk id="12" creationId="{F5437730-2C76-2701-CC5C-07371CA0F720}"/>
          </ac:spMkLst>
        </pc:spChg>
        <pc:spChg chg="add mod">
          <ac:chgData name="Jackie Ryback" userId="89b8f533fca10c95" providerId="LiveId" clId="{51F1CBEA-24D3-4F1B-A9A4-D04C2F003B8E}" dt="2022-08-16T23:47:59.660" v="9239" actId="1036"/>
          <ac:spMkLst>
            <pc:docMk/>
            <pc:sldMk cId="3497658755" sldId="257"/>
            <ac:spMk id="13" creationId="{D8E6F870-9F35-61A9-DA5F-021ABB12182F}"/>
          </ac:spMkLst>
        </pc:spChg>
        <pc:spChg chg="add mod">
          <ac:chgData name="Jackie Ryback" userId="89b8f533fca10c95" providerId="LiveId" clId="{51F1CBEA-24D3-4F1B-A9A4-D04C2F003B8E}" dt="2022-08-15T19:55:03.731" v="5049" actId="207"/>
          <ac:spMkLst>
            <pc:docMk/>
            <pc:sldMk cId="3497658755" sldId="257"/>
            <ac:spMk id="14" creationId="{F1F3C67B-654D-B930-58BE-C8822A47E26E}"/>
          </ac:spMkLst>
        </pc:spChg>
        <pc:spChg chg="add mod">
          <ac:chgData name="Jackie Ryback" userId="89b8f533fca10c95" providerId="LiveId" clId="{51F1CBEA-24D3-4F1B-A9A4-D04C2F003B8E}" dt="2022-08-16T23:47:01.345" v="9220" actId="1076"/>
          <ac:spMkLst>
            <pc:docMk/>
            <pc:sldMk cId="3497658755" sldId="257"/>
            <ac:spMk id="16" creationId="{549AA88A-A47B-4902-DD06-1656E9F54AEB}"/>
          </ac:spMkLst>
        </pc:spChg>
        <pc:spChg chg="add mod">
          <ac:chgData name="Jackie Ryback" userId="89b8f533fca10c95" providerId="LiveId" clId="{51F1CBEA-24D3-4F1B-A9A4-D04C2F003B8E}" dt="2022-08-16T23:48:05.985" v="9263" actId="1037"/>
          <ac:spMkLst>
            <pc:docMk/>
            <pc:sldMk cId="3497658755" sldId="257"/>
            <ac:spMk id="17" creationId="{DC611035-11AA-9AC4-5228-3CD2291CC2C8}"/>
          </ac:spMkLst>
        </pc:spChg>
        <pc:grpChg chg="add del mod">
          <ac:chgData name="Jackie Ryback" userId="89b8f533fca10c95" providerId="LiveId" clId="{51F1CBEA-24D3-4F1B-A9A4-D04C2F003B8E}" dt="2022-08-17T13:45:07.607" v="9651" actId="478"/>
          <ac:grpSpMkLst>
            <pc:docMk/>
            <pc:sldMk cId="3497658755" sldId="257"/>
            <ac:grpSpMk id="2" creationId="{4D026B95-5AF2-4F0C-693A-C10E05648A36}"/>
          </ac:grpSpMkLst>
        </pc:grpChg>
        <pc:grpChg chg="add mod">
          <ac:chgData name="Jackie Ryback" userId="89b8f533fca10c95" providerId="LiveId" clId="{51F1CBEA-24D3-4F1B-A9A4-D04C2F003B8E}" dt="2022-08-17T13:45:09.340" v="9653" actId="167"/>
          <ac:grpSpMkLst>
            <pc:docMk/>
            <pc:sldMk cId="3497658755" sldId="257"/>
            <ac:grpSpMk id="6" creationId="{8791E42A-8191-0090-07CD-B9594E5010EE}"/>
          </ac:grpSpMkLst>
        </pc:grpChg>
        <pc:picChg chg="mod">
          <ac:chgData name="Jackie Ryback" userId="89b8f533fca10c95" providerId="LiveId" clId="{51F1CBEA-24D3-4F1B-A9A4-D04C2F003B8E}" dt="2022-08-17T12:14:41.746" v="9564"/>
          <ac:picMkLst>
            <pc:docMk/>
            <pc:sldMk cId="3497658755" sldId="257"/>
            <ac:picMk id="4" creationId="{7B69D047-D4BA-AE9C-5043-21053F2BE4B1}"/>
          </ac:picMkLst>
        </pc:picChg>
        <pc:picChg chg="mod">
          <ac:chgData name="Jackie Ryback" userId="89b8f533fca10c95" providerId="LiveId" clId="{51F1CBEA-24D3-4F1B-A9A4-D04C2F003B8E}" dt="2022-08-17T13:45:07.856" v="9652"/>
          <ac:picMkLst>
            <pc:docMk/>
            <pc:sldMk cId="3497658755" sldId="257"/>
            <ac:picMk id="7" creationId="{44CE7DB7-10EA-5514-ECC8-83A3BD4E0ACF}"/>
          </ac:picMkLst>
        </pc:picChg>
      </pc:sldChg>
      <pc:sldChg chg="addSp delSp modSp new mod setBg delDesignElem">
        <pc:chgData name="Jackie Ryback" userId="89b8f533fca10c95" providerId="LiveId" clId="{51F1CBEA-24D3-4F1B-A9A4-D04C2F003B8E}" dt="2022-08-17T13:45:13.412" v="9656" actId="167"/>
        <pc:sldMkLst>
          <pc:docMk/>
          <pc:sldMk cId="1577801325" sldId="258"/>
        </pc:sldMkLst>
        <pc:spChg chg="add del mod ord">
          <ac:chgData name="Jackie Ryback" userId="89b8f533fca10c95" providerId="LiveId" clId="{51F1CBEA-24D3-4F1B-A9A4-D04C2F003B8E}" dt="2022-08-16T23:31:19.570" v="8964" actId="20577"/>
          <ac:spMkLst>
            <pc:docMk/>
            <pc:sldMk cId="1577801325" sldId="258"/>
            <ac:spMk id="2" creationId="{7D149785-2389-CA5F-6926-CDB1B410C97B}"/>
          </ac:spMkLst>
        </pc:spChg>
        <pc:spChg chg="mod">
          <ac:chgData name="Jackie Ryback" userId="89b8f533fca10c95" providerId="LiveId" clId="{51F1CBEA-24D3-4F1B-A9A4-D04C2F003B8E}" dt="2022-08-16T23:31:31.521" v="8966" actId="1076"/>
          <ac:spMkLst>
            <pc:docMk/>
            <pc:sldMk cId="1577801325" sldId="258"/>
            <ac:spMk id="3" creationId="{2861CA6F-164F-8572-B5B0-9A1DE97D16EA}"/>
          </ac:spMkLst>
        </pc:spChg>
        <pc:spChg chg="add del mod">
          <ac:chgData name="Jackie Ryback" userId="89b8f533fca10c95" providerId="LiveId" clId="{51F1CBEA-24D3-4F1B-A9A4-D04C2F003B8E}" dt="2022-08-16T19:42:06.907" v="5469" actId="478"/>
          <ac:spMkLst>
            <pc:docMk/>
            <pc:sldMk cId="1577801325" sldId="258"/>
            <ac:spMk id="5" creationId="{AAA51CA4-3ED3-5123-F62C-E6F8DE7ED189}"/>
          </ac:spMkLst>
        </pc:spChg>
        <pc:spChg chg="add del mod">
          <ac:chgData name="Jackie Ryback" userId="89b8f533fca10c95" providerId="LiveId" clId="{51F1CBEA-24D3-4F1B-A9A4-D04C2F003B8E}" dt="2022-08-15T00:53:11.709" v="2129" actId="478"/>
          <ac:spMkLst>
            <pc:docMk/>
            <pc:sldMk cId="1577801325" sldId="258"/>
            <ac:spMk id="6" creationId="{41DBA8DB-EB1B-4327-E5B2-DB7D59A2AF4E}"/>
          </ac:spMkLst>
        </pc:spChg>
        <pc:spChg chg="mod">
          <ac:chgData name="Jackie Ryback" userId="89b8f533fca10c95" providerId="LiveId" clId="{51F1CBEA-24D3-4F1B-A9A4-D04C2F003B8E}" dt="2022-08-17T12:14:47.471" v="9566"/>
          <ac:spMkLst>
            <pc:docMk/>
            <pc:sldMk cId="1577801325" sldId="258"/>
            <ac:spMk id="6" creationId="{F2178BAA-DE6D-AE5F-5070-9D74F632117E}"/>
          </ac:spMkLst>
        </pc:spChg>
        <pc:spChg chg="add del mod">
          <ac:chgData name="Jackie Ryback" userId="89b8f533fca10c95" providerId="LiveId" clId="{51F1CBEA-24D3-4F1B-A9A4-D04C2F003B8E}" dt="2022-08-16T19:42:08.076" v="5470" actId="478"/>
          <ac:spMkLst>
            <pc:docMk/>
            <pc:sldMk cId="1577801325" sldId="258"/>
            <ac:spMk id="7" creationId="{F971506E-8C9C-B3E6-A613-70320E2B503C}"/>
          </ac:spMkLst>
        </pc:spChg>
        <pc:spChg chg="mod">
          <ac:chgData name="Jackie Ryback" userId="89b8f533fca10c95" providerId="LiveId" clId="{51F1CBEA-24D3-4F1B-A9A4-D04C2F003B8E}" dt="2022-08-17T13:45:11.841" v="9655"/>
          <ac:spMkLst>
            <pc:docMk/>
            <pc:sldMk cId="1577801325" sldId="258"/>
            <ac:spMk id="9" creationId="{90E71385-5C04-443A-FA2E-5357955F0B31}"/>
          </ac:spMkLst>
        </pc:spChg>
        <pc:spChg chg="add del">
          <ac:chgData name="Jackie Ryback" userId="89b8f533fca10c95" providerId="LiveId" clId="{51F1CBEA-24D3-4F1B-A9A4-D04C2F003B8E}" dt="2022-08-15T15:24:31.466" v="3417"/>
          <ac:spMkLst>
            <pc:docMk/>
            <pc:sldMk cId="1577801325" sldId="258"/>
            <ac:spMk id="9" creationId="{F13C74B1-5B17-4795-BED0-7140497B445A}"/>
          </ac:spMkLst>
        </pc:spChg>
        <pc:spChg chg="add del">
          <ac:chgData name="Jackie Ryback" userId="89b8f533fca10c95" providerId="LiveId" clId="{51F1CBEA-24D3-4F1B-A9A4-D04C2F003B8E}" dt="2022-08-15T15:24:31.466" v="3417"/>
          <ac:spMkLst>
            <pc:docMk/>
            <pc:sldMk cId="1577801325" sldId="258"/>
            <ac:spMk id="11" creationId="{D4974D33-8DC5-464E-8C6D-BE58F0669C17}"/>
          </ac:spMkLst>
        </pc:spChg>
        <pc:spChg chg="add del mod">
          <ac:chgData name="Jackie Ryback" userId="89b8f533fca10c95" providerId="LiveId" clId="{51F1CBEA-24D3-4F1B-A9A4-D04C2F003B8E}" dt="2022-08-16T19:42:12.717" v="5473" actId="478"/>
          <ac:spMkLst>
            <pc:docMk/>
            <pc:sldMk cId="1577801325" sldId="258"/>
            <ac:spMk id="12" creationId="{4D60BDAA-13C1-1EB3-1345-D3BB247DF219}"/>
          </ac:spMkLst>
        </pc:spChg>
        <pc:spChg chg="add del mod">
          <ac:chgData name="Jackie Ryback" userId="89b8f533fca10c95" providerId="LiveId" clId="{51F1CBEA-24D3-4F1B-A9A4-D04C2F003B8E}" dt="2022-08-16T19:42:09.528" v="5471" actId="478"/>
          <ac:spMkLst>
            <pc:docMk/>
            <pc:sldMk cId="1577801325" sldId="258"/>
            <ac:spMk id="13" creationId="{4874A244-0880-60D1-871F-AB06BE0DA080}"/>
          </ac:spMkLst>
        </pc:spChg>
        <pc:spChg chg="add del mod">
          <ac:chgData name="Jackie Ryback" userId="89b8f533fca10c95" providerId="LiveId" clId="{51F1CBEA-24D3-4F1B-A9A4-D04C2F003B8E}" dt="2022-08-16T19:42:10.696" v="5472" actId="478"/>
          <ac:spMkLst>
            <pc:docMk/>
            <pc:sldMk cId="1577801325" sldId="258"/>
            <ac:spMk id="14" creationId="{E6E32561-4B01-5A2B-9C64-77632F0EF620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16" creationId="{C6F50D7D-6ACA-8C9F-1583-88C31F8BFCC6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17" creationId="{AD1B9FE6-D721-B3DD-EA38-FF7E8B0C0FF7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18" creationId="{DE3CE981-0ED3-2FE5-99BB-E534270266F3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19" creationId="{7A9228FA-B4A7-371D-EE9B-8DD8753BA8FB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20" creationId="{FA6A1F03-5894-E4DE-8132-97B1F5A05705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21" creationId="{B0931009-26B6-863E-A078-7BED42AE8ACD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22" creationId="{515CE4B4-8839-A83C-13F3-00780CA0DD95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23" creationId="{9F65E63B-8E0C-3C1E-7333-644FDB7B156F}"/>
          </ac:spMkLst>
        </pc:spChg>
        <pc:spChg chg="del mod">
          <ac:chgData name="Jackie Ryback" userId="89b8f533fca10c95" providerId="LiveId" clId="{51F1CBEA-24D3-4F1B-A9A4-D04C2F003B8E}" dt="2022-08-16T19:55:10.685" v="5533" actId="478"/>
          <ac:spMkLst>
            <pc:docMk/>
            <pc:sldMk cId="1577801325" sldId="258"/>
            <ac:spMk id="25" creationId="{84398979-CC18-C273-8AFE-FCAB2AC9C312}"/>
          </ac:spMkLst>
        </pc:spChg>
        <pc:spChg chg="del mod">
          <ac:chgData name="Jackie Ryback" userId="89b8f533fca10c95" providerId="LiveId" clId="{51F1CBEA-24D3-4F1B-A9A4-D04C2F003B8E}" dt="2022-08-16T19:55:57.340" v="5549" actId="478"/>
          <ac:spMkLst>
            <pc:docMk/>
            <pc:sldMk cId="1577801325" sldId="258"/>
            <ac:spMk id="26" creationId="{F2FCBCDC-AE93-77F5-565B-A2BF604B58C3}"/>
          </ac:spMkLst>
        </pc:spChg>
        <pc:spChg chg="del mod">
          <ac:chgData name="Jackie Ryback" userId="89b8f533fca10c95" providerId="LiveId" clId="{51F1CBEA-24D3-4F1B-A9A4-D04C2F003B8E}" dt="2022-08-16T19:55:18.268" v="5535" actId="478"/>
          <ac:spMkLst>
            <pc:docMk/>
            <pc:sldMk cId="1577801325" sldId="258"/>
            <ac:spMk id="27" creationId="{9832D6A7-3937-3A6A-3005-54BE04D7C198}"/>
          </ac:spMkLst>
        </pc:spChg>
        <pc:spChg chg="del mod">
          <ac:chgData name="Jackie Ryback" userId="89b8f533fca10c95" providerId="LiveId" clId="{51F1CBEA-24D3-4F1B-A9A4-D04C2F003B8E}" dt="2022-08-16T19:55:14.220" v="5534" actId="478"/>
          <ac:spMkLst>
            <pc:docMk/>
            <pc:sldMk cId="1577801325" sldId="258"/>
            <ac:spMk id="28" creationId="{F8844DBC-EE7B-5E99-10D0-95746ADC0494}"/>
          </ac:spMkLst>
        </pc:spChg>
        <pc:spChg chg="mod">
          <ac:chgData name="Jackie Ryback" userId="89b8f533fca10c95" providerId="LiveId" clId="{51F1CBEA-24D3-4F1B-A9A4-D04C2F003B8E}" dt="2022-08-16T19:55:03.270" v="5529"/>
          <ac:spMkLst>
            <pc:docMk/>
            <pc:sldMk cId="1577801325" sldId="258"/>
            <ac:spMk id="29" creationId="{6A22CAC1-E517-8AB9-CA8D-589D535CE861}"/>
          </ac:spMkLst>
        </pc:spChg>
        <pc:spChg chg="mod">
          <ac:chgData name="Jackie Ryback" userId="89b8f533fca10c95" providerId="LiveId" clId="{51F1CBEA-24D3-4F1B-A9A4-D04C2F003B8E}" dt="2022-08-16T19:55:03.270" v="5529"/>
          <ac:spMkLst>
            <pc:docMk/>
            <pc:sldMk cId="1577801325" sldId="258"/>
            <ac:spMk id="30" creationId="{4A3CF2C4-8523-47A6-4613-A144DE9D49FF}"/>
          </ac:spMkLst>
        </pc:spChg>
        <pc:spChg chg="mod">
          <ac:chgData name="Jackie Ryback" userId="89b8f533fca10c95" providerId="LiveId" clId="{51F1CBEA-24D3-4F1B-A9A4-D04C2F003B8E}" dt="2022-08-16T19:55:03.270" v="5529"/>
          <ac:spMkLst>
            <pc:docMk/>
            <pc:sldMk cId="1577801325" sldId="258"/>
            <ac:spMk id="31" creationId="{9F1B7581-EA2A-D72F-623B-8857EF9558D5}"/>
          </ac:spMkLst>
        </pc:spChg>
        <pc:spChg chg="mod">
          <ac:chgData name="Jackie Ryback" userId="89b8f533fca10c95" providerId="LiveId" clId="{51F1CBEA-24D3-4F1B-A9A4-D04C2F003B8E}" dt="2022-08-16T19:55:03.270" v="5529"/>
          <ac:spMkLst>
            <pc:docMk/>
            <pc:sldMk cId="1577801325" sldId="258"/>
            <ac:spMk id="32" creationId="{ED14A4B8-8751-7E9A-959F-7346ED878186}"/>
          </ac:spMkLst>
        </pc:spChg>
        <pc:spChg chg="add del mod">
          <ac:chgData name="Jackie Ryback" userId="89b8f533fca10c95" providerId="LiveId" clId="{51F1CBEA-24D3-4F1B-A9A4-D04C2F003B8E}" dt="2022-08-16T23:31:03.673" v="8943" actId="478"/>
          <ac:spMkLst>
            <pc:docMk/>
            <pc:sldMk cId="1577801325" sldId="258"/>
            <ac:spMk id="35" creationId="{127F9EA3-8ED3-5864-5607-C6AC336D6CC6}"/>
          </ac:spMkLst>
        </pc:spChg>
        <pc:grpChg chg="add del mod">
          <ac:chgData name="Jackie Ryback" userId="89b8f533fca10c95" providerId="LiveId" clId="{51F1CBEA-24D3-4F1B-A9A4-D04C2F003B8E}" dt="2022-08-17T13:45:11.435" v="9654" actId="478"/>
          <ac:grpSpMkLst>
            <pc:docMk/>
            <pc:sldMk cId="1577801325" sldId="258"/>
            <ac:grpSpMk id="4" creationId="{04DFF0F9-ECC6-F494-A8E7-2DED267C0A78}"/>
          </ac:grpSpMkLst>
        </pc:grpChg>
        <pc:grpChg chg="add mod">
          <ac:chgData name="Jackie Ryback" userId="89b8f533fca10c95" providerId="LiveId" clId="{51F1CBEA-24D3-4F1B-A9A4-D04C2F003B8E}" dt="2022-08-17T13:45:13.412" v="9656" actId="167"/>
          <ac:grpSpMkLst>
            <pc:docMk/>
            <pc:sldMk cId="1577801325" sldId="258"/>
            <ac:grpSpMk id="7" creationId="{280D634A-2887-3B36-037D-7D2E65736F11}"/>
          </ac:grpSpMkLst>
        </pc:grpChg>
        <pc:grpChg chg="add mod">
          <ac:chgData name="Jackie Ryback" userId="89b8f533fca10c95" providerId="LiveId" clId="{51F1CBEA-24D3-4F1B-A9A4-D04C2F003B8E}" dt="2022-08-16T23:31:26.666" v="8965" actId="1076"/>
          <ac:grpSpMkLst>
            <pc:docMk/>
            <pc:sldMk cId="1577801325" sldId="258"/>
            <ac:grpSpMk id="15" creationId="{1C37607D-8BA8-FD56-2234-55AE793DBD33}"/>
          </ac:grpSpMkLst>
        </pc:grpChg>
        <pc:grpChg chg="add del mod">
          <ac:chgData name="Jackie Ryback" userId="89b8f533fca10c95" providerId="LiveId" clId="{51F1CBEA-24D3-4F1B-A9A4-D04C2F003B8E}" dt="2022-08-16T19:56:01.084" v="5550" actId="478"/>
          <ac:grpSpMkLst>
            <pc:docMk/>
            <pc:sldMk cId="1577801325" sldId="258"/>
            <ac:grpSpMk id="24" creationId="{BA8277A5-B82E-0512-7211-E8FD52EF7270}"/>
          </ac:grpSpMkLst>
        </pc:grpChg>
        <pc:picChg chg="add del mod">
          <ac:chgData name="Jackie Ryback" userId="89b8f533fca10c95" providerId="LiveId" clId="{51F1CBEA-24D3-4F1B-A9A4-D04C2F003B8E}" dt="2022-08-15T13:24:27.019" v="3008" actId="21"/>
          <ac:picMkLst>
            <pc:docMk/>
            <pc:sldMk cId="1577801325" sldId="258"/>
            <ac:picMk id="4" creationId="{C17C8533-0A96-C19B-8C05-50BCB48D3F49}"/>
          </ac:picMkLst>
        </pc:picChg>
        <pc:picChg chg="mod">
          <ac:chgData name="Jackie Ryback" userId="89b8f533fca10c95" providerId="LiveId" clId="{51F1CBEA-24D3-4F1B-A9A4-D04C2F003B8E}" dt="2022-08-17T12:14:47.471" v="9566"/>
          <ac:picMkLst>
            <pc:docMk/>
            <pc:sldMk cId="1577801325" sldId="258"/>
            <ac:picMk id="5" creationId="{C3C52504-7354-DCFA-9421-0D241CB9B2D8}"/>
          </ac:picMkLst>
        </pc:picChg>
        <pc:picChg chg="mod">
          <ac:chgData name="Jackie Ryback" userId="89b8f533fca10c95" providerId="LiveId" clId="{51F1CBEA-24D3-4F1B-A9A4-D04C2F003B8E}" dt="2022-08-17T13:45:11.841" v="9655"/>
          <ac:picMkLst>
            <pc:docMk/>
            <pc:sldMk cId="1577801325" sldId="258"/>
            <ac:picMk id="8" creationId="{D44D6E48-BA2F-022F-0800-0140D0ECB077}"/>
          </ac:picMkLst>
        </pc:picChg>
        <pc:picChg chg="add del mod">
          <ac:chgData name="Jackie Ryback" userId="89b8f533fca10c95" providerId="LiveId" clId="{51F1CBEA-24D3-4F1B-A9A4-D04C2F003B8E}" dt="2022-08-15T14:19:46.517" v="3169" actId="21"/>
          <ac:picMkLst>
            <pc:docMk/>
            <pc:sldMk cId="1577801325" sldId="258"/>
            <ac:picMk id="10" creationId="{DD065EC1-B56D-7125-E649-2381A783FAC0}"/>
          </ac:picMkLst>
        </pc:picChg>
        <pc:cxnChg chg="add mod">
          <ac:chgData name="Jackie Ryback" userId="89b8f533fca10c95" providerId="LiveId" clId="{51F1CBEA-24D3-4F1B-A9A4-D04C2F003B8E}" dt="2022-08-16T23:37:03.832" v="9080" actId="692"/>
          <ac:cxnSpMkLst>
            <pc:docMk/>
            <pc:sldMk cId="1577801325" sldId="258"/>
            <ac:cxnSpMk id="33" creationId="{FD7F7626-EC1D-E9E8-8156-489B0DA69ED1}"/>
          </ac:cxnSpMkLst>
        </pc:cxnChg>
      </pc:sldChg>
      <pc:sldChg chg="addSp delSp modSp new mod">
        <pc:chgData name="Jackie Ryback" userId="89b8f533fca10c95" providerId="LiveId" clId="{51F1CBEA-24D3-4F1B-A9A4-D04C2F003B8E}" dt="2022-08-17T13:45:24.205" v="9662" actId="167"/>
        <pc:sldMkLst>
          <pc:docMk/>
          <pc:sldMk cId="2013770412" sldId="259"/>
        </pc:sldMkLst>
        <pc:spChg chg="mod">
          <ac:chgData name="Jackie Ryback" userId="89b8f533fca10c95" providerId="LiveId" clId="{51F1CBEA-24D3-4F1B-A9A4-D04C2F003B8E}" dt="2022-08-17T00:07:26.224" v="9455" actId="1076"/>
          <ac:spMkLst>
            <pc:docMk/>
            <pc:sldMk cId="2013770412" sldId="259"/>
            <ac:spMk id="2" creationId="{52126F8D-3FD5-69AB-869A-A90B3597D6D3}"/>
          </ac:spMkLst>
        </pc:spChg>
        <pc:spChg chg="mod">
          <ac:chgData name="Jackie Ryback" userId="89b8f533fca10c95" providerId="LiveId" clId="{51F1CBEA-24D3-4F1B-A9A4-D04C2F003B8E}" dt="2022-08-17T00:07:23.328" v="9454" actId="1076"/>
          <ac:spMkLst>
            <pc:docMk/>
            <pc:sldMk cId="2013770412" sldId="259"/>
            <ac:spMk id="3" creationId="{6EBF51EE-29A1-3C40-845C-28090F1569F8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5" creationId="{8F56836C-800E-1819-3983-C6C3711EA47E}"/>
          </ac:spMkLst>
        </pc:spChg>
        <pc:spChg chg="mod">
          <ac:chgData name="Jackie Ryback" userId="89b8f533fca10c95" providerId="LiveId" clId="{51F1CBEA-24D3-4F1B-A9A4-D04C2F003B8E}" dt="2022-08-17T12:16:02.013" v="9570"/>
          <ac:spMkLst>
            <pc:docMk/>
            <pc:sldMk cId="2013770412" sldId="259"/>
            <ac:spMk id="6" creationId="{B843BEA3-954E-1FAF-6F3B-B2FD25C80F34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6" creationId="{E259224B-44A0-264E-F7C5-98372C6D1E3C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7" creationId="{D8780035-CDDB-0209-6E2F-18C960A8AA26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8" creationId="{568E50FE-53EB-8038-9129-19718D3AE9BE}"/>
          </ac:spMkLst>
        </pc:spChg>
        <pc:spChg chg="mod">
          <ac:chgData name="Jackie Ryback" userId="89b8f533fca10c95" providerId="LiveId" clId="{51F1CBEA-24D3-4F1B-A9A4-D04C2F003B8E}" dt="2022-08-17T13:45:21.559" v="9661"/>
          <ac:spMkLst>
            <pc:docMk/>
            <pc:sldMk cId="2013770412" sldId="259"/>
            <ac:spMk id="9" creationId="{7AB087EF-D50F-0950-7AF7-44809057E6B0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9" creationId="{E3802B46-35E3-5EA1-3A32-2E72AF037FC8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0" creationId="{68EA0C4E-4B23-978F-6E4E-EDB9FBCD8DDC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1" creationId="{4B92FDB4-AFD0-09C2-4D92-79E5EB918710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2" creationId="{7354A1ED-721B-A9F6-49B4-4DA2EC1F8224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3" creationId="{8E79211C-41AA-2FFD-7AEE-EA9E0EEB6195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4" creationId="{C687D4AB-7CFC-0655-52B8-F7FE80E7BCBB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5" creationId="{64E402F6-A3BF-24DA-AE8F-8A5FCD980382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6" creationId="{DD0ECF2C-1880-76AE-9557-FD5E9695F73D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7" creationId="{3518125E-71B4-C50D-704F-BEC3EF2D2B74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8" creationId="{13F91DBD-3501-3BDD-DD16-64F0D6E4EC74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9" creationId="{461CC0FE-8DF9-8C6E-6A34-DADE9484465A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0" creationId="{EF4F1656-E7CC-F7CD-F5E6-4F275117E56D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1" creationId="{59FA2294-3781-695F-968B-B50D7C50E38F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2" creationId="{B11A3538-BD5D-32AB-4C09-380401050751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3" creationId="{C11BE6C9-3719-F836-5110-BB4C6D4CA0BE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4" creationId="{8D555A95-7B7E-B7E9-550B-659107C0E906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5" creationId="{5E16AFA6-229F-77EE-58C2-594472A24368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6" creationId="{82CF62C4-4171-CC92-F3F3-2A1939DB2D4F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7" creationId="{1B5258D6-01D1-6568-5FC7-4A6A7694CFF9}"/>
          </ac:spMkLst>
        </pc:spChg>
        <pc:spChg chg="del mod">
          <ac:chgData name="Jackie Ryback" userId="89b8f533fca10c95" providerId="LiveId" clId="{51F1CBEA-24D3-4F1B-A9A4-D04C2F003B8E}" dt="2022-08-15T17:13:52.032" v="3739" actId="478"/>
          <ac:spMkLst>
            <pc:docMk/>
            <pc:sldMk cId="2013770412" sldId="259"/>
            <ac:spMk id="29" creationId="{846DACED-B88C-9C05-0275-0030BD455C85}"/>
          </ac:spMkLst>
        </pc:spChg>
        <pc:spChg chg="del mod topLvl">
          <ac:chgData name="Jackie Ryback" userId="89b8f533fca10c95" providerId="LiveId" clId="{51F1CBEA-24D3-4F1B-A9A4-D04C2F003B8E}" dt="2022-08-15T19:09:25.441" v="4341" actId="478"/>
          <ac:spMkLst>
            <pc:docMk/>
            <pc:sldMk cId="2013770412" sldId="259"/>
            <ac:spMk id="30" creationId="{90B845DA-30E4-C651-FD0B-3D7828554CF9}"/>
          </ac:spMkLst>
        </pc:spChg>
        <pc:spChg chg="del mod">
          <ac:chgData name="Jackie Ryback" userId="89b8f533fca10c95" providerId="LiveId" clId="{51F1CBEA-24D3-4F1B-A9A4-D04C2F003B8E}" dt="2022-08-15T19:09:15.899" v="4336" actId="478"/>
          <ac:spMkLst>
            <pc:docMk/>
            <pc:sldMk cId="2013770412" sldId="259"/>
            <ac:spMk id="31" creationId="{3FED5D2F-1AF5-AFFB-B437-4976665776E7}"/>
          </ac:spMkLst>
        </pc:spChg>
        <pc:spChg chg="del mod">
          <ac:chgData name="Jackie Ryback" userId="89b8f533fca10c95" providerId="LiveId" clId="{51F1CBEA-24D3-4F1B-A9A4-D04C2F003B8E}" dt="2022-08-15T19:09:19.796" v="4337" actId="478"/>
          <ac:spMkLst>
            <pc:docMk/>
            <pc:sldMk cId="2013770412" sldId="259"/>
            <ac:spMk id="32" creationId="{5454077C-E79D-F41F-CB76-936EA605BC4B}"/>
          </ac:spMkLst>
        </pc:spChg>
        <pc:spChg chg="del mod">
          <ac:chgData name="Jackie Ryback" userId="89b8f533fca10c95" providerId="LiveId" clId="{51F1CBEA-24D3-4F1B-A9A4-D04C2F003B8E}" dt="2022-08-15T19:08:33.938" v="4322" actId="478"/>
          <ac:spMkLst>
            <pc:docMk/>
            <pc:sldMk cId="2013770412" sldId="259"/>
            <ac:spMk id="37" creationId="{8DAAFB11-9245-E620-909E-213B90FED82A}"/>
          </ac:spMkLst>
        </pc:spChg>
        <pc:spChg chg="del mod">
          <ac:chgData name="Jackie Ryback" userId="89b8f533fca10c95" providerId="LiveId" clId="{51F1CBEA-24D3-4F1B-A9A4-D04C2F003B8E}" dt="2022-08-15T19:08:29.469" v="4321" actId="478"/>
          <ac:spMkLst>
            <pc:docMk/>
            <pc:sldMk cId="2013770412" sldId="259"/>
            <ac:spMk id="38" creationId="{A3B13114-C79C-FF15-54DD-F4B2B729C4D1}"/>
          </ac:spMkLst>
        </pc:spChg>
        <pc:spChg chg="del mod topLvl">
          <ac:chgData name="Jackie Ryback" userId="89b8f533fca10c95" providerId="LiveId" clId="{51F1CBEA-24D3-4F1B-A9A4-D04C2F003B8E}" dt="2022-08-15T19:32:04.458" v="4354" actId="478"/>
          <ac:spMkLst>
            <pc:docMk/>
            <pc:sldMk cId="2013770412" sldId="259"/>
            <ac:spMk id="39" creationId="{ECBFCC4F-BB50-E860-090E-232E3FDBE28C}"/>
          </ac:spMkLst>
        </pc:spChg>
        <pc:spChg chg="del mod">
          <ac:chgData name="Jackie Ryback" userId="89b8f533fca10c95" providerId="LiveId" clId="{51F1CBEA-24D3-4F1B-A9A4-D04C2F003B8E}" dt="2022-08-15T19:08:35.618" v="4323" actId="478"/>
          <ac:spMkLst>
            <pc:docMk/>
            <pc:sldMk cId="2013770412" sldId="259"/>
            <ac:spMk id="40" creationId="{FC008959-AA93-38E0-C98E-C3CFEE8CF86F}"/>
          </ac:spMkLst>
        </pc:spChg>
        <pc:spChg chg="del mod">
          <ac:chgData name="Jackie Ryback" userId="89b8f533fca10c95" providerId="LiveId" clId="{51F1CBEA-24D3-4F1B-A9A4-D04C2F003B8E}" dt="2022-08-15T19:08:41.532" v="4326" actId="478"/>
          <ac:spMkLst>
            <pc:docMk/>
            <pc:sldMk cId="2013770412" sldId="259"/>
            <ac:spMk id="41" creationId="{840A9398-F3F3-2B61-99D0-186D409DE449}"/>
          </ac:spMkLst>
        </pc:spChg>
        <pc:spChg chg="del mod">
          <ac:chgData name="Jackie Ryback" userId="89b8f533fca10c95" providerId="LiveId" clId="{51F1CBEA-24D3-4F1B-A9A4-D04C2F003B8E}" dt="2022-08-15T19:08:43.059" v="4327" actId="478"/>
          <ac:spMkLst>
            <pc:docMk/>
            <pc:sldMk cId="2013770412" sldId="259"/>
            <ac:spMk id="42" creationId="{32C68C2C-EE0F-EE51-D768-221F2490D3C9}"/>
          </ac:spMkLst>
        </pc:spChg>
        <pc:spChg chg="del mod topLvl">
          <ac:chgData name="Jackie Ryback" userId="89b8f533fca10c95" providerId="LiveId" clId="{51F1CBEA-24D3-4F1B-A9A4-D04C2F003B8E}" dt="2022-08-15T19:08:44.522" v="4328" actId="478"/>
          <ac:spMkLst>
            <pc:docMk/>
            <pc:sldMk cId="2013770412" sldId="259"/>
            <ac:spMk id="43" creationId="{EC920E0B-4469-24B9-9541-9B46F7932E71}"/>
          </ac:spMkLst>
        </pc:spChg>
        <pc:spChg chg="del mod">
          <ac:chgData name="Jackie Ryback" userId="89b8f533fca10c95" providerId="LiveId" clId="{51F1CBEA-24D3-4F1B-A9A4-D04C2F003B8E}" dt="2022-08-15T19:08:24.883" v="4320" actId="478"/>
          <ac:spMkLst>
            <pc:docMk/>
            <pc:sldMk cId="2013770412" sldId="259"/>
            <ac:spMk id="44" creationId="{EFFAAC19-CFDF-3278-1C25-A0A8DADEA2FE}"/>
          </ac:spMkLst>
        </pc:spChg>
        <pc:spChg chg="mod">
          <ac:chgData name="Jackie Ryback" userId="89b8f533fca10c95" providerId="LiveId" clId="{51F1CBEA-24D3-4F1B-A9A4-D04C2F003B8E}" dt="2022-08-15T19:16:27.930" v="4347" actId="207"/>
          <ac:spMkLst>
            <pc:docMk/>
            <pc:sldMk cId="2013770412" sldId="259"/>
            <ac:spMk id="46" creationId="{91F145E6-F18F-6B82-F4F9-E11511156AE9}"/>
          </ac:spMkLst>
        </pc:spChg>
        <pc:spChg chg="mod">
          <ac:chgData name="Jackie Ryback" userId="89b8f533fca10c95" providerId="LiveId" clId="{51F1CBEA-24D3-4F1B-A9A4-D04C2F003B8E}" dt="2022-08-15T19:16:27.930" v="4347" actId="207"/>
          <ac:spMkLst>
            <pc:docMk/>
            <pc:sldMk cId="2013770412" sldId="259"/>
            <ac:spMk id="47" creationId="{F8DB6695-0271-C9BA-A936-E824CF2F3532}"/>
          </ac:spMkLst>
        </pc:spChg>
        <pc:spChg chg="mod">
          <ac:chgData name="Jackie Ryback" userId="89b8f533fca10c95" providerId="LiveId" clId="{51F1CBEA-24D3-4F1B-A9A4-D04C2F003B8E}" dt="2022-08-15T19:16:27.930" v="4347" actId="207"/>
          <ac:spMkLst>
            <pc:docMk/>
            <pc:sldMk cId="2013770412" sldId="259"/>
            <ac:spMk id="48" creationId="{87A224A9-CBCD-0D15-604C-C0BDA527D736}"/>
          </ac:spMkLst>
        </pc:spChg>
        <pc:spChg chg="mod">
          <ac:chgData name="Jackie Ryback" userId="89b8f533fca10c95" providerId="LiveId" clId="{51F1CBEA-24D3-4F1B-A9A4-D04C2F003B8E}" dt="2022-08-15T19:16:27.930" v="4347" actId="207"/>
          <ac:spMkLst>
            <pc:docMk/>
            <pc:sldMk cId="2013770412" sldId="259"/>
            <ac:spMk id="49" creationId="{17E52CBC-C72F-D86B-3090-E5B8618D06AD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1" creationId="{E88E97CB-2252-4FD9-0E8F-37CC9269466F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2" creationId="{8E13DD24-8414-138E-E4F7-D0E09B2B8B9A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3" creationId="{16D76A61-5B68-3520-D9D0-A0481F55D070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4" creationId="{4CF4BF49-2FF1-AFFE-73F5-5CE795FAD043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5" creationId="{55412962-E0FC-6207-BB2E-B75D3A4AB1AE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6" creationId="{33055786-2F90-2B1B-2521-8D3DD08AA76B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7" creationId="{009C8C92-0BFB-C844-5C29-E9FDF9AC4920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8" creationId="{42DE8B73-1620-7D87-12C0-4F17BC41337B}"/>
          </ac:spMkLst>
        </pc:spChg>
        <pc:spChg chg="add mod ord">
          <ac:chgData name="Jackie Ryback" userId="89b8f533fca10c95" providerId="LiveId" clId="{51F1CBEA-24D3-4F1B-A9A4-D04C2F003B8E}" dt="2022-08-16T23:24:57.330" v="8266" actId="14100"/>
          <ac:spMkLst>
            <pc:docMk/>
            <pc:sldMk cId="2013770412" sldId="259"/>
            <ac:spMk id="59" creationId="{56A99D1B-D52B-9686-0EAC-F0A22BDC2C0B}"/>
          </ac:spMkLst>
        </pc:spChg>
        <pc:grpChg chg="add del mod topLvl">
          <ac:chgData name="Jackie Ryback" userId="89b8f533fca10c95" providerId="LiveId" clId="{51F1CBEA-24D3-4F1B-A9A4-D04C2F003B8E}" dt="2022-08-15T19:32:05.936" v="4355" actId="478"/>
          <ac:grpSpMkLst>
            <pc:docMk/>
            <pc:sldMk cId="2013770412" sldId="259"/>
            <ac:grpSpMk id="4" creationId="{196C10C0-964B-F400-1C02-6925A4F1D584}"/>
          </ac:grpSpMkLst>
        </pc:grpChg>
        <pc:grpChg chg="add del mod">
          <ac:chgData name="Jackie Ryback" userId="89b8f533fca10c95" providerId="LiveId" clId="{51F1CBEA-24D3-4F1B-A9A4-D04C2F003B8E}" dt="2022-08-17T13:45:21.214" v="9660" actId="478"/>
          <ac:grpSpMkLst>
            <pc:docMk/>
            <pc:sldMk cId="2013770412" sldId="259"/>
            <ac:grpSpMk id="4" creationId="{EF2C1E71-00ED-19AD-EDBF-C7C93D0680BB}"/>
          </ac:grpSpMkLst>
        </pc:grpChg>
        <pc:grpChg chg="add mod">
          <ac:chgData name="Jackie Ryback" userId="89b8f533fca10c95" providerId="LiveId" clId="{51F1CBEA-24D3-4F1B-A9A4-D04C2F003B8E}" dt="2022-08-17T13:45:24.205" v="9662" actId="167"/>
          <ac:grpSpMkLst>
            <pc:docMk/>
            <pc:sldMk cId="2013770412" sldId="259"/>
            <ac:grpSpMk id="7" creationId="{C1C0736B-CFB3-7100-66FB-73AC2B813D25}"/>
          </ac:grpSpMkLst>
        </pc:grpChg>
        <pc:grpChg chg="add del mod">
          <ac:chgData name="Jackie Ryback" userId="89b8f533fca10c95" providerId="LiveId" clId="{51F1CBEA-24D3-4F1B-A9A4-D04C2F003B8E}" dt="2022-08-15T19:09:19.796" v="4337" actId="478"/>
          <ac:grpSpMkLst>
            <pc:docMk/>
            <pc:sldMk cId="2013770412" sldId="259"/>
            <ac:grpSpMk id="28" creationId="{95F49058-19BB-41A4-C779-F2DE25BE4139}"/>
          </ac:grpSpMkLst>
        </pc:grpChg>
        <pc:grpChg chg="add del mod">
          <ac:chgData name="Jackie Ryback" userId="89b8f533fca10c95" providerId="LiveId" clId="{51F1CBEA-24D3-4F1B-A9A4-D04C2F003B8E}" dt="2022-08-15T19:09:25.441" v="4341" actId="478"/>
          <ac:grpSpMkLst>
            <pc:docMk/>
            <pc:sldMk cId="2013770412" sldId="259"/>
            <ac:grpSpMk id="33" creationId="{CE322E7D-F6ED-B26A-AF1A-0F534D29330F}"/>
          </ac:grpSpMkLst>
        </pc:grpChg>
        <pc:grpChg chg="add del mod">
          <ac:chgData name="Jackie Ryback" userId="89b8f533fca10c95" providerId="LiveId" clId="{51F1CBEA-24D3-4F1B-A9A4-D04C2F003B8E}" dt="2022-08-15T19:08:44.522" v="4328" actId="478"/>
          <ac:grpSpMkLst>
            <pc:docMk/>
            <pc:sldMk cId="2013770412" sldId="259"/>
            <ac:grpSpMk id="36" creationId="{66E47B8A-D3E4-F9C8-099D-4AB126BFEA84}"/>
          </ac:grpSpMkLst>
        </pc:grpChg>
        <pc:grpChg chg="add del mod">
          <ac:chgData name="Jackie Ryback" userId="89b8f533fca10c95" providerId="LiveId" clId="{51F1CBEA-24D3-4F1B-A9A4-D04C2F003B8E}" dt="2022-08-15T19:32:08.395" v="4356" actId="478"/>
          <ac:grpSpMkLst>
            <pc:docMk/>
            <pc:sldMk cId="2013770412" sldId="259"/>
            <ac:grpSpMk id="45" creationId="{544D9DAF-84BF-E6E3-83AE-568E3A5A1CE9}"/>
          </ac:grpSpMkLst>
        </pc:grpChg>
        <pc:grpChg chg="add mod">
          <ac:chgData name="Jackie Ryback" userId="89b8f533fca10c95" providerId="LiveId" clId="{51F1CBEA-24D3-4F1B-A9A4-D04C2F003B8E}" dt="2022-08-16T23:25:07.290" v="8270" actId="14100"/>
          <ac:grpSpMkLst>
            <pc:docMk/>
            <pc:sldMk cId="2013770412" sldId="259"/>
            <ac:grpSpMk id="50" creationId="{45479314-D3EE-F1C5-0615-FD5A88DCE582}"/>
          </ac:grpSpMkLst>
        </pc:grpChg>
        <pc:picChg chg="mod">
          <ac:chgData name="Jackie Ryback" userId="89b8f533fca10c95" providerId="LiveId" clId="{51F1CBEA-24D3-4F1B-A9A4-D04C2F003B8E}" dt="2022-08-17T12:16:02.013" v="9570"/>
          <ac:picMkLst>
            <pc:docMk/>
            <pc:sldMk cId="2013770412" sldId="259"/>
            <ac:picMk id="5" creationId="{AC7C30C4-57FA-7C73-9978-961D57C9C4C6}"/>
          </ac:picMkLst>
        </pc:picChg>
        <pc:picChg chg="mod">
          <ac:chgData name="Jackie Ryback" userId="89b8f533fca10c95" providerId="LiveId" clId="{51F1CBEA-24D3-4F1B-A9A4-D04C2F003B8E}" dt="2022-08-17T13:45:21.559" v="9661"/>
          <ac:picMkLst>
            <pc:docMk/>
            <pc:sldMk cId="2013770412" sldId="259"/>
            <ac:picMk id="8" creationId="{8CB0F838-E6EB-3EB5-55AE-9F8A7E940DAC}"/>
          </ac:picMkLst>
        </pc:picChg>
        <pc:picChg chg="add del">
          <ac:chgData name="Jackie Ryback" userId="89b8f533fca10c95" providerId="LiveId" clId="{51F1CBEA-24D3-4F1B-A9A4-D04C2F003B8E}" dt="2022-08-15T00:47:16.786" v="1923" actId="21"/>
          <ac:picMkLst>
            <pc:docMk/>
            <pc:sldMk cId="2013770412" sldId="259"/>
            <ac:picMk id="1026" creationId="{E4628455-6868-7D18-2212-D5E8A12919DC}"/>
          </ac:picMkLst>
        </pc:picChg>
        <pc:cxnChg chg="add del mod">
          <ac:chgData name="Jackie Ryback" userId="89b8f533fca10c95" providerId="LiveId" clId="{51F1CBEA-24D3-4F1B-A9A4-D04C2F003B8E}" dt="2022-08-16T19:57:12.662" v="5595" actId="478"/>
          <ac:cxnSpMkLst>
            <pc:docMk/>
            <pc:sldMk cId="2013770412" sldId="259"/>
            <ac:cxnSpMk id="35" creationId="{9316EA64-F065-0FC4-317F-8D00821EB0A9}"/>
          </ac:cxnSpMkLst>
        </pc:cxnChg>
      </pc:sldChg>
      <pc:sldChg chg="addSp delSp modSp new del mod">
        <pc:chgData name="Jackie Ryback" userId="89b8f533fca10c95" providerId="LiveId" clId="{51F1CBEA-24D3-4F1B-A9A4-D04C2F003B8E}" dt="2022-08-15T12:44:40.269" v="2452" actId="2696"/>
        <pc:sldMkLst>
          <pc:docMk/>
          <pc:sldMk cId="3129187217" sldId="260"/>
        </pc:sldMkLst>
        <pc:spChg chg="mod">
          <ac:chgData name="Jackie Ryback" userId="89b8f533fca10c95" providerId="LiveId" clId="{51F1CBEA-24D3-4F1B-A9A4-D04C2F003B8E}" dt="2022-08-14T22:01:10.450" v="333" actId="207"/>
          <ac:spMkLst>
            <pc:docMk/>
            <pc:sldMk cId="3129187217" sldId="260"/>
            <ac:spMk id="2" creationId="{4A5C2EBC-21D4-DC6B-9437-501D9C278168}"/>
          </ac:spMkLst>
        </pc:spChg>
        <pc:spChg chg="del">
          <ac:chgData name="Jackie Ryback" userId="89b8f533fca10c95" providerId="LiveId" clId="{51F1CBEA-24D3-4F1B-A9A4-D04C2F003B8E}" dt="2022-08-15T00:32:10.361" v="1653" actId="478"/>
          <ac:spMkLst>
            <pc:docMk/>
            <pc:sldMk cId="3129187217" sldId="260"/>
            <ac:spMk id="3" creationId="{B6716C88-1FD5-91F0-0DCF-513C3FA67592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4" creationId="{329DB421-6269-506F-83FD-9171EDE22690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5" creationId="{1D0018C4-B162-10B0-84BF-45B6D5B401C3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7" creationId="{4353CEEC-11D1-A09B-83E9-9377547C23D3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8" creationId="{308DABC4-DAE7-3B5B-58AE-A9067B9F83AD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0" creationId="{0764A010-D074-1DEB-7354-00075B76FC71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1" creationId="{C5586DFC-07EA-3CF9-53C6-0064762902E8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3" creationId="{287B90C2-79FE-12FF-4FC0-FA3B528B2C35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4" creationId="{C100D19A-BF0C-66C6-4AF2-56F1FE0123DC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6" creationId="{D35C0E10-D42E-BB06-A51D-A3C98A051E00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7" creationId="{EC5F3B4C-DB02-F521-7E1A-7F407CC196EA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18" creationId="{6EC94B9D-BCF8-CCD6-8283-1CB68D82FF71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19" creationId="{272499E4-9D0D-FF0F-1D88-3AA68A335F85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1" creationId="{547EE3CE-5D27-D61F-61BC-505817861227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2" creationId="{168AA1D8-9EC6-94E4-4D3D-EEC89F93F2A0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3" creationId="{999B2B77-96ED-6ABB-2D49-2CA8127FAAB6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4" creationId="{703A4D69-26B9-B914-F5C9-A0EF7F595B1B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5" creationId="{35373317-5ECE-C71B-DEFB-BDC995976B84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6" creationId="{AAC1AAC7-4220-CD8A-1FE7-D5289050CA44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7" creationId="{068B0308-9D99-0E6D-134B-F991647B5E81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8" creationId="{F2395B24-37B0-E0AF-B781-F7D4D4381EEA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9" creationId="{FEC97942-8BC6-3862-F7AB-A5B3DCDA3782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34" creationId="{B559FAA5-7F3D-B438-FDD6-C3ACCC964C64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35" creationId="{0737F782-948E-234D-C50A-D23D65643F42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37" creationId="{40A7DBBD-AF36-A660-03E2-76950FC79327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38" creationId="{CC9F4F23-338F-B29C-69AE-837A786CF315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39" creationId="{69EBED87-A314-4C8F-CB09-9816B853DBAC}"/>
          </ac:spMkLst>
        </pc:s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6" creationId="{22B9B008-B70F-F7BB-BB63-89D6FDAA1D3E}"/>
          </ac:grpSpMkLst>
        </pc:gr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9" creationId="{77018A0C-4035-96A2-574E-648C82307148}"/>
          </ac:grpSpMkLst>
        </pc:gr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12" creationId="{6C51C370-E0D3-B9AD-0F7F-65938A34499C}"/>
          </ac:grpSpMkLst>
        </pc:gr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15" creationId="{5D2B8316-167D-7283-203F-FCB6EFFFDBA0}"/>
          </ac:grpSpMkLst>
        </pc:gr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33" creationId="{6EA17FA3-2715-80FC-21AA-FF2B69C74F85}"/>
          </ac:grpSpMkLst>
        </pc:grp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20" creationId="{D1D74B0C-CAB3-1F0F-EB33-F8C05FB68A47}"/>
          </ac:cxnSpMkLst>
        </pc:cxn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30" creationId="{57C2E845-44ED-6F12-406F-1F8CF6D80EEF}"/>
          </ac:cxnSpMkLst>
        </pc:cxn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31" creationId="{7EDC37C7-C556-1553-0F8B-28C76D742ECB}"/>
          </ac:cxnSpMkLst>
        </pc:cxn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32" creationId="{D1D9A87C-97E0-4CCB-9515-C41C0AEC8DD5}"/>
          </ac:cxnSpMkLst>
        </pc:cxn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36" creationId="{B1F61ED5-3FB4-5233-8383-416812640FEE}"/>
          </ac:cxnSpMkLst>
        </pc:cxnChg>
      </pc:sldChg>
      <pc:sldChg chg="addSp delSp modSp new mod ord">
        <pc:chgData name="Jackie Ryback" userId="89b8f533fca10c95" providerId="LiveId" clId="{51F1CBEA-24D3-4F1B-A9A4-D04C2F003B8E}" dt="2022-08-17T13:45:04.860" v="9650" actId="167"/>
        <pc:sldMkLst>
          <pc:docMk/>
          <pc:sldMk cId="1112187463" sldId="261"/>
        </pc:sldMkLst>
        <pc:spChg chg="mod">
          <ac:chgData name="Jackie Ryback" userId="89b8f533fca10c95" providerId="LiveId" clId="{51F1CBEA-24D3-4F1B-A9A4-D04C2F003B8E}" dt="2022-08-16T20:38:12.913" v="6182" actId="14100"/>
          <ac:spMkLst>
            <pc:docMk/>
            <pc:sldMk cId="1112187463" sldId="261"/>
            <ac:spMk id="2" creationId="{DB8230BB-3376-9C70-3C44-810CD79F1162}"/>
          </ac:spMkLst>
        </pc:spChg>
        <pc:spChg chg="del mod">
          <ac:chgData name="Jackie Ryback" userId="89b8f533fca10c95" providerId="LiveId" clId="{51F1CBEA-24D3-4F1B-A9A4-D04C2F003B8E}" dt="2022-08-15T00:34:15.357" v="1716" actId="478"/>
          <ac:spMkLst>
            <pc:docMk/>
            <pc:sldMk cId="1112187463" sldId="261"/>
            <ac:spMk id="3" creationId="{54E4B199-175D-F802-61DF-582079AB7B9F}"/>
          </ac:spMkLst>
        </pc:spChg>
        <pc:spChg chg="add del mod">
          <ac:chgData name="Jackie Ryback" userId="89b8f533fca10c95" providerId="LiveId" clId="{51F1CBEA-24D3-4F1B-A9A4-D04C2F003B8E}" dt="2022-08-15T00:34:17.092" v="1717" actId="478"/>
          <ac:spMkLst>
            <pc:docMk/>
            <pc:sldMk cId="1112187463" sldId="261"/>
            <ac:spMk id="5" creationId="{82C3B716-243B-DD7E-5891-2041B5B914B4}"/>
          </ac:spMkLst>
        </pc:spChg>
        <pc:spChg chg="mod">
          <ac:chgData name="Jackie Ryback" userId="89b8f533fca10c95" providerId="LiveId" clId="{51F1CBEA-24D3-4F1B-A9A4-D04C2F003B8E}" dt="2022-08-17T12:14:33.907" v="9562"/>
          <ac:spMkLst>
            <pc:docMk/>
            <pc:sldMk cId="1112187463" sldId="261"/>
            <ac:spMk id="5" creationId="{F5DCAF34-51BD-D40C-4503-956586ED3998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6" creationId="{98CFFE8D-5D79-B07D-A6A9-7B50837357EC}"/>
          </ac:spMkLst>
        </pc:spChg>
        <pc:spChg chg="add mod">
          <ac:chgData name="Jackie Ryback" userId="89b8f533fca10c95" providerId="LiveId" clId="{51F1CBEA-24D3-4F1B-A9A4-D04C2F003B8E}" dt="2022-08-15T13:26:45.766" v="3039" actId="14100"/>
          <ac:spMkLst>
            <pc:docMk/>
            <pc:sldMk cId="1112187463" sldId="261"/>
            <ac:spMk id="7" creationId="{E1BE53D2-FCA9-8315-A84D-E33C0D26A31A}"/>
          </ac:spMkLst>
        </pc:spChg>
        <pc:spChg chg="mod">
          <ac:chgData name="Jackie Ryback" userId="89b8f533fca10c95" providerId="LiveId" clId="{51F1CBEA-24D3-4F1B-A9A4-D04C2F003B8E}" dt="2022-08-17T13:45:03.289" v="9649"/>
          <ac:spMkLst>
            <pc:docMk/>
            <pc:sldMk cId="1112187463" sldId="261"/>
            <ac:spMk id="8" creationId="{5FD89E11-9EAE-7FE3-1979-8ED7E33D659D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9" creationId="{301D98C3-477A-79F7-1DD1-048C900E0C9F}"/>
          </ac:spMkLst>
        </pc:spChg>
        <pc:spChg chg="mod">
          <ac:chgData name="Jackie Ryback" userId="89b8f533fca10c95" providerId="LiveId" clId="{51F1CBEA-24D3-4F1B-A9A4-D04C2F003B8E}" dt="2022-08-15T00:35:17.367" v="1727" actId="2711"/>
          <ac:spMkLst>
            <pc:docMk/>
            <pc:sldMk cId="1112187463" sldId="261"/>
            <ac:spMk id="10" creationId="{C85A82D8-B8AA-376D-AAA6-4DB060544844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12" creationId="{FC465D5E-105B-BA54-9558-68FDCEAE67E3}"/>
          </ac:spMkLst>
        </pc:spChg>
        <pc:spChg chg="mod">
          <ac:chgData name="Jackie Ryback" userId="89b8f533fca10c95" providerId="LiveId" clId="{51F1CBEA-24D3-4F1B-A9A4-D04C2F003B8E}" dt="2022-08-15T00:35:23.646" v="1728" actId="2711"/>
          <ac:spMkLst>
            <pc:docMk/>
            <pc:sldMk cId="1112187463" sldId="261"/>
            <ac:spMk id="13" creationId="{DC01CD5B-3AC2-FCF9-4440-3364C01F30C3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15" creationId="{110FCF9C-0522-F43D-78B4-58100629A3EB}"/>
          </ac:spMkLst>
        </pc:spChg>
        <pc:spChg chg="mod">
          <ac:chgData name="Jackie Ryback" userId="89b8f533fca10c95" providerId="LiveId" clId="{51F1CBEA-24D3-4F1B-A9A4-D04C2F003B8E}" dt="2022-08-15T00:35:29" v="1729" actId="2711"/>
          <ac:spMkLst>
            <pc:docMk/>
            <pc:sldMk cId="1112187463" sldId="261"/>
            <ac:spMk id="16" creationId="{123E030E-74F8-609C-F872-27D1ECB781F9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18" creationId="{9ACF89CB-E7F3-6FAC-8221-0CE555C0CD7D}"/>
          </ac:spMkLst>
        </pc:spChg>
        <pc:spChg chg="mod">
          <ac:chgData name="Jackie Ryback" userId="89b8f533fca10c95" providerId="LiveId" clId="{51F1CBEA-24D3-4F1B-A9A4-D04C2F003B8E}" dt="2022-08-15T00:35:34.424" v="1730" actId="2711"/>
          <ac:spMkLst>
            <pc:docMk/>
            <pc:sldMk cId="1112187463" sldId="261"/>
            <ac:spMk id="19" creationId="{FE8C016A-3F07-EB1B-A10E-565F4D234D21}"/>
          </ac:spMkLst>
        </pc:spChg>
        <pc:spChg chg="add mod">
          <ac:chgData name="Jackie Ryback" userId="89b8f533fca10c95" providerId="LiveId" clId="{51F1CBEA-24D3-4F1B-A9A4-D04C2F003B8E}" dt="2022-08-15T00:34:53.160" v="1724" actId="2711"/>
          <ac:spMkLst>
            <pc:docMk/>
            <pc:sldMk cId="1112187463" sldId="261"/>
            <ac:spMk id="20" creationId="{738FFA1C-546B-A7C3-7D15-B2B089BF95DD}"/>
          </ac:spMkLst>
        </pc:spChg>
        <pc:spChg chg="add mod">
          <ac:chgData name="Jackie Ryback" userId="89b8f533fca10c95" providerId="LiveId" clId="{51F1CBEA-24D3-4F1B-A9A4-D04C2F003B8E}" dt="2022-08-16T20:37:48.989" v="6178" actId="2711"/>
          <ac:spMkLst>
            <pc:docMk/>
            <pc:sldMk cId="1112187463" sldId="261"/>
            <ac:spMk id="21" creationId="{FF9C1013-7698-C395-1D8A-43C7C4F3F2DB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3" creationId="{570C78AA-44DA-DF3E-81A1-DD1CFBC8EAB1}"/>
          </ac:spMkLst>
        </pc:spChg>
        <pc:spChg chg="add mod">
          <ac:chgData name="Jackie Ryback" userId="89b8f533fca10c95" providerId="LiveId" clId="{51F1CBEA-24D3-4F1B-A9A4-D04C2F003B8E}" dt="2022-08-15T00:34:58.416" v="1725" actId="2711"/>
          <ac:spMkLst>
            <pc:docMk/>
            <pc:sldMk cId="1112187463" sldId="261"/>
            <ac:spMk id="24" creationId="{9FE1E06D-8578-E1F3-DAC6-8A32D7B9A7F5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5" creationId="{63722471-CE06-94DB-D6B0-D0C06970B38B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6" creationId="{BCDD307B-C57E-B9B0-14C7-E764B0A1C0C4}"/>
          </ac:spMkLst>
        </pc:spChg>
        <pc:spChg chg="add mod">
          <ac:chgData name="Jackie Ryback" userId="89b8f533fca10c95" providerId="LiveId" clId="{51F1CBEA-24D3-4F1B-A9A4-D04C2F003B8E}" dt="2022-08-15T00:35:02.873" v="1726" actId="2711"/>
          <ac:spMkLst>
            <pc:docMk/>
            <pc:sldMk cId="1112187463" sldId="261"/>
            <ac:spMk id="27" creationId="{D86ADB7C-2C13-F84A-4B8B-A20B0F0BED9A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8" creationId="{D0007181-829A-1F52-7407-09878FBF0C7A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9" creationId="{DA7F5CEA-AC05-5C23-B184-029FDB68364D}"/>
          </ac:spMkLst>
        </pc:spChg>
        <pc:spChg chg="add mod">
          <ac:chgData name="Jackie Ryback" userId="89b8f533fca10c95" providerId="LiveId" clId="{51F1CBEA-24D3-4F1B-A9A4-D04C2F003B8E}" dt="2022-08-15T00:34:42.432" v="1722" actId="2711"/>
          <ac:spMkLst>
            <pc:docMk/>
            <pc:sldMk cId="1112187463" sldId="261"/>
            <ac:spMk id="30" creationId="{903FC136-F13A-AAD9-5A6D-A32E58181741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31" creationId="{FD62F872-30C7-9B5A-68E4-687DFF177042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36" creationId="{7CF7F206-297E-6376-FED2-5798E9EFD213}"/>
          </ac:spMkLst>
        </pc:spChg>
        <pc:spChg chg="mod">
          <ac:chgData name="Jackie Ryback" userId="89b8f533fca10c95" providerId="LiveId" clId="{51F1CBEA-24D3-4F1B-A9A4-D04C2F003B8E}" dt="2022-08-15T00:35:40.512" v="1731" actId="2711"/>
          <ac:spMkLst>
            <pc:docMk/>
            <pc:sldMk cId="1112187463" sldId="261"/>
            <ac:spMk id="37" creationId="{C73AB048-0195-8180-9982-EB5570C2F9FD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39" creationId="{DCD75D1A-4A02-839A-E01B-5B514FEC6837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40" creationId="{F3CF0302-3E2D-6F33-BD40-8426629E63F9}"/>
          </ac:spMkLst>
        </pc:spChg>
        <pc:spChg chg="add mod">
          <ac:chgData name="Jackie Ryback" userId="89b8f533fca10c95" providerId="LiveId" clId="{51F1CBEA-24D3-4F1B-A9A4-D04C2F003B8E}" dt="2022-08-15T00:34:48.336" v="1723" actId="2711"/>
          <ac:spMkLst>
            <pc:docMk/>
            <pc:sldMk cId="1112187463" sldId="261"/>
            <ac:spMk id="41" creationId="{11BE79A4-A23E-A731-4464-B2D3485F649E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45" creationId="{088F38F9-CD81-F24D-5CE8-A0B3C9C302EE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46" creationId="{CCC34C3C-ACB1-525E-9FF6-D0EAF12CAD6D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1" creationId="{9E9E43F2-23A6-1802-61AC-6325669C0F53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2" creationId="{B2DDF322-B425-B6A6-21BA-A7DEFE0B33E7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4" creationId="{2C7E8997-F335-65C5-E517-AEB253371261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5" creationId="{EC965A50-E3DF-5C65-3A17-9A8A3BD6D227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6" creationId="{51DF6926-3006-E5E4-9987-F341ED8ADFF1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7" creationId="{0947311C-C334-ACCB-6469-DAB4BE67C0F6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8" creationId="{5A2FD16C-9203-4E0D-4C78-4C20508F07FA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9" creationId="{DD546295-D29D-BC08-0C19-B64E4FE9E892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0" creationId="{00BAB360-EC92-6882-5351-61EB77DA47B0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1" creationId="{90F9A941-F943-E2AC-EA31-52A92A31A6E6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2" creationId="{0385719D-332E-E8B8-B965-D290F7D08857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8" creationId="{E6E54301-C79F-DB12-710E-C7A2AA60048E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9" creationId="{48150429-9F31-9E82-D309-829375ED31B4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0" creationId="{7E57EA77-1A9C-669D-CDB0-53AE9E983306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1" creationId="{8EE78422-F591-D098-C8F5-5520020CD8FA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2" creationId="{35E22387-2251-C3DB-A6A3-D11B1AA1CC0B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3" creationId="{3CA9F3C6-FD63-DE66-BA08-8C69BBD6A3C6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4" creationId="{43A8D72B-7522-5B6B-3B0F-81BA3FC509AB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5" creationId="{6A042F87-2871-CE08-141C-6750EE13D109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6" creationId="{9C1606D3-5320-D6F1-5D42-29DD3DCFED62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7" creationId="{44490BBA-EBA2-4DCF-F4F3-85471028C328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8" creationId="{0166DC60-D91A-DC3A-9DF2-B355D9DFC873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9" creationId="{206113FA-A17C-F374-2DEF-F57515C6A46A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80" creationId="{59A324EC-1FF0-A4D9-1A62-92EC6057A193}"/>
          </ac:spMkLst>
        </pc:spChg>
        <pc:spChg chg="add mod">
          <ac:chgData name="Jackie Ryback" userId="89b8f533fca10c95" providerId="LiveId" clId="{51F1CBEA-24D3-4F1B-A9A4-D04C2F003B8E}" dt="2022-08-16T23:50:30.976" v="9291" actId="14100"/>
          <ac:spMkLst>
            <pc:docMk/>
            <pc:sldMk cId="1112187463" sldId="261"/>
            <ac:spMk id="81" creationId="{FBE58405-A777-882E-9BF0-224ED95BA174}"/>
          </ac:spMkLst>
        </pc:spChg>
        <pc:grpChg chg="add del mod">
          <ac:chgData name="Jackie Ryback" userId="89b8f533fca10c95" providerId="LiveId" clId="{51F1CBEA-24D3-4F1B-A9A4-D04C2F003B8E}" dt="2022-08-17T13:45:02.977" v="9648" actId="478"/>
          <ac:grpSpMkLst>
            <pc:docMk/>
            <pc:sldMk cId="1112187463" sldId="261"/>
            <ac:grpSpMk id="3" creationId="{01818283-8CBC-81CC-1075-F53DA04130F2}"/>
          </ac:grpSpMkLst>
        </pc:grpChg>
        <pc:grpChg chg="add mod">
          <ac:chgData name="Jackie Ryback" userId="89b8f533fca10c95" providerId="LiveId" clId="{51F1CBEA-24D3-4F1B-A9A4-D04C2F003B8E}" dt="2022-08-17T13:45:04.860" v="9650" actId="167"/>
          <ac:grpSpMkLst>
            <pc:docMk/>
            <pc:sldMk cId="1112187463" sldId="261"/>
            <ac:grpSpMk id="6" creationId="{7565A62E-D3B2-80A5-5501-0DE3CBAE1C28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8" creationId="{EADB009D-B1E5-9147-7DE3-A7A566852D9F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11" creationId="{9FDAB7DF-FB2C-3E5E-334D-6396ED1A8F0E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14" creationId="{4F4673FA-11C6-B9C1-BBAB-F70EF01F459F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17" creationId="{DEFA0E37-44B5-BB00-ADC6-B9B01051EA17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35" creationId="{6D8B93A8-49AD-1B28-49E1-FF3DBBF527CB}"/>
          </ac:grpSpMkLst>
        </pc:grpChg>
        <pc:grpChg chg="add del mod">
          <ac:chgData name="Jackie Ryback" userId="89b8f533fca10c95" providerId="LiveId" clId="{51F1CBEA-24D3-4F1B-A9A4-D04C2F003B8E}" dt="2022-08-16T20:38:03.171" v="6179" actId="478"/>
          <ac:grpSpMkLst>
            <pc:docMk/>
            <pc:sldMk cId="1112187463" sldId="261"/>
            <ac:grpSpMk id="42" creationId="{5A90C1F5-975F-C45D-BCB3-1FF9F6BA61BA}"/>
          </ac:grpSpMkLst>
        </pc:grpChg>
        <pc:grpChg chg="add mod">
          <ac:chgData name="Jackie Ryback" userId="89b8f533fca10c95" providerId="LiveId" clId="{51F1CBEA-24D3-4F1B-A9A4-D04C2F003B8E}" dt="2022-08-16T20:38:25.107" v="6193" actId="1076"/>
          <ac:grpSpMkLst>
            <pc:docMk/>
            <pc:sldMk cId="1112187463" sldId="261"/>
            <ac:grpSpMk id="44" creationId="{5AD9F528-AA6F-33C0-CEEF-B8B207DBBD31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47" creationId="{B0488950-EE48-15E9-AD1E-671C8D14CF09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48" creationId="{01C85D1A-F88D-6133-7A85-4691A392AC3C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49" creationId="{0288A500-243B-548D-A80B-B7A0DC14F39C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50" creationId="{4D661E17-BA90-16B4-D03A-9DC0E3D7B801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66" creationId="{778E2B01-F51B-BB1D-DEB0-1C4F2922F891}"/>
          </ac:grpSpMkLst>
        </pc:grpChg>
        <pc:picChg chg="mod">
          <ac:chgData name="Jackie Ryback" userId="89b8f533fca10c95" providerId="LiveId" clId="{51F1CBEA-24D3-4F1B-A9A4-D04C2F003B8E}" dt="2022-08-17T12:14:33.907" v="9562"/>
          <ac:picMkLst>
            <pc:docMk/>
            <pc:sldMk cId="1112187463" sldId="261"/>
            <ac:picMk id="4" creationId="{7DD41F38-D541-1FFA-FD1F-C8CBC73971A6}"/>
          </ac:picMkLst>
        </pc:picChg>
        <pc:picChg chg="mod">
          <ac:chgData name="Jackie Ryback" userId="89b8f533fca10c95" providerId="LiveId" clId="{51F1CBEA-24D3-4F1B-A9A4-D04C2F003B8E}" dt="2022-08-17T13:45:03.289" v="9649"/>
          <ac:picMkLst>
            <pc:docMk/>
            <pc:sldMk cId="1112187463" sldId="261"/>
            <ac:picMk id="7" creationId="{C24C69E2-6844-3ECC-C7A5-E079B3B66B84}"/>
          </ac:picMkLst>
        </pc:pic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22" creationId="{F61D3EF1-BC84-84C3-827F-B9558A279C76}"/>
          </ac:cxnSpMkLst>
        </pc:cxn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32" creationId="{0F82497F-6A6A-7959-4F1D-AB47C241D919}"/>
          </ac:cxnSpMkLst>
        </pc:cxn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33" creationId="{6BE1B954-4874-03A3-02E5-3EFAE2920556}"/>
          </ac:cxnSpMkLst>
        </pc:cxn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34" creationId="{0B1A6FCA-5DDB-AD22-F71E-68DF689E7685}"/>
          </ac:cxnSpMkLst>
        </pc:cxn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38" creationId="{D382E2A0-2A1C-F595-40B4-AE09A6551672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53" creationId="{CBBF0900-CA13-2FC7-5DB5-88F44644CD4A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63" creationId="{9607C1D6-99B1-565C-237A-1C192C0A597F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64" creationId="{443B571B-C527-6058-F38C-2D615AFA570C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65" creationId="{94B2CF08-CF8E-8573-3F7F-05EB010A9BFB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67" creationId="{76D100EB-39A0-5AA0-CBED-930A83747E17}"/>
          </ac:cxnSpMkLst>
        </pc:cxnChg>
      </pc:sldChg>
      <pc:sldChg chg="addSp delSp modSp new mod">
        <pc:chgData name="Jackie Ryback" userId="89b8f533fca10c95" providerId="LiveId" clId="{51F1CBEA-24D3-4F1B-A9A4-D04C2F003B8E}" dt="2022-08-17T13:45:46.845" v="9674" actId="167"/>
        <pc:sldMkLst>
          <pc:docMk/>
          <pc:sldMk cId="2354070171" sldId="262"/>
        </pc:sldMkLst>
        <pc:spChg chg="mod">
          <ac:chgData name="Jackie Ryback" userId="89b8f533fca10c95" providerId="LiveId" clId="{51F1CBEA-24D3-4F1B-A9A4-D04C2F003B8E}" dt="2022-08-15T19:43:09.056" v="4737" actId="1076"/>
          <ac:spMkLst>
            <pc:docMk/>
            <pc:sldMk cId="2354070171" sldId="262"/>
            <ac:spMk id="2" creationId="{2030ADE9-C977-BF9B-C7A5-F7EB0BFCA38B}"/>
          </ac:spMkLst>
        </pc:spChg>
        <pc:spChg chg="mod">
          <ac:chgData name="Jackie Ryback" userId="89b8f533fca10c95" providerId="LiveId" clId="{51F1CBEA-24D3-4F1B-A9A4-D04C2F003B8E}" dt="2022-08-15T19:53:16.223" v="4965" actId="1076"/>
          <ac:spMkLst>
            <pc:docMk/>
            <pc:sldMk cId="2354070171" sldId="262"/>
            <ac:spMk id="3" creationId="{60738AEE-622C-9C9E-5976-2819FEFDC7F8}"/>
          </ac:spMkLst>
        </pc:spChg>
        <pc:spChg chg="add mod">
          <ac:chgData name="Jackie Ryback" userId="89b8f533fca10c95" providerId="LiveId" clId="{51F1CBEA-24D3-4F1B-A9A4-D04C2F003B8E}" dt="2022-08-15T19:43:14.001" v="4739" actId="1076"/>
          <ac:spMkLst>
            <pc:docMk/>
            <pc:sldMk cId="2354070171" sldId="262"/>
            <ac:spMk id="4" creationId="{FA4FEBC3-0015-41F9-0D88-1DD05EFC71C0}"/>
          </ac:spMkLst>
        </pc:spChg>
        <pc:spChg chg="mod">
          <ac:chgData name="Jackie Ryback" userId="89b8f533fca10c95" providerId="LiveId" clId="{51F1CBEA-24D3-4F1B-A9A4-D04C2F003B8E}" dt="2022-08-15T19:04:30.219" v="4313" actId="207"/>
          <ac:spMkLst>
            <pc:docMk/>
            <pc:sldMk cId="2354070171" sldId="262"/>
            <ac:spMk id="6" creationId="{48A3686E-04F4-8D15-E0EF-AB4B9F553AEE}"/>
          </ac:spMkLst>
        </pc:spChg>
        <pc:spChg chg="mod">
          <ac:chgData name="Jackie Ryback" userId="89b8f533fca10c95" providerId="LiveId" clId="{51F1CBEA-24D3-4F1B-A9A4-D04C2F003B8E}" dt="2022-08-15T19:04:30.219" v="4313" actId="207"/>
          <ac:spMkLst>
            <pc:docMk/>
            <pc:sldMk cId="2354070171" sldId="262"/>
            <ac:spMk id="7" creationId="{DCBB8200-1A73-068B-A795-43A7D70DF3AF}"/>
          </ac:spMkLst>
        </pc:spChg>
        <pc:spChg chg="del mod">
          <ac:chgData name="Jackie Ryback" userId="89b8f533fca10c95" providerId="LiveId" clId="{51F1CBEA-24D3-4F1B-A9A4-D04C2F003B8E}" dt="2022-08-15T19:04:37.073" v="4314" actId="478"/>
          <ac:spMkLst>
            <pc:docMk/>
            <pc:sldMk cId="2354070171" sldId="262"/>
            <ac:spMk id="8" creationId="{5AD18D87-6FC5-9CD2-B998-13F2C25C15D6}"/>
          </ac:spMkLst>
        </pc:spChg>
        <pc:spChg chg="mod">
          <ac:chgData name="Jackie Ryback" userId="89b8f533fca10c95" providerId="LiveId" clId="{51F1CBEA-24D3-4F1B-A9A4-D04C2F003B8E}" dt="2022-08-15T19:04:30.219" v="4313" actId="207"/>
          <ac:spMkLst>
            <pc:docMk/>
            <pc:sldMk cId="2354070171" sldId="262"/>
            <ac:spMk id="9" creationId="{6C0ABB41-E9FC-C3D6-5359-A83AF4EC2FF6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1" creationId="{8810D165-356F-E671-1A58-420B4025D437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2" creationId="{70C18C60-64AB-2B67-DB33-7851F3B888F9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3" creationId="{C2B5B4F2-041D-4FD3-7D9E-E41D8627007C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4" creationId="{F3A916EF-7CA7-7588-3E77-384AC4033835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5" creationId="{513AB481-CFCB-1942-7DA1-65160CAEF10E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6" creationId="{CFDD2662-42D3-980F-8526-9D9282E83224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7" creationId="{CF84879D-8D15-DD35-A37A-9FECC1EC4A6B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8" creationId="{C8CEB195-6B57-CC2A-787C-EBBA8BC59FBA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9" creationId="{E28C34DC-05AB-EB2E-594C-CB3B730B1D2A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0" creationId="{DFE0FAC0-B75F-1883-8644-86AF88286CF6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1" creationId="{D4DA0C0B-5410-6D2B-A673-D77E0AB8C0D7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2" creationId="{B723C8CC-1093-E9AE-780F-9BEBF67D7B7A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3" creationId="{EBEB194D-F398-5AFE-DADD-37E26B589348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4" creationId="{3B1EA096-382A-5F67-D577-F337B306AC9D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5" creationId="{44008AC1-B065-E934-570E-F283A5B546DE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6" creationId="{48FE7726-F667-F2E9-7D32-59B2B4CEC462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7" creationId="{1B4D58BA-C95E-1317-44CA-EF09DEB6BF25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8" creationId="{5F307AE0-369C-605D-FDC4-5756678851EC}"/>
          </ac:spMkLst>
        </pc:spChg>
        <pc:spChg chg="add mod">
          <ac:chgData name="Jackie Ryback" userId="89b8f533fca10c95" providerId="LiveId" clId="{51F1CBEA-24D3-4F1B-A9A4-D04C2F003B8E}" dt="2022-08-16T23:40:20.114" v="9105" actId="207"/>
          <ac:spMkLst>
            <pc:docMk/>
            <pc:sldMk cId="2354070171" sldId="262"/>
            <ac:spMk id="29" creationId="{8DAD3151-3F54-464F-1F03-B71D2589FD14}"/>
          </ac:spMkLst>
        </pc:spChg>
        <pc:spChg chg="mod">
          <ac:chgData name="Jackie Ryback" userId="89b8f533fca10c95" providerId="LiveId" clId="{51F1CBEA-24D3-4F1B-A9A4-D04C2F003B8E}" dt="2022-08-17T12:18:05.497" v="9583"/>
          <ac:spMkLst>
            <pc:docMk/>
            <pc:sldMk cId="2354070171" sldId="262"/>
            <ac:spMk id="31" creationId="{A3D50643-23C5-A1B3-58A9-0D46509D1B7F}"/>
          </ac:spMkLst>
        </pc:spChg>
        <pc:spChg chg="mod">
          <ac:chgData name="Jackie Ryback" userId="89b8f533fca10c95" providerId="LiveId" clId="{51F1CBEA-24D3-4F1B-A9A4-D04C2F003B8E}" dt="2022-08-17T13:45:43.643" v="9673"/>
          <ac:spMkLst>
            <pc:docMk/>
            <pc:sldMk cId="2354070171" sldId="262"/>
            <ac:spMk id="34" creationId="{F3C28798-F356-D15B-60D2-C2A50EEF50EC}"/>
          </ac:spMkLst>
        </pc:spChg>
        <pc:grpChg chg="add mod">
          <ac:chgData name="Jackie Ryback" userId="89b8f533fca10c95" providerId="LiveId" clId="{51F1CBEA-24D3-4F1B-A9A4-D04C2F003B8E}" dt="2022-08-15T19:44:47.703" v="4750" actId="1076"/>
          <ac:grpSpMkLst>
            <pc:docMk/>
            <pc:sldMk cId="2354070171" sldId="262"/>
            <ac:grpSpMk id="5" creationId="{528BC98A-3918-68B6-E653-5B1A62D8BB75}"/>
          </ac:grpSpMkLst>
        </pc:grpChg>
        <pc:grpChg chg="add del mod">
          <ac:chgData name="Jackie Ryback" userId="89b8f533fca10c95" providerId="LiveId" clId="{51F1CBEA-24D3-4F1B-A9A4-D04C2F003B8E}" dt="2022-08-17T13:45:43.277" v="9672" actId="478"/>
          <ac:grpSpMkLst>
            <pc:docMk/>
            <pc:sldMk cId="2354070171" sldId="262"/>
            <ac:grpSpMk id="8" creationId="{773929D1-F73C-DBA4-72D9-D0A51D23342C}"/>
          </ac:grpSpMkLst>
        </pc:grpChg>
        <pc:grpChg chg="add mod">
          <ac:chgData name="Jackie Ryback" userId="89b8f533fca10c95" providerId="LiveId" clId="{51F1CBEA-24D3-4F1B-A9A4-D04C2F003B8E}" dt="2022-08-15T19:45:25.631" v="4759" actId="1038"/>
          <ac:grpSpMkLst>
            <pc:docMk/>
            <pc:sldMk cId="2354070171" sldId="262"/>
            <ac:grpSpMk id="10" creationId="{BCCB5407-B5F0-3EFD-670F-D8CCE19B105D}"/>
          </ac:grpSpMkLst>
        </pc:grpChg>
        <pc:grpChg chg="add mod">
          <ac:chgData name="Jackie Ryback" userId="89b8f533fca10c95" providerId="LiveId" clId="{51F1CBEA-24D3-4F1B-A9A4-D04C2F003B8E}" dt="2022-08-17T13:45:46.845" v="9674" actId="167"/>
          <ac:grpSpMkLst>
            <pc:docMk/>
            <pc:sldMk cId="2354070171" sldId="262"/>
            <ac:grpSpMk id="32" creationId="{0AE9B896-5AA9-C765-426E-6BF7819BB1E6}"/>
          </ac:grpSpMkLst>
        </pc:grpChg>
        <pc:picChg chg="mod">
          <ac:chgData name="Jackie Ryback" userId="89b8f533fca10c95" providerId="LiveId" clId="{51F1CBEA-24D3-4F1B-A9A4-D04C2F003B8E}" dt="2022-08-17T12:18:05.497" v="9583"/>
          <ac:picMkLst>
            <pc:docMk/>
            <pc:sldMk cId="2354070171" sldId="262"/>
            <ac:picMk id="30" creationId="{BFE21C82-9899-B4F9-8634-A60963E260CC}"/>
          </ac:picMkLst>
        </pc:picChg>
        <pc:picChg chg="mod">
          <ac:chgData name="Jackie Ryback" userId="89b8f533fca10c95" providerId="LiveId" clId="{51F1CBEA-24D3-4F1B-A9A4-D04C2F003B8E}" dt="2022-08-17T13:45:43.643" v="9673"/>
          <ac:picMkLst>
            <pc:docMk/>
            <pc:sldMk cId="2354070171" sldId="262"/>
            <ac:picMk id="33" creationId="{BB193255-4226-9D19-6166-F26045784D65}"/>
          </ac:picMkLst>
        </pc:picChg>
      </pc:sldChg>
      <pc:sldChg chg="addSp delSp modSp new mod setBg">
        <pc:chgData name="Jackie Ryback" userId="89b8f533fca10c95" providerId="LiveId" clId="{51F1CBEA-24D3-4F1B-A9A4-D04C2F003B8E}" dt="2022-08-17T13:45:31.180" v="9665" actId="167"/>
        <pc:sldMkLst>
          <pc:docMk/>
          <pc:sldMk cId="1522453678" sldId="263"/>
        </pc:sldMkLst>
        <pc:spChg chg="mod">
          <ac:chgData name="Jackie Ryback" userId="89b8f533fca10c95" providerId="LiveId" clId="{51F1CBEA-24D3-4F1B-A9A4-D04C2F003B8E}" dt="2022-08-15T18:40:35.603" v="4172" actId="1076"/>
          <ac:spMkLst>
            <pc:docMk/>
            <pc:sldMk cId="1522453678" sldId="263"/>
            <ac:spMk id="2" creationId="{8DB470E0-ED4B-1633-F1AE-6632EFBCADA2}"/>
          </ac:spMkLst>
        </pc:spChg>
        <pc:spChg chg="mod">
          <ac:chgData name="Jackie Ryback" userId="89b8f533fca10c95" providerId="LiveId" clId="{51F1CBEA-24D3-4F1B-A9A4-D04C2F003B8E}" dt="2022-08-15T19:42:09.496" v="4681" actId="14100"/>
          <ac:spMkLst>
            <pc:docMk/>
            <pc:sldMk cId="1522453678" sldId="263"/>
            <ac:spMk id="3" creationId="{B2F3FC69-4366-D15E-1E74-117FB9196E90}"/>
          </ac:spMkLst>
        </pc:spChg>
        <pc:spChg chg="add del mod">
          <ac:chgData name="Jackie Ryback" userId="89b8f533fca10c95" providerId="LiveId" clId="{51F1CBEA-24D3-4F1B-A9A4-D04C2F003B8E}" dt="2022-08-15T14:20:42.600" v="3176" actId="21"/>
          <ac:spMkLst>
            <pc:docMk/>
            <pc:sldMk cId="1522453678" sldId="263"/>
            <ac:spMk id="4" creationId="{6CD28ACA-347C-2F2E-01A3-1D305C2ECE94}"/>
          </ac:spMkLst>
        </pc:spChg>
        <pc:spChg chg="mod">
          <ac:chgData name="Jackie Ryback" userId="89b8f533fca10c95" providerId="LiveId" clId="{51F1CBEA-24D3-4F1B-A9A4-D04C2F003B8E}" dt="2022-08-17T12:16:05.677" v="9572"/>
          <ac:spMkLst>
            <pc:docMk/>
            <pc:sldMk cId="1522453678" sldId="263"/>
            <ac:spMk id="7" creationId="{61BDEA87-55EE-5686-6313-9138C46ABA02}"/>
          </ac:spMkLst>
        </pc:spChg>
        <pc:spChg chg="add del mod ord">
          <ac:chgData name="Jackie Ryback" userId="89b8f533fca10c95" providerId="LiveId" clId="{51F1CBEA-24D3-4F1B-A9A4-D04C2F003B8E}" dt="2022-08-15T16:49:53.937" v="3613" actId="478"/>
          <ac:spMkLst>
            <pc:docMk/>
            <pc:sldMk cId="1522453678" sldId="263"/>
            <ac:spMk id="8" creationId="{55C3276D-5FD5-2C1D-2C36-A32A6A1387E4}"/>
          </ac:spMkLst>
        </pc:spChg>
        <pc:spChg chg="add del mod ord">
          <ac:chgData name="Jackie Ryback" userId="89b8f533fca10c95" providerId="LiveId" clId="{51F1CBEA-24D3-4F1B-A9A4-D04C2F003B8E}" dt="2022-08-15T16:50:54.665" v="3624" actId="478"/>
          <ac:spMkLst>
            <pc:docMk/>
            <pc:sldMk cId="1522453678" sldId="263"/>
            <ac:spMk id="9" creationId="{D5F57C4B-6875-AFAA-AF24-F0E5BDF7729E}"/>
          </ac:spMkLst>
        </pc:spChg>
        <pc:spChg chg="mod">
          <ac:chgData name="Jackie Ryback" userId="89b8f533fca10c95" providerId="LiveId" clId="{51F1CBEA-24D3-4F1B-A9A4-D04C2F003B8E}" dt="2022-08-17T13:45:28.972" v="9664"/>
          <ac:spMkLst>
            <pc:docMk/>
            <pc:sldMk cId="1522453678" sldId="263"/>
            <ac:spMk id="10" creationId="{18DA1C4F-DD58-1FDA-2AB9-AF1C63147A0B}"/>
          </ac:spMkLst>
        </pc:spChg>
        <pc:spChg chg="add mod ord">
          <ac:chgData name="Jackie Ryback" userId="89b8f533fca10c95" providerId="LiveId" clId="{51F1CBEA-24D3-4F1B-A9A4-D04C2F003B8E}" dt="2022-08-15T19:44:33.703" v="4748" actId="14100"/>
          <ac:spMkLst>
            <pc:docMk/>
            <pc:sldMk cId="1522453678" sldId="263"/>
            <ac:spMk id="16" creationId="{5453148B-17E6-BBFC-39EF-C5E33EA8A0F5}"/>
          </ac:spMkLst>
        </pc:spChg>
        <pc:grpChg chg="add del mod">
          <ac:chgData name="Jackie Ryback" userId="89b8f533fca10c95" providerId="LiveId" clId="{51F1CBEA-24D3-4F1B-A9A4-D04C2F003B8E}" dt="2022-08-17T13:45:28.088" v="9663" actId="478"/>
          <ac:grpSpMkLst>
            <pc:docMk/>
            <pc:sldMk cId="1522453678" sldId="263"/>
            <ac:grpSpMk id="4" creationId="{D95DC771-DDE7-E303-F67D-F22806EB7F6E}"/>
          </ac:grpSpMkLst>
        </pc:grpChg>
        <pc:grpChg chg="add mod">
          <ac:chgData name="Jackie Ryback" userId="89b8f533fca10c95" providerId="LiveId" clId="{51F1CBEA-24D3-4F1B-A9A4-D04C2F003B8E}" dt="2022-08-17T13:45:31.180" v="9665" actId="167"/>
          <ac:grpSpMkLst>
            <pc:docMk/>
            <pc:sldMk cId="1522453678" sldId="263"/>
            <ac:grpSpMk id="8" creationId="{28FD091A-802E-EC88-BAA5-A5C5673D1373}"/>
          </ac:grpSpMkLst>
        </pc:grpChg>
        <pc:grpChg chg="add del mod">
          <ac:chgData name="Jackie Ryback" userId="89b8f533fca10c95" providerId="LiveId" clId="{51F1CBEA-24D3-4F1B-A9A4-D04C2F003B8E}" dt="2022-08-15T16:52:26.674" v="3642" actId="478"/>
          <ac:grpSpMkLst>
            <pc:docMk/>
            <pc:sldMk cId="1522453678" sldId="263"/>
            <ac:grpSpMk id="10" creationId="{78B24898-3117-55CC-7228-2B68D93B1371}"/>
          </ac:grpSpMkLst>
        </pc:grpChg>
        <pc:grpChg chg="add mod">
          <ac:chgData name="Jackie Ryback" userId="89b8f533fca10c95" providerId="LiveId" clId="{51F1CBEA-24D3-4F1B-A9A4-D04C2F003B8E}" dt="2022-08-15T18:41:58.491" v="4184" actId="1037"/>
          <ac:grpSpMkLst>
            <pc:docMk/>
            <pc:sldMk cId="1522453678" sldId="263"/>
            <ac:grpSpMk id="15" creationId="{7AA8EC8B-AD9B-A740-BC49-48ED765B033B}"/>
          </ac:grpSpMkLst>
        </pc:grpChg>
        <pc:picChg chg="add mod topLvl">
          <ac:chgData name="Jackie Ryback" userId="89b8f533fca10c95" providerId="LiveId" clId="{51F1CBEA-24D3-4F1B-A9A4-D04C2F003B8E}" dt="2022-08-15T16:52:58.019" v="3649" actId="164"/>
          <ac:picMkLst>
            <pc:docMk/>
            <pc:sldMk cId="1522453678" sldId="263"/>
            <ac:picMk id="5" creationId="{A04A6DEE-2169-A4C4-5F00-A03858289194}"/>
          </ac:picMkLst>
        </pc:picChg>
        <pc:picChg chg="mod">
          <ac:chgData name="Jackie Ryback" userId="89b8f533fca10c95" providerId="LiveId" clId="{51F1CBEA-24D3-4F1B-A9A4-D04C2F003B8E}" dt="2022-08-17T12:16:05.677" v="9572"/>
          <ac:picMkLst>
            <pc:docMk/>
            <pc:sldMk cId="1522453678" sldId="263"/>
            <ac:picMk id="6" creationId="{F8E51CAE-A234-66A5-A377-D70B83B16F3C}"/>
          </ac:picMkLst>
        </pc:picChg>
        <pc:picChg chg="add del mod topLvl">
          <ac:chgData name="Jackie Ryback" userId="89b8f533fca10c95" providerId="LiveId" clId="{51F1CBEA-24D3-4F1B-A9A4-D04C2F003B8E}" dt="2022-08-15T16:52:26.674" v="3642" actId="478"/>
          <ac:picMkLst>
            <pc:docMk/>
            <pc:sldMk cId="1522453678" sldId="263"/>
            <ac:picMk id="7" creationId="{D67803BA-3EDA-8C22-C93E-BA2557E0272E}"/>
          </ac:picMkLst>
        </pc:picChg>
        <pc:picChg chg="mod">
          <ac:chgData name="Jackie Ryback" userId="89b8f533fca10c95" providerId="LiveId" clId="{51F1CBEA-24D3-4F1B-A9A4-D04C2F003B8E}" dt="2022-08-17T13:45:28.972" v="9664"/>
          <ac:picMkLst>
            <pc:docMk/>
            <pc:sldMk cId="1522453678" sldId="263"/>
            <ac:picMk id="9" creationId="{20C4B259-C2C7-6DC7-A1E8-750E0B810D7C}"/>
          </ac:picMkLst>
        </pc:picChg>
        <pc:picChg chg="add del mod">
          <ac:chgData name="Jackie Ryback" userId="89b8f533fca10c95" providerId="LiveId" clId="{51F1CBEA-24D3-4F1B-A9A4-D04C2F003B8E}" dt="2022-08-15T16:52:45.434" v="3645" actId="478"/>
          <ac:picMkLst>
            <pc:docMk/>
            <pc:sldMk cId="1522453678" sldId="263"/>
            <ac:picMk id="12" creationId="{C0C22D4D-C69A-75EF-2779-2DDD44C475FD}"/>
          </ac:picMkLst>
        </pc:picChg>
        <pc:picChg chg="add mod">
          <ac:chgData name="Jackie Ryback" userId="89b8f533fca10c95" providerId="LiveId" clId="{51F1CBEA-24D3-4F1B-A9A4-D04C2F003B8E}" dt="2022-08-15T19:44:29.232" v="4746" actId="1076"/>
          <ac:picMkLst>
            <pc:docMk/>
            <pc:sldMk cId="1522453678" sldId="263"/>
            <ac:picMk id="14" creationId="{1A2AFC44-7832-8E8C-86E4-DA37A441E78D}"/>
          </ac:picMkLst>
        </pc:picChg>
      </pc:sldChg>
      <pc:sldChg chg="addSp delSp modSp new del mod setBg addAnim delAnim">
        <pc:chgData name="Jackie Ryback" userId="89b8f533fca10c95" providerId="LiveId" clId="{51F1CBEA-24D3-4F1B-A9A4-D04C2F003B8E}" dt="2022-08-15T15:17:44.301" v="3305" actId="2696"/>
        <pc:sldMkLst>
          <pc:docMk/>
          <pc:sldMk cId="2005423429" sldId="264"/>
        </pc:sldMkLst>
        <pc:spChg chg="del mod ord">
          <ac:chgData name="Jackie Ryback" userId="89b8f533fca10c95" providerId="LiveId" clId="{51F1CBEA-24D3-4F1B-A9A4-D04C2F003B8E}" dt="2022-08-15T13:54:16.866" v="3093" actId="478"/>
          <ac:spMkLst>
            <pc:docMk/>
            <pc:sldMk cId="2005423429" sldId="264"/>
            <ac:spMk id="2" creationId="{9D789D60-47E1-E7F4-271E-8A4010E6E582}"/>
          </ac:spMkLst>
        </pc:spChg>
        <pc:spChg chg="del mod">
          <ac:chgData name="Jackie Ryback" userId="89b8f533fca10c95" providerId="LiveId" clId="{51F1CBEA-24D3-4F1B-A9A4-D04C2F003B8E}" dt="2022-08-15T13:02:52.051" v="2565" actId="478"/>
          <ac:spMkLst>
            <pc:docMk/>
            <pc:sldMk cId="2005423429" sldId="264"/>
            <ac:spMk id="3" creationId="{D9DA2E08-E362-817B-D6B2-13BD102B4D1D}"/>
          </ac:spMkLst>
        </pc:spChg>
        <pc:spChg chg="add mod">
          <ac:chgData name="Jackie Ryback" userId="89b8f533fca10c95" providerId="LiveId" clId="{51F1CBEA-24D3-4F1B-A9A4-D04C2F003B8E}" dt="2022-08-15T13:55:58.380" v="3143" actId="1076"/>
          <ac:spMkLst>
            <pc:docMk/>
            <pc:sldMk cId="2005423429" sldId="264"/>
            <ac:spMk id="4" creationId="{5D0A152E-982F-4BA7-FBE0-E8D746FBC429}"/>
          </ac:spMkLst>
        </pc:spChg>
        <pc:spChg chg="add del">
          <ac:chgData name="Jackie Ryback" userId="89b8f533fca10c95" providerId="LiveId" clId="{51F1CBEA-24D3-4F1B-A9A4-D04C2F003B8E}" dt="2022-08-15T13:53:57.585" v="3088" actId="26606"/>
          <ac:spMkLst>
            <pc:docMk/>
            <pc:sldMk cId="2005423429" sldId="264"/>
            <ac:spMk id="2055" creationId="{87CC2527-562A-4F69-B487-4371E5B243E7}"/>
          </ac:spMkLst>
        </pc:spChg>
        <pc:picChg chg="add del mod">
          <ac:chgData name="Jackie Ryback" userId="89b8f533fca10c95" providerId="LiveId" clId="{51F1CBEA-24D3-4F1B-A9A4-D04C2F003B8E}" dt="2022-08-15T13:54:08.265" v="3091" actId="167"/>
          <ac:picMkLst>
            <pc:docMk/>
            <pc:sldMk cId="2005423429" sldId="264"/>
            <ac:picMk id="2050" creationId="{2A5B8CF3-0787-E0BE-406C-798D18A645E4}"/>
          </ac:picMkLst>
        </pc:picChg>
        <pc:cxnChg chg="add del">
          <ac:chgData name="Jackie Ryback" userId="89b8f533fca10c95" providerId="LiveId" clId="{51F1CBEA-24D3-4F1B-A9A4-D04C2F003B8E}" dt="2022-08-15T13:53:57.585" v="3088" actId="26606"/>
          <ac:cxnSpMkLst>
            <pc:docMk/>
            <pc:sldMk cId="2005423429" sldId="264"/>
            <ac:cxnSpMk id="2057" creationId="{BCDAEC91-5BCE-4B55-9CC0-43EF94CB734B}"/>
          </ac:cxnSpMkLst>
        </pc:cxnChg>
      </pc:sldChg>
      <pc:sldChg chg="addSp delSp modSp new del mod">
        <pc:chgData name="Jackie Ryback" userId="89b8f533fca10c95" providerId="LiveId" clId="{51F1CBEA-24D3-4F1B-A9A4-D04C2F003B8E}" dt="2022-08-15T15:21:44.735" v="3361" actId="2696"/>
        <pc:sldMkLst>
          <pc:docMk/>
          <pc:sldMk cId="4082459957" sldId="265"/>
        </pc:sldMkLst>
        <pc:spChg chg="mod">
          <ac:chgData name="Jackie Ryback" userId="89b8f533fca10c95" providerId="LiveId" clId="{51F1CBEA-24D3-4F1B-A9A4-D04C2F003B8E}" dt="2022-08-15T13:56:25.517" v="3145" actId="1076"/>
          <ac:spMkLst>
            <pc:docMk/>
            <pc:sldMk cId="4082459957" sldId="265"/>
            <ac:spMk id="2" creationId="{529A5E15-BE86-3D33-BE11-5662C31E5172}"/>
          </ac:spMkLst>
        </pc:spChg>
        <pc:spChg chg="del">
          <ac:chgData name="Jackie Ryback" userId="89b8f533fca10c95" providerId="LiveId" clId="{51F1CBEA-24D3-4F1B-A9A4-D04C2F003B8E}" dt="2022-08-15T13:24:35.305" v="3012" actId="478"/>
          <ac:spMkLst>
            <pc:docMk/>
            <pc:sldMk cId="4082459957" sldId="265"/>
            <ac:spMk id="3" creationId="{08AB558E-F899-E910-DC66-E86E40822DAB}"/>
          </ac:spMkLst>
        </pc:spChg>
        <pc:picChg chg="add mod">
          <ac:chgData name="Jackie Ryback" userId="89b8f533fca10c95" providerId="LiveId" clId="{51F1CBEA-24D3-4F1B-A9A4-D04C2F003B8E}" dt="2022-08-15T13:56:21.861" v="3144" actId="1076"/>
          <ac:picMkLst>
            <pc:docMk/>
            <pc:sldMk cId="4082459957" sldId="265"/>
            <ac:picMk id="4" creationId="{1A7C64F9-86A8-60FD-66B3-9A6A3EE337E7}"/>
          </ac:picMkLst>
        </pc:picChg>
      </pc:sldChg>
      <pc:sldChg chg="addSp delSp modSp new del mod setBg delDesignElem">
        <pc:chgData name="Jackie Ryback" userId="89b8f533fca10c95" providerId="LiveId" clId="{51F1CBEA-24D3-4F1B-A9A4-D04C2F003B8E}" dt="2022-08-15T15:27:20.292" v="3488" actId="2696"/>
        <pc:sldMkLst>
          <pc:docMk/>
          <pc:sldMk cId="1745065133" sldId="266"/>
        </pc:sldMkLst>
        <pc:spChg chg="mod ord">
          <ac:chgData name="Jackie Ryback" userId="89b8f533fca10c95" providerId="LiveId" clId="{51F1CBEA-24D3-4F1B-A9A4-D04C2F003B8E}" dt="2022-08-15T13:38:40.055" v="3078" actId="1038"/>
          <ac:spMkLst>
            <pc:docMk/>
            <pc:sldMk cId="1745065133" sldId="266"/>
            <ac:spMk id="2" creationId="{4CE60980-3B87-3CDA-DF96-7C465564D1FC}"/>
          </ac:spMkLst>
        </pc:spChg>
        <pc:spChg chg="del">
          <ac:chgData name="Jackie Ryback" userId="89b8f533fca10c95" providerId="LiveId" clId="{51F1CBEA-24D3-4F1B-A9A4-D04C2F003B8E}" dt="2022-08-15T13:37:04.762" v="3040" actId="478"/>
          <ac:spMkLst>
            <pc:docMk/>
            <pc:sldMk cId="1745065133" sldId="266"/>
            <ac:spMk id="3" creationId="{B5855705-AD21-AFEE-123B-B289115EF7D3}"/>
          </ac:spMkLst>
        </pc:spChg>
        <pc:spChg chg="add del">
          <ac:chgData name="Jackie Ryback" userId="89b8f533fca10c95" providerId="LiveId" clId="{51F1CBEA-24D3-4F1B-A9A4-D04C2F003B8E}" dt="2022-08-15T15:24:31.466" v="3417"/>
          <ac:spMkLst>
            <pc:docMk/>
            <pc:sldMk cId="1745065133" sldId="266"/>
            <ac:spMk id="6" creationId="{4D4677D2-D5AC-4CF9-9EED-2B89D0A1C212}"/>
          </ac:spMkLst>
        </pc:spChg>
        <pc:spChg chg="add del">
          <ac:chgData name="Jackie Ryback" userId="89b8f533fca10c95" providerId="LiveId" clId="{51F1CBEA-24D3-4F1B-A9A4-D04C2F003B8E}" dt="2022-08-15T15:24:31.466" v="3417"/>
          <ac:spMkLst>
            <pc:docMk/>
            <pc:sldMk cId="1745065133" sldId="266"/>
            <ac:spMk id="7" creationId="{C6D54F7E-825A-4BBA-815F-35CCA8B97786}"/>
          </ac:spMkLst>
        </pc:spChg>
        <pc:spChg chg="add del">
          <ac:chgData name="Jackie Ryback" userId="89b8f533fca10c95" providerId="LiveId" clId="{51F1CBEA-24D3-4F1B-A9A4-D04C2F003B8E}" dt="2022-08-15T13:37:42.576" v="3045" actId="26606"/>
          <ac:spMkLst>
            <pc:docMk/>
            <pc:sldMk cId="1745065133" sldId="266"/>
            <ac:spMk id="9" creationId="{7B51B11D-BBCD-47C7-A599-1EDA2F22FE08}"/>
          </ac:spMkLst>
        </pc:spChg>
        <pc:picChg chg="add mod">
          <ac:chgData name="Jackie Ryback" userId="89b8f533fca10c95" providerId="LiveId" clId="{51F1CBEA-24D3-4F1B-A9A4-D04C2F003B8E}" dt="2022-08-15T13:37:56.227" v="3046" actId="26606"/>
          <ac:picMkLst>
            <pc:docMk/>
            <pc:sldMk cId="1745065133" sldId="266"/>
            <ac:picMk id="4" creationId="{E587B42E-D227-6B35-0260-5D1D26112107}"/>
          </ac:picMkLst>
        </pc:picChg>
        <pc:cxnChg chg="add del">
          <ac:chgData name="Jackie Ryback" userId="89b8f533fca10c95" providerId="LiveId" clId="{51F1CBEA-24D3-4F1B-A9A4-D04C2F003B8E}" dt="2022-08-15T13:37:42.576" v="3045" actId="26606"/>
          <ac:cxnSpMkLst>
            <pc:docMk/>
            <pc:sldMk cId="1745065133" sldId="266"/>
            <ac:cxnSpMk id="11" creationId="{6A810F53-4CAC-492E-A2F9-C147AA509B57}"/>
          </ac:cxnSpMkLst>
        </pc:cxnChg>
      </pc:sldChg>
      <pc:sldChg chg="addSp delSp modSp new del mod">
        <pc:chgData name="Jackie Ryback" userId="89b8f533fca10c95" providerId="LiveId" clId="{51F1CBEA-24D3-4F1B-A9A4-D04C2F003B8E}" dt="2022-08-15T18:48:56.890" v="4226" actId="2696"/>
        <pc:sldMkLst>
          <pc:docMk/>
          <pc:sldMk cId="1609984834" sldId="267"/>
        </pc:sldMkLst>
        <pc:spChg chg="del">
          <ac:chgData name="Jackie Ryback" userId="89b8f533fca10c95" providerId="LiveId" clId="{51F1CBEA-24D3-4F1B-A9A4-D04C2F003B8E}" dt="2022-08-15T13:04:13.968" v="2607" actId="478"/>
          <ac:spMkLst>
            <pc:docMk/>
            <pc:sldMk cId="1609984834" sldId="267"/>
            <ac:spMk id="2" creationId="{C8FEE23D-3EC8-C4A4-94D4-6B53A7BFE8D2}"/>
          </ac:spMkLst>
        </pc:spChg>
        <pc:spChg chg="del">
          <ac:chgData name="Jackie Ryback" userId="89b8f533fca10c95" providerId="LiveId" clId="{51F1CBEA-24D3-4F1B-A9A4-D04C2F003B8E}" dt="2022-08-15T13:04:16.067" v="2608" actId="478"/>
          <ac:spMkLst>
            <pc:docMk/>
            <pc:sldMk cId="1609984834" sldId="267"/>
            <ac:spMk id="3" creationId="{AFBD1C69-8340-354E-4E8F-F3EE56B12BC0}"/>
          </ac:spMkLst>
        </pc:spChg>
        <pc:spChg chg="add del mod">
          <ac:chgData name="Jackie Ryback" userId="89b8f533fca10c95" providerId="LiveId" clId="{51F1CBEA-24D3-4F1B-A9A4-D04C2F003B8E}" dt="2022-08-15T18:47:10.282" v="4195" actId="21"/>
          <ac:spMkLst>
            <pc:docMk/>
            <pc:sldMk cId="1609984834" sldId="267"/>
            <ac:spMk id="4" creationId="{30E78A7C-8817-0A77-234A-D14E3D82BBB4}"/>
          </ac:spMkLst>
        </pc:spChg>
        <pc:spChg chg="add del mod">
          <ac:chgData name="Jackie Ryback" userId="89b8f533fca10c95" providerId="LiveId" clId="{51F1CBEA-24D3-4F1B-A9A4-D04C2F003B8E}" dt="2022-08-15T18:46:49.855" v="4189" actId="21"/>
          <ac:spMkLst>
            <pc:docMk/>
            <pc:sldMk cId="1609984834" sldId="267"/>
            <ac:spMk id="5" creationId="{E7DBCB57-C6BC-638B-F27F-6278C42C6A1A}"/>
          </ac:spMkLst>
        </pc:spChg>
        <pc:spChg chg="add del mod">
          <ac:chgData name="Jackie Ryback" userId="89b8f533fca10c95" providerId="LiveId" clId="{51F1CBEA-24D3-4F1B-A9A4-D04C2F003B8E}" dt="2022-08-15T17:22:25.114" v="3787" actId="21"/>
          <ac:spMkLst>
            <pc:docMk/>
            <pc:sldMk cId="1609984834" sldId="267"/>
            <ac:spMk id="6" creationId="{35382B8A-32AD-DFD1-19E2-ECACEA4AE035}"/>
          </ac:spMkLst>
        </pc:spChg>
      </pc:sldChg>
      <pc:sldChg chg="addSp delSp modSp new mod ord setBg">
        <pc:chgData name="Jackie Ryback" userId="89b8f533fca10c95" providerId="LiveId" clId="{51F1CBEA-24D3-4F1B-A9A4-D04C2F003B8E}" dt="2022-08-17T13:45:39.990" v="9671" actId="167"/>
        <pc:sldMkLst>
          <pc:docMk/>
          <pc:sldMk cId="2421710996" sldId="268"/>
        </pc:sldMkLst>
        <pc:spChg chg="del mod">
          <ac:chgData name="Jackie Ryback" userId="89b8f533fca10c95" providerId="LiveId" clId="{51F1CBEA-24D3-4F1B-A9A4-D04C2F003B8E}" dt="2022-08-15T17:31:39.275" v="4008" actId="478"/>
          <ac:spMkLst>
            <pc:docMk/>
            <pc:sldMk cId="2421710996" sldId="268"/>
            <ac:spMk id="2" creationId="{BAFB57DA-FF82-7258-96B8-A06D745F364C}"/>
          </ac:spMkLst>
        </pc:spChg>
        <pc:spChg chg="del">
          <ac:chgData name="Jackie Ryback" userId="89b8f533fca10c95" providerId="LiveId" clId="{51F1CBEA-24D3-4F1B-A9A4-D04C2F003B8E}" dt="2022-08-15T14:20:45.005" v="3177"/>
          <ac:spMkLst>
            <pc:docMk/>
            <pc:sldMk cId="2421710996" sldId="268"/>
            <ac:spMk id="3" creationId="{5B393B34-9906-09E3-D4DE-C180B6977653}"/>
          </ac:spMkLst>
        </pc:spChg>
        <pc:spChg chg="mod">
          <ac:chgData name="Jackie Ryback" userId="89b8f533fca10c95" providerId="LiveId" clId="{51F1CBEA-24D3-4F1B-A9A4-D04C2F003B8E}" dt="2022-08-17T12:17:24.712" v="9578" actId="1076"/>
          <ac:spMkLst>
            <pc:docMk/>
            <pc:sldMk cId="2421710996" sldId="268"/>
            <ac:spMk id="4" creationId="{25E949A6-A0CE-8D50-50B3-53D5E6266486}"/>
          </ac:spMkLst>
        </pc:spChg>
        <pc:spChg chg="add del mod">
          <ac:chgData name="Jackie Ryback" userId="89b8f533fca10c95" providerId="LiveId" clId="{51F1CBEA-24D3-4F1B-A9A4-D04C2F003B8E}" dt="2022-08-15T17:31:41.583" v="4009" actId="478"/>
          <ac:spMkLst>
            <pc:docMk/>
            <pc:sldMk cId="2421710996" sldId="268"/>
            <ac:spMk id="4" creationId="{E842E303-BF94-C91E-6EEE-FE70465D8BAA}"/>
          </ac:spMkLst>
        </pc:spChg>
        <pc:spChg chg="add del mod ord">
          <ac:chgData name="Jackie Ryback" userId="89b8f533fca10c95" providerId="LiveId" clId="{51F1CBEA-24D3-4F1B-A9A4-D04C2F003B8E}" dt="2022-08-17T12:28:26.105" v="9602" actId="14100"/>
          <ac:spMkLst>
            <pc:docMk/>
            <pc:sldMk cId="2421710996" sldId="268"/>
            <ac:spMk id="5" creationId="{A7988250-E4A3-82E7-B10F-C2CBEF68D979}"/>
          </ac:spMkLst>
        </pc:spChg>
        <pc:spChg chg="add mod">
          <ac:chgData name="Jackie Ryback" userId="89b8f533fca10c95" providerId="LiveId" clId="{51F1CBEA-24D3-4F1B-A9A4-D04C2F003B8E}" dt="2022-08-17T12:28:03.278" v="9595"/>
          <ac:spMkLst>
            <pc:docMk/>
            <pc:sldMk cId="2421710996" sldId="268"/>
            <ac:spMk id="6" creationId="{C20B4DC0-4395-F1A8-38BC-E8C3B40E091C}"/>
          </ac:spMkLst>
        </pc:spChg>
        <pc:spChg chg="add del mod">
          <ac:chgData name="Jackie Ryback" userId="89b8f533fca10c95" providerId="LiveId" clId="{51F1CBEA-24D3-4F1B-A9A4-D04C2F003B8E}" dt="2022-08-15T17:32:19.433" v="4010" actId="478"/>
          <ac:spMkLst>
            <pc:docMk/>
            <pc:sldMk cId="2421710996" sldId="268"/>
            <ac:spMk id="7" creationId="{3090399B-4C65-D966-F961-673F7AD11C8F}"/>
          </ac:spMkLst>
        </pc:spChg>
        <pc:spChg chg="add del mod ord">
          <ac:chgData name="Jackie Ryback" userId="89b8f533fca10c95" providerId="LiveId" clId="{51F1CBEA-24D3-4F1B-A9A4-D04C2F003B8E}" dt="2022-08-17T12:28:08.917" v="9598" actId="478"/>
          <ac:spMkLst>
            <pc:docMk/>
            <pc:sldMk cId="2421710996" sldId="268"/>
            <ac:spMk id="8" creationId="{2A516A59-9938-07EC-0AD1-45A464F30A4A}"/>
          </ac:spMkLst>
        </pc:spChg>
        <pc:spChg chg="add del">
          <ac:chgData name="Jackie Ryback" userId="89b8f533fca10c95" providerId="LiveId" clId="{51F1CBEA-24D3-4F1B-A9A4-D04C2F003B8E}" dt="2022-08-15T17:34:47.328" v="4022" actId="478"/>
          <ac:spMkLst>
            <pc:docMk/>
            <pc:sldMk cId="2421710996" sldId="268"/>
            <ac:spMk id="9" creationId="{0F9B3EB2-D626-0342-FF71-C94A4B8D31C2}"/>
          </ac:spMkLst>
        </pc:spChg>
        <pc:spChg chg="mod">
          <ac:chgData name="Jackie Ryback" userId="89b8f533fca10c95" providerId="LiveId" clId="{51F1CBEA-24D3-4F1B-A9A4-D04C2F003B8E}" dt="2022-08-17T13:45:38.188" v="9670"/>
          <ac:spMkLst>
            <pc:docMk/>
            <pc:sldMk cId="2421710996" sldId="268"/>
            <ac:spMk id="10" creationId="{B9C93C97-4E24-DF33-65B4-04024A1F0945}"/>
          </ac:spMkLst>
        </pc:spChg>
        <pc:grpChg chg="add del mod">
          <ac:chgData name="Jackie Ryback" userId="89b8f533fca10c95" providerId="LiveId" clId="{51F1CBEA-24D3-4F1B-A9A4-D04C2F003B8E}" dt="2022-08-17T13:45:37.869" v="9669" actId="478"/>
          <ac:grpSpMkLst>
            <pc:docMk/>
            <pc:sldMk cId="2421710996" sldId="268"/>
            <ac:grpSpMk id="2" creationId="{79386BAD-027F-D7DD-3C5E-399D3A1AF918}"/>
          </ac:grpSpMkLst>
        </pc:grpChg>
        <pc:grpChg chg="add mod">
          <ac:chgData name="Jackie Ryback" userId="89b8f533fca10c95" providerId="LiveId" clId="{51F1CBEA-24D3-4F1B-A9A4-D04C2F003B8E}" dt="2022-08-17T13:45:39.990" v="9671" actId="167"/>
          <ac:grpSpMkLst>
            <pc:docMk/>
            <pc:sldMk cId="2421710996" sldId="268"/>
            <ac:grpSpMk id="7" creationId="{872EDBE2-B386-2076-7E42-C75A85F8235F}"/>
          </ac:grpSpMkLst>
        </pc:grpChg>
        <pc:picChg chg="mod">
          <ac:chgData name="Jackie Ryback" userId="89b8f533fca10c95" providerId="LiveId" clId="{51F1CBEA-24D3-4F1B-A9A4-D04C2F003B8E}" dt="2022-08-17T12:17:24.712" v="9578" actId="1076"/>
          <ac:picMkLst>
            <pc:docMk/>
            <pc:sldMk cId="2421710996" sldId="268"/>
            <ac:picMk id="3" creationId="{C5C05B3C-DE32-A7C8-2DE8-402296822A07}"/>
          </ac:picMkLst>
        </pc:picChg>
        <pc:picChg chg="mod">
          <ac:chgData name="Jackie Ryback" userId="89b8f533fca10c95" providerId="LiveId" clId="{51F1CBEA-24D3-4F1B-A9A4-D04C2F003B8E}" dt="2022-08-17T13:45:38.188" v="9670"/>
          <ac:picMkLst>
            <pc:docMk/>
            <pc:sldMk cId="2421710996" sldId="268"/>
            <ac:picMk id="9" creationId="{79FB0D2A-AD6A-AD8C-13A0-5E13D790FA8D}"/>
          </ac:picMkLst>
        </pc:picChg>
      </pc:sldChg>
      <pc:sldChg chg="modSp add del mod ord setBg">
        <pc:chgData name="Jackie Ryback" userId="89b8f533fca10c95" providerId="LiveId" clId="{51F1CBEA-24D3-4F1B-A9A4-D04C2F003B8E}" dt="2022-08-15T19:39:26.447" v="4447" actId="2696"/>
        <pc:sldMkLst>
          <pc:docMk/>
          <pc:sldMk cId="742617254" sldId="269"/>
        </pc:sldMkLst>
        <pc:spChg chg="mod">
          <ac:chgData name="Jackie Ryback" userId="89b8f533fca10c95" providerId="LiveId" clId="{51F1CBEA-24D3-4F1B-A9A4-D04C2F003B8E}" dt="2022-08-15T19:38:34.198" v="4396" actId="21"/>
          <ac:spMkLst>
            <pc:docMk/>
            <pc:sldMk cId="742617254" sldId="269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5:23:07.103" v="3393" actId="20577"/>
          <ac:spMkLst>
            <pc:docMk/>
            <pc:sldMk cId="742617254" sldId="269"/>
            <ac:spMk id="3" creationId="{4928F313-14CB-AEA2-9C29-44DE4A6841BE}"/>
          </ac:spMkLst>
        </pc:spChg>
        <pc:spChg chg="mod">
          <ac:chgData name="Jackie Ryback" userId="89b8f533fca10c95" providerId="LiveId" clId="{51F1CBEA-24D3-4F1B-A9A4-D04C2F003B8E}" dt="2022-08-15T18:55:29.723" v="4249" actId="6549"/>
          <ac:spMkLst>
            <pc:docMk/>
            <pc:sldMk cId="742617254" sldId="269"/>
            <ac:spMk id="22" creationId="{92146BE1-AA68-560B-7549-0BF73D8C8FB0}"/>
          </ac:spMkLst>
        </pc:spChg>
      </pc:sldChg>
      <pc:sldChg chg="modSp add del mod ord setBg">
        <pc:chgData name="Jackie Ryback" userId="89b8f533fca10c95" providerId="LiveId" clId="{51F1CBEA-24D3-4F1B-A9A4-D04C2F003B8E}" dt="2022-08-15T19:41:04.622" v="4584" actId="2696"/>
        <pc:sldMkLst>
          <pc:docMk/>
          <pc:sldMk cId="1397745064" sldId="270"/>
        </pc:sldMkLst>
        <pc:spChg chg="mod">
          <ac:chgData name="Jackie Ryback" userId="89b8f533fca10c95" providerId="LiveId" clId="{51F1CBEA-24D3-4F1B-A9A4-D04C2F003B8E}" dt="2022-08-15T15:19:43.551" v="3340" actId="14100"/>
          <ac:spMkLst>
            <pc:docMk/>
            <pc:sldMk cId="1397745064" sldId="270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5:23:52.339" v="3410" actId="20577"/>
          <ac:spMkLst>
            <pc:docMk/>
            <pc:sldMk cId="1397745064" sldId="270"/>
            <ac:spMk id="3" creationId="{4928F313-14CB-AEA2-9C29-44DE4A6841BE}"/>
          </ac:spMkLst>
        </pc:spChg>
        <pc:spChg chg="mod">
          <ac:chgData name="Jackie Ryback" userId="89b8f533fca10c95" providerId="LiveId" clId="{51F1CBEA-24D3-4F1B-A9A4-D04C2F003B8E}" dt="2022-08-15T15:18:17.465" v="3315" actId="1076"/>
          <ac:spMkLst>
            <pc:docMk/>
            <pc:sldMk cId="1397745064" sldId="270"/>
            <ac:spMk id="21" creationId="{9301E91E-B7F9-1D0D-A721-6DFA3B5C79D4}"/>
          </ac:spMkLst>
        </pc:spChg>
        <pc:spChg chg="mod">
          <ac:chgData name="Jackie Ryback" userId="89b8f533fca10c95" providerId="LiveId" clId="{51F1CBEA-24D3-4F1B-A9A4-D04C2F003B8E}" dt="2022-08-15T18:55:53.918" v="4250" actId="6549"/>
          <ac:spMkLst>
            <pc:docMk/>
            <pc:sldMk cId="1397745064" sldId="270"/>
            <ac:spMk id="22" creationId="{92146BE1-AA68-560B-7549-0BF73D8C8FB0}"/>
          </ac:spMkLst>
        </pc:spChg>
      </pc:sldChg>
      <pc:sldChg chg="modSp add del mod ord setBg">
        <pc:chgData name="Jackie Ryback" userId="89b8f533fca10c95" providerId="LiveId" clId="{51F1CBEA-24D3-4F1B-A9A4-D04C2F003B8E}" dt="2022-08-15T19:44:41.975" v="4749" actId="2696"/>
        <pc:sldMkLst>
          <pc:docMk/>
          <pc:sldMk cId="2828030784" sldId="271"/>
        </pc:sldMkLst>
        <pc:spChg chg="mod">
          <ac:chgData name="Jackie Ryback" userId="89b8f533fca10c95" providerId="LiveId" clId="{51F1CBEA-24D3-4F1B-A9A4-D04C2F003B8E}" dt="2022-08-15T15:27:04.286" v="3487" actId="1076"/>
          <ac:spMkLst>
            <pc:docMk/>
            <pc:sldMk cId="2828030784" sldId="271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8:55:58.275" v="4251" actId="6549"/>
          <ac:spMkLst>
            <pc:docMk/>
            <pc:sldMk cId="2828030784" sldId="271"/>
            <ac:spMk id="22" creationId="{92146BE1-AA68-560B-7549-0BF73D8C8FB0}"/>
          </ac:spMkLst>
        </pc:spChg>
      </pc:sldChg>
      <pc:sldChg chg="modSp add del mod ord setBg">
        <pc:chgData name="Jackie Ryback" userId="89b8f533fca10c95" providerId="LiveId" clId="{51F1CBEA-24D3-4F1B-A9A4-D04C2F003B8E}" dt="2022-08-15T19:49:35.621" v="4963" actId="2696"/>
        <pc:sldMkLst>
          <pc:docMk/>
          <pc:sldMk cId="3369059753" sldId="272"/>
        </pc:sldMkLst>
        <pc:spChg chg="mod">
          <ac:chgData name="Jackie Ryback" userId="89b8f533fca10c95" providerId="LiveId" clId="{51F1CBEA-24D3-4F1B-A9A4-D04C2F003B8E}" dt="2022-08-15T15:28:28.120" v="3532" actId="404"/>
          <ac:spMkLst>
            <pc:docMk/>
            <pc:sldMk cId="3369059753" sldId="272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8:56:02.462" v="4252" actId="6549"/>
          <ac:spMkLst>
            <pc:docMk/>
            <pc:sldMk cId="3369059753" sldId="272"/>
            <ac:spMk id="22" creationId="{92146BE1-AA68-560B-7549-0BF73D8C8FB0}"/>
          </ac:spMkLst>
        </pc:spChg>
      </pc:sldChg>
      <pc:sldChg chg="modSp add del mod setBg">
        <pc:chgData name="Jackie Ryback" userId="89b8f533fca10c95" providerId="LiveId" clId="{51F1CBEA-24D3-4F1B-A9A4-D04C2F003B8E}" dt="2022-08-15T19:48:59.470" v="4911" actId="2696"/>
        <pc:sldMkLst>
          <pc:docMk/>
          <pc:sldMk cId="269036765" sldId="273"/>
        </pc:sldMkLst>
        <pc:spChg chg="mod">
          <ac:chgData name="Jackie Ryback" userId="89b8f533fca10c95" providerId="LiveId" clId="{51F1CBEA-24D3-4F1B-A9A4-D04C2F003B8E}" dt="2022-08-15T15:28:54.304" v="3581" actId="404"/>
          <ac:spMkLst>
            <pc:docMk/>
            <pc:sldMk cId="269036765" sldId="273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5:28:40.811" v="3534" actId="1076"/>
          <ac:spMkLst>
            <pc:docMk/>
            <pc:sldMk cId="269036765" sldId="273"/>
            <ac:spMk id="21" creationId="{9301E91E-B7F9-1D0D-A721-6DFA3B5C79D4}"/>
          </ac:spMkLst>
        </pc:spChg>
        <pc:spChg chg="mod">
          <ac:chgData name="Jackie Ryback" userId="89b8f533fca10c95" providerId="LiveId" clId="{51F1CBEA-24D3-4F1B-A9A4-D04C2F003B8E}" dt="2022-08-15T18:56:05.610" v="4253" actId="6549"/>
          <ac:spMkLst>
            <pc:docMk/>
            <pc:sldMk cId="269036765" sldId="273"/>
            <ac:spMk id="22" creationId="{92146BE1-AA68-560B-7549-0BF73D8C8FB0}"/>
          </ac:spMkLst>
        </pc:spChg>
      </pc:sldChg>
      <pc:sldChg chg="addSp delSp modSp new mod">
        <pc:chgData name="Jackie Ryback" userId="89b8f533fca10c95" providerId="LiveId" clId="{51F1CBEA-24D3-4F1B-A9A4-D04C2F003B8E}" dt="2022-08-17T13:46:11.211" v="9685" actId="167"/>
        <pc:sldMkLst>
          <pc:docMk/>
          <pc:sldMk cId="3082260111" sldId="274"/>
        </pc:sldMkLst>
        <pc:spChg chg="del mod">
          <ac:chgData name="Jackie Ryback" userId="89b8f533fca10c95" providerId="LiveId" clId="{51F1CBEA-24D3-4F1B-A9A4-D04C2F003B8E}" dt="2022-08-16T20:34:07.068" v="6176" actId="478"/>
          <ac:spMkLst>
            <pc:docMk/>
            <pc:sldMk cId="3082260111" sldId="274"/>
            <ac:spMk id="2" creationId="{9EB44C6C-2F0F-A7D3-5C38-9097C64A0D6E}"/>
          </ac:spMkLst>
        </pc:spChg>
        <pc:spChg chg="del mod">
          <ac:chgData name="Jackie Ryback" userId="89b8f533fca10c95" providerId="LiveId" clId="{51F1CBEA-24D3-4F1B-A9A4-D04C2F003B8E}" dt="2022-08-16T20:32:48.050" v="6164" actId="478"/>
          <ac:spMkLst>
            <pc:docMk/>
            <pc:sldMk cId="3082260111" sldId="274"/>
            <ac:spMk id="3" creationId="{256B5962-2D03-C80C-8B90-03E96740FE22}"/>
          </ac:spMkLst>
        </pc:spChg>
        <pc:spChg chg="mod">
          <ac:chgData name="Jackie Ryback" userId="89b8f533fca10c95" providerId="LiveId" clId="{51F1CBEA-24D3-4F1B-A9A4-D04C2F003B8E}" dt="2022-08-16T21:25:49.161" v="6726" actId="1035"/>
          <ac:spMkLst>
            <pc:docMk/>
            <pc:sldMk cId="3082260111" sldId="274"/>
            <ac:spMk id="5" creationId="{2441ADE2-2116-1FE8-C762-F951539CEC11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6" creationId="{EE262DD1-FE96-A686-773B-AE059BC02629}"/>
          </ac:spMkLst>
        </pc:spChg>
        <pc:spChg chg="mod">
          <ac:chgData name="Jackie Ryback" userId="89b8f533fca10c95" providerId="LiveId" clId="{51F1CBEA-24D3-4F1B-A9A4-D04C2F003B8E}" dt="2022-08-16T21:25:49.161" v="6726" actId="1035"/>
          <ac:spMkLst>
            <pc:docMk/>
            <pc:sldMk cId="3082260111" sldId="274"/>
            <ac:spMk id="11" creationId="{1B57AAE1-46FF-9508-395F-06EFF73A18C4}"/>
          </ac:spMkLst>
        </pc:spChg>
        <pc:spChg chg="mod">
          <ac:chgData name="Jackie Ryback" userId="89b8f533fca10c95" providerId="LiveId" clId="{51F1CBEA-24D3-4F1B-A9A4-D04C2F003B8E}" dt="2022-08-16T21:48:03.599" v="7738" actId="14100"/>
          <ac:spMkLst>
            <pc:docMk/>
            <pc:sldMk cId="3082260111" sldId="274"/>
            <ac:spMk id="12" creationId="{9706A4D9-8B0D-24F2-CE09-494D26785353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14" creationId="{A1D2D410-8F80-9601-FFC4-684B2D711841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15" creationId="{F4DCB0BA-E78E-9268-9816-7F4158C04FD7}"/>
          </ac:spMkLst>
        </pc:spChg>
        <pc:spChg chg="mod">
          <ac:chgData name="Jackie Ryback" userId="89b8f533fca10c95" providerId="LiveId" clId="{51F1CBEA-24D3-4F1B-A9A4-D04C2F003B8E}" dt="2022-08-16T21:51:41.370" v="7905" actId="14100"/>
          <ac:spMkLst>
            <pc:docMk/>
            <pc:sldMk cId="3082260111" sldId="274"/>
            <ac:spMk id="16" creationId="{78826679-FF67-5EC0-E629-6F89EFA83DAF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17" creationId="{3469DE67-3A61-D277-9E7F-A7AACC1A6850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18" creationId="{A50F8C38-2545-C392-743D-8BDDCD67FAEF}"/>
          </ac:spMkLst>
        </pc:spChg>
        <pc:spChg chg="mod">
          <ac:chgData name="Jackie Ryback" userId="89b8f533fca10c95" providerId="LiveId" clId="{51F1CBEA-24D3-4F1B-A9A4-D04C2F003B8E}" dt="2022-08-16T22:25:56.949" v="8221" actId="20577"/>
          <ac:spMkLst>
            <pc:docMk/>
            <pc:sldMk cId="3082260111" sldId="274"/>
            <ac:spMk id="19" creationId="{C4B5FA6D-149D-86DD-29B4-62471F36022B}"/>
          </ac:spMkLst>
        </pc:spChg>
        <pc:spChg chg="mod">
          <ac:chgData name="Jackie Ryback" userId="89b8f533fca10c95" providerId="LiveId" clId="{51F1CBEA-24D3-4F1B-A9A4-D04C2F003B8E}" dt="2022-08-16T21:25:49.161" v="6726" actId="1035"/>
          <ac:spMkLst>
            <pc:docMk/>
            <pc:sldMk cId="3082260111" sldId="274"/>
            <ac:spMk id="20" creationId="{F2911C04-DA4E-1DDA-83DA-49C2DF68FC2D}"/>
          </ac:spMkLst>
        </pc:spChg>
        <pc:spChg chg="mod">
          <ac:chgData name="Jackie Ryback" userId="89b8f533fca10c95" providerId="LiveId" clId="{51F1CBEA-24D3-4F1B-A9A4-D04C2F003B8E}" dt="2022-08-16T21:25:49.161" v="6726" actId="1035"/>
          <ac:spMkLst>
            <pc:docMk/>
            <pc:sldMk cId="3082260111" sldId="274"/>
            <ac:spMk id="21" creationId="{28B8E051-ACA3-0BFC-23A4-1FAC0698A690}"/>
          </ac:spMkLst>
        </pc:spChg>
        <pc:spChg chg="mod">
          <ac:chgData name="Jackie Ryback" userId="89b8f533fca10c95" providerId="LiveId" clId="{51F1CBEA-24D3-4F1B-A9A4-D04C2F003B8E}" dt="2022-08-16T21:51:00.367" v="7895" actId="20577"/>
          <ac:spMkLst>
            <pc:docMk/>
            <pc:sldMk cId="3082260111" sldId="274"/>
            <ac:spMk id="22" creationId="{228CD19F-5958-BB8B-6C88-72F85ACBB47F}"/>
          </ac:spMkLst>
        </pc:spChg>
        <pc:spChg chg="mod">
          <ac:chgData name="Jackie Ryback" userId="89b8f533fca10c95" providerId="LiveId" clId="{51F1CBEA-24D3-4F1B-A9A4-D04C2F003B8E}" dt="2022-08-16T21:25:49.161" v="6726" actId="1035"/>
          <ac:spMkLst>
            <pc:docMk/>
            <pc:sldMk cId="3082260111" sldId="274"/>
            <ac:spMk id="28" creationId="{07C8B05E-7BE8-B685-8CAC-CD20DC50CD82}"/>
          </ac:spMkLst>
        </pc:spChg>
        <pc:spChg chg="mod">
          <ac:chgData name="Jackie Ryback" userId="89b8f533fca10c95" providerId="LiveId" clId="{51F1CBEA-24D3-4F1B-A9A4-D04C2F003B8E}" dt="2022-08-16T21:51:14.552" v="7901" actId="20577"/>
          <ac:spMkLst>
            <pc:docMk/>
            <pc:sldMk cId="3082260111" sldId="274"/>
            <ac:spMk id="29" creationId="{518F775B-EB7A-6530-8EB1-5443CDD270EB}"/>
          </ac:spMkLst>
        </pc:spChg>
        <pc:spChg chg="mod">
          <ac:chgData name="Jackie Ryback" userId="89b8f533fca10c95" providerId="LiveId" clId="{51F1CBEA-24D3-4F1B-A9A4-D04C2F003B8E}" dt="2022-08-16T21:25:49.161" v="6726" actId="1035"/>
          <ac:spMkLst>
            <pc:docMk/>
            <pc:sldMk cId="3082260111" sldId="274"/>
            <ac:spMk id="30" creationId="{29D27C17-1EB2-7A5B-2B74-1D2CD56AB795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1" creationId="{FE3F4F52-70A6-9F97-1AD9-CFB2976CDDAE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2" creationId="{24CE22E0-8FDE-9A1C-2BC0-B485FF31F865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3" creationId="{EF5BEF6C-6402-4CC9-374A-2AE2464AB7DF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4" creationId="{17002FB3-3567-6A60-3B38-12DA1AD02021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5" creationId="{9708C0C2-6E38-6A37-A662-4FF72C4321A1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6" creationId="{8EBA0388-5E85-7C49-29B3-305A64E57150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7" creationId="{EEC9D08B-4DEA-1F06-4130-DC0FF35F66DC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8" creationId="{8323A20F-ED45-249B-FF0C-B06A4C91853C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9" creationId="{97920802-8360-1321-B45B-E300B1AEFB2D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40" creationId="{0557E8E2-591F-312E-3FBF-9D937027AD32}"/>
          </ac:spMkLst>
        </pc:spChg>
        <pc:spChg chg="mod">
          <ac:chgData name="Jackie Ryback" userId="89b8f533fca10c95" providerId="LiveId" clId="{51F1CBEA-24D3-4F1B-A9A4-D04C2F003B8E}" dt="2022-08-17T12:18:57.283" v="9593"/>
          <ac:spMkLst>
            <pc:docMk/>
            <pc:sldMk cId="3082260111" sldId="274"/>
            <ac:spMk id="41" creationId="{DC03B9D0-D6A1-21DB-7B29-D6514E798271}"/>
          </ac:spMkLst>
        </pc:spChg>
        <pc:spChg chg="mod">
          <ac:chgData name="Jackie Ryback" userId="89b8f533fca10c95" providerId="LiveId" clId="{51F1CBEA-24D3-4F1B-A9A4-D04C2F003B8E}" dt="2022-08-17T13:46:08.657" v="9684"/>
          <ac:spMkLst>
            <pc:docMk/>
            <pc:sldMk cId="3082260111" sldId="274"/>
            <ac:spMk id="44" creationId="{B40382BC-1C25-3470-522A-F54B53C816CE}"/>
          </ac:spMkLst>
        </pc:spChg>
        <pc:spChg chg="add del mod">
          <ac:chgData name="Jackie Ryback" userId="89b8f533fca10c95" providerId="LiveId" clId="{51F1CBEA-24D3-4F1B-A9A4-D04C2F003B8E}" dt="2022-08-16T20:34:08.878" v="6177" actId="478"/>
          <ac:spMkLst>
            <pc:docMk/>
            <pc:sldMk cId="3082260111" sldId="274"/>
            <ac:spMk id="45" creationId="{6E69CF05-73D6-3271-9FF1-A24863268BF9}"/>
          </ac:spMkLst>
        </pc:spChg>
        <pc:spChg chg="add mod">
          <ac:chgData name="Jackie Ryback" userId="89b8f533fca10c95" providerId="LiveId" clId="{51F1CBEA-24D3-4F1B-A9A4-D04C2F003B8E}" dt="2022-08-16T23:55:05.992" v="9419" actId="1076"/>
          <ac:spMkLst>
            <pc:docMk/>
            <pc:sldMk cId="3082260111" sldId="274"/>
            <ac:spMk id="62" creationId="{10367C18-F579-C9F3-4D1C-B0258E93146D}"/>
          </ac:spMkLst>
        </pc:spChg>
        <pc:grpChg chg="add del mod">
          <ac:chgData name="Jackie Ryback" userId="89b8f533fca10c95" providerId="LiveId" clId="{51F1CBEA-24D3-4F1B-A9A4-D04C2F003B8E}" dt="2022-08-17T13:46:08.374" v="9683" actId="478"/>
          <ac:grpSpMkLst>
            <pc:docMk/>
            <pc:sldMk cId="3082260111" sldId="274"/>
            <ac:grpSpMk id="2" creationId="{26C1CFCD-8820-27C8-E414-A11A61FF4189}"/>
          </ac:grpSpMkLst>
        </pc:grpChg>
        <pc:grpChg chg="add mod">
          <ac:chgData name="Jackie Ryback" userId="89b8f533fca10c95" providerId="LiveId" clId="{51F1CBEA-24D3-4F1B-A9A4-D04C2F003B8E}" dt="2022-08-16T20:49:16.202" v="6277" actId="1076"/>
          <ac:grpSpMkLst>
            <pc:docMk/>
            <pc:sldMk cId="3082260111" sldId="274"/>
            <ac:grpSpMk id="4" creationId="{CDD982F6-E501-3F59-1E35-84166AEB3526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7" creationId="{5A523157-5265-0F9D-3DBB-E46097042BE6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8" creationId="{31AD2043-79AE-2A5B-E0F7-99CE5EC1F6FD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9" creationId="{58DFACFE-913E-5A77-4FF3-C923FCB50493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10" creationId="{3C9B6059-4470-DA2B-F5B8-E09C94AE7B13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26" creationId="{1AB94021-0794-0409-0FEF-FB9CB7DD2B61}"/>
          </ac:grpSpMkLst>
        </pc:grpChg>
        <pc:grpChg chg="add mod">
          <ac:chgData name="Jackie Ryback" userId="89b8f533fca10c95" providerId="LiveId" clId="{51F1CBEA-24D3-4F1B-A9A4-D04C2F003B8E}" dt="2022-08-17T13:46:11.211" v="9685" actId="167"/>
          <ac:grpSpMkLst>
            <pc:docMk/>
            <pc:sldMk cId="3082260111" sldId="274"/>
            <ac:grpSpMk id="42" creationId="{C7A251D4-D530-2E42-B5F6-EF29A1AB68B9}"/>
          </ac:grpSpMkLst>
        </pc:grpChg>
        <pc:picChg chg="mod">
          <ac:chgData name="Jackie Ryback" userId="89b8f533fca10c95" providerId="LiveId" clId="{51F1CBEA-24D3-4F1B-A9A4-D04C2F003B8E}" dt="2022-08-17T12:18:57.283" v="9593"/>
          <ac:picMkLst>
            <pc:docMk/>
            <pc:sldMk cId="3082260111" sldId="274"/>
            <ac:picMk id="3" creationId="{89278B09-BEFF-370A-AD12-C7A130213653}"/>
          </ac:picMkLst>
        </pc:picChg>
        <pc:picChg chg="mod">
          <ac:chgData name="Jackie Ryback" userId="89b8f533fca10c95" providerId="LiveId" clId="{51F1CBEA-24D3-4F1B-A9A4-D04C2F003B8E}" dt="2022-08-17T13:46:08.657" v="9684"/>
          <ac:picMkLst>
            <pc:docMk/>
            <pc:sldMk cId="3082260111" sldId="274"/>
            <ac:picMk id="43" creationId="{3FB79654-1C12-BB44-7C92-90653769AC36}"/>
          </ac:picMkLst>
        </pc:picChg>
        <pc:cxnChg chg="mod">
          <ac:chgData name="Jackie Ryback" userId="89b8f533fca10c95" providerId="LiveId" clId="{51F1CBEA-24D3-4F1B-A9A4-D04C2F003B8E}" dt="2022-08-16T21:48:08.480" v="7739" actId="14100"/>
          <ac:cxnSpMkLst>
            <pc:docMk/>
            <pc:sldMk cId="3082260111" sldId="274"/>
            <ac:cxnSpMk id="13" creationId="{52D13F43-4C4C-3F64-5270-65482EC0D2AD}"/>
          </ac:cxnSpMkLst>
        </pc:cxnChg>
        <pc:cxnChg chg="mod">
          <ac:chgData name="Jackie Ryback" userId="89b8f533fca10c95" providerId="LiveId" clId="{51F1CBEA-24D3-4F1B-A9A4-D04C2F003B8E}" dt="2022-08-16T20:32:45.009" v="6163"/>
          <ac:cxnSpMkLst>
            <pc:docMk/>
            <pc:sldMk cId="3082260111" sldId="274"/>
            <ac:cxnSpMk id="23" creationId="{96A360FB-83A5-1236-ECEB-5C360896DBAC}"/>
          </ac:cxnSpMkLst>
        </pc:cxnChg>
        <pc:cxnChg chg="mod">
          <ac:chgData name="Jackie Ryback" userId="89b8f533fca10c95" providerId="LiveId" clId="{51F1CBEA-24D3-4F1B-A9A4-D04C2F003B8E}" dt="2022-08-16T20:32:45.009" v="6163"/>
          <ac:cxnSpMkLst>
            <pc:docMk/>
            <pc:sldMk cId="3082260111" sldId="274"/>
            <ac:cxnSpMk id="24" creationId="{E25B67EF-DB19-4B87-68FD-AE549DF6D5A3}"/>
          </ac:cxnSpMkLst>
        </pc:cxnChg>
        <pc:cxnChg chg="mod">
          <ac:chgData name="Jackie Ryback" userId="89b8f533fca10c95" providerId="LiveId" clId="{51F1CBEA-24D3-4F1B-A9A4-D04C2F003B8E}" dt="2022-08-16T21:51:30.102" v="7904" actId="14100"/>
          <ac:cxnSpMkLst>
            <pc:docMk/>
            <pc:sldMk cId="3082260111" sldId="274"/>
            <ac:cxnSpMk id="25" creationId="{F2DAEA05-C622-D3B4-7596-553CFCE822F8}"/>
          </ac:cxnSpMkLst>
        </pc:cxnChg>
        <pc:cxnChg chg="mod">
          <ac:chgData name="Jackie Ryback" userId="89b8f533fca10c95" providerId="LiveId" clId="{51F1CBEA-24D3-4F1B-A9A4-D04C2F003B8E}" dt="2022-08-16T21:51:24.439" v="7903" actId="14100"/>
          <ac:cxnSpMkLst>
            <pc:docMk/>
            <pc:sldMk cId="3082260111" sldId="274"/>
            <ac:cxnSpMk id="27" creationId="{AC45CBC3-A91A-0D8E-BF6A-750BCF26F02F}"/>
          </ac:cxnSpMkLst>
        </pc:cxnChg>
      </pc:sldChg>
      <pc:sldChg chg="addSp delSp modSp new mod">
        <pc:chgData name="Jackie Ryback" userId="89b8f533fca10c95" providerId="LiveId" clId="{51F1CBEA-24D3-4F1B-A9A4-D04C2F003B8E}" dt="2022-08-17T21:14:24.231" v="9691" actId="208"/>
        <pc:sldMkLst>
          <pc:docMk/>
          <pc:sldMk cId="4010113815" sldId="275"/>
        </pc:sldMkLst>
        <pc:spChg chg="mod">
          <ac:chgData name="Jackie Ryback" userId="89b8f533fca10c95" providerId="LiveId" clId="{51F1CBEA-24D3-4F1B-A9A4-D04C2F003B8E}" dt="2022-08-16T20:16:50.731" v="6144" actId="1076"/>
          <ac:spMkLst>
            <pc:docMk/>
            <pc:sldMk cId="4010113815" sldId="275"/>
            <ac:spMk id="2" creationId="{2EC48D46-79D2-8F3E-4230-2AA4A929B19F}"/>
          </ac:spMkLst>
        </pc:spChg>
        <pc:spChg chg="mod">
          <ac:chgData name="Jackie Ryback" userId="89b8f533fca10c95" providerId="LiveId" clId="{51F1CBEA-24D3-4F1B-A9A4-D04C2F003B8E}" dt="2022-08-16T23:29:00.939" v="8723" actId="20577"/>
          <ac:spMkLst>
            <pc:docMk/>
            <pc:sldMk cId="4010113815" sldId="275"/>
            <ac:spMk id="3" creationId="{140F70D3-BEB1-D86C-482A-31969ABFF661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5" creationId="{7DE3F061-93E1-9B28-6D26-134814DA5E15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6" creationId="{5C59E955-025A-D11B-F841-8ADD5FC56507}"/>
          </ac:spMkLst>
        </pc:spChg>
        <pc:spChg chg="mod">
          <ac:chgData name="Jackie Ryback" userId="89b8f533fca10c95" providerId="LiveId" clId="{51F1CBEA-24D3-4F1B-A9A4-D04C2F003B8E}" dt="2022-08-17T12:18:43.395" v="9589"/>
          <ac:spMkLst>
            <pc:docMk/>
            <pc:sldMk cId="4010113815" sldId="275"/>
            <ac:spMk id="6" creationId="{E236E0B1-9F9F-BBC1-A705-55C2574D7EE7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7" creationId="{E5D51A32-7DCE-D3AF-7AC3-EC7E23320459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8" creationId="{08A15E51-1FC3-B921-F590-D876AEB62954}"/>
          </ac:spMkLst>
        </pc:spChg>
        <pc:spChg chg="mod">
          <ac:chgData name="Jackie Ryback" userId="89b8f533fca10c95" providerId="LiveId" clId="{51F1CBEA-24D3-4F1B-A9A4-D04C2F003B8E}" dt="2022-08-17T13:46:03.376" v="9681"/>
          <ac:spMkLst>
            <pc:docMk/>
            <pc:sldMk cId="4010113815" sldId="275"/>
            <ac:spMk id="9" creationId="{4CC98A16-16A1-5473-99D2-1AE1BDF18084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9" creationId="{D5781F8D-AB48-D92C-542C-299A36B971D8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1" creationId="{96BDE7AE-D424-9D2B-C59A-536B3EA2A8FD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2" creationId="{A6B0C1B2-7444-1CF8-62D0-12B5DFC4171F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3" creationId="{1D46DD0B-FC8A-7EC2-A2B6-759FC6455C3C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4" creationId="{C4CED022-A812-558F-9165-6706AB783788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5" creationId="{4B34EB12-66F0-9CD5-1898-4B31451BC7AE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6" creationId="{3A79B6DD-7170-E5D3-BEAD-F7E8A06D0178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7" creationId="{DDCA7317-BFA1-4C6A-C912-A9981C7922A2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8" creationId="{7F32EE89-C531-1174-E7BE-8B4492417F35}"/>
          </ac:spMkLst>
        </pc:spChg>
        <pc:grpChg chg="add del mod">
          <ac:chgData name="Jackie Ryback" userId="89b8f533fca10c95" providerId="LiveId" clId="{51F1CBEA-24D3-4F1B-A9A4-D04C2F003B8E}" dt="2022-08-16T23:22:12.823" v="8223"/>
          <ac:grpSpMkLst>
            <pc:docMk/>
            <pc:sldMk cId="4010113815" sldId="275"/>
            <ac:grpSpMk id="4" creationId="{3EDFE8A3-BCD1-A788-8088-0494B3DB35F2}"/>
          </ac:grpSpMkLst>
        </pc:grpChg>
        <pc:grpChg chg="add del mod">
          <ac:chgData name="Jackie Ryback" userId="89b8f533fca10c95" providerId="LiveId" clId="{51F1CBEA-24D3-4F1B-A9A4-D04C2F003B8E}" dt="2022-08-17T13:46:03.073" v="9680" actId="478"/>
          <ac:grpSpMkLst>
            <pc:docMk/>
            <pc:sldMk cId="4010113815" sldId="275"/>
            <ac:grpSpMk id="4" creationId="{F53D4E54-DB99-CC4F-07BB-90966F497DB7}"/>
          </ac:grpSpMkLst>
        </pc:grpChg>
        <pc:grpChg chg="add mod">
          <ac:chgData name="Jackie Ryback" userId="89b8f533fca10c95" providerId="LiveId" clId="{51F1CBEA-24D3-4F1B-A9A4-D04C2F003B8E}" dt="2022-08-17T13:46:06.108" v="9682" actId="167"/>
          <ac:grpSpMkLst>
            <pc:docMk/>
            <pc:sldMk cId="4010113815" sldId="275"/>
            <ac:grpSpMk id="7" creationId="{6C20F7A3-0149-3734-8E4D-3C548299A37E}"/>
          </ac:grpSpMkLst>
        </pc:grpChg>
        <pc:grpChg chg="add mod">
          <ac:chgData name="Jackie Ryback" userId="89b8f533fca10c95" providerId="LiveId" clId="{51F1CBEA-24D3-4F1B-A9A4-D04C2F003B8E}" dt="2022-08-16T23:23:49.130" v="8230" actId="1076"/>
          <ac:grpSpMkLst>
            <pc:docMk/>
            <pc:sldMk cId="4010113815" sldId="275"/>
            <ac:grpSpMk id="10" creationId="{29681777-6ECD-8C37-1091-AFBEAD29FCBB}"/>
          </ac:grpSpMkLst>
        </pc:grpChg>
        <pc:picChg chg="mod">
          <ac:chgData name="Jackie Ryback" userId="89b8f533fca10c95" providerId="LiveId" clId="{51F1CBEA-24D3-4F1B-A9A4-D04C2F003B8E}" dt="2022-08-17T12:18:43.395" v="9589"/>
          <ac:picMkLst>
            <pc:docMk/>
            <pc:sldMk cId="4010113815" sldId="275"/>
            <ac:picMk id="5" creationId="{C3C671BD-984F-9BCA-E714-25F40910F83D}"/>
          </ac:picMkLst>
        </pc:picChg>
        <pc:picChg chg="mod">
          <ac:chgData name="Jackie Ryback" userId="89b8f533fca10c95" providerId="LiveId" clId="{51F1CBEA-24D3-4F1B-A9A4-D04C2F003B8E}" dt="2022-08-17T13:46:03.376" v="9681"/>
          <ac:picMkLst>
            <pc:docMk/>
            <pc:sldMk cId="4010113815" sldId="275"/>
            <ac:picMk id="8" creationId="{258C3EAF-C0DE-B42D-F4E7-87E576B16353}"/>
          </ac:picMkLst>
        </pc:picChg>
      </pc:sldChg>
      <pc:sldChg chg="addSp delSp modSp new mod setBg">
        <pc:chgData name="Jackie Ryback" userId="89b8f533fca10c95" providerId="LiveId" clId="{51F1CBEA-24D3-4F1B-A9A4-D04C2F003B8E}" dt="2022-08-17T13:46:00.989" v="9679" actId="167"/>
        <pc:sldMkLst>
          <pc:docMk/>
          <pc:sldMk cId="1485282227" sldId="276"/>
        </pc:sldMkLst>
        <pc:spChg chg="mod">
          <ac:chgData name="Jackie Ryback" userId="89b8f533fca10c95" providerId="LiveId" clId="{51F1CBEA-24D3-4F1B-A9A4-D04C2F003B8E}" dt="2022-08-17T12:18:35.936" v="9587" actId="207"/>
          <ac:spMkLst>
            <pc:docMk/>
            <pc:sldMk cId="1485282227" sldId="276"/>
            <ac:spMk id="2" creationId="{F6EB48F4-7268-5A6B-4562-B7D0960BA0A9}"/>
          </ac:spMkLst>
        </pc:spChg>
        <pc:spChg chg="mod">
          <ac:chgData name="Jackie Ryback" userId="89b8f533fca10c95" providerId="LiveId" clId="{51F1CBEA-24D3-4F1B-A9A4-D04C2F003B8E}" dt="2022-08-17T12:18:38.376" v="9588" actId="207"/>
          <ac:spMkLst>
            <pc:docMk/>
            <pc:sldMk cId="1485282227" sldId="276"/>
            <ac:spMk id="3" creationId="{07D23172-9DE7-6F38-4553-6B923DBC2B62}"/>
          </ac:spMkLst>
        </pc:spChg>
        <pc:spChg chg="mod">
          <ac:chgData name="Jackie Ryback" userId="89b8f533fca10c95" providerId="LiveId" clId="{51F1CBEA-24D3-4F1B-A9A4-D04C2F003B8E}" dt="2022-08-16T23:39:15.537" v="9093" actId="208"/>
          <ac:spMkLst>
            <pc:docMk/>
            <pc:sldMk cId="1485282227" sldId="276"/>
            <ac:spMk id="5" creationId="{894EA08D-0AE8-7E02-19B1-F0E069AE6CB4}"/>
          </ac:spMkLst>
        </pc:spChg>
        <pc:spChg chg="mod">
          <ac:chgData name="Jackie Ryback" userId="89b8f533fca10c95" providerId="LiveId" clId="{51F1CBEA-24D3-4F1B-A9A4-D04C2F003B8E}" dt="2022-08-17T12:18:25.393" v="9585"/>
          <ac:spMkLst>
            <pc:docMk/>
            <pc:sldMk cId="1485282227" sldId="276"/>
            <ac:spMk id="6" creationId="{74369FE8-4161-D1BC-9273-FF33EA7AF51E}"/>
          </ac:spMkLst>
        </pc:spChg>
        <pc:spChg chg="mod">
          <ac:chgData name="Jackie Ryback" userId="89b8f533fca10c95" providerId="LiveId" clId="{51F1CBEA-24D3-4F1B-A9A4-D04C2F003B8E}" dt="2022-08-16T23:39:15.537" v="9093" actId="208"/>
          <ac:spMkLst>
            <pc:docMk/>
            <pc:sldMk cId="1485282227" sldId="276"/>
            <ac:spMk id="6" creationId="{FDD4BF5B-4F30-0CCF-835B-B41360C8BF2E}"/>
          </ac:spMkLst>
        </pc:spChg>
        <pc:spChg chg="mod">
          <ac:chgData name="Jackie Ryback" userId="89b8f533fca10c95" providerId="LiveId" clId="{51F1CBEA-24D3-4F1B-A9A4-D04C2F003B8E}" dt="2022-08-16T23:39:15.537" v="9093" actId="208"/>
          <ac:spMkLst>
            <pc:docMk/>
            <pc:sldMk cId="1485282227" sldId="276"/>
            <ac:spMk id="7" creationId="{EA89E112-57A9-F2AF-EAB8-15D8881EB011}"/>
          </ac:spMkLst>
        </pc:spChg>
        <pc:spChg chg="mod">
          <ac:chgData name="Jackie Ryback" userId="89b8f533fca10c95" providerId="LiveId" clId="{51F1CBEA-24D3-4F1B-A9A4-D04C2F003B8E}" dt="2022-08-16T23:39:15.537" v="9093" actId="208"/>
          <ac:spMkLst>
            <pc:docMk/>
            <pc:sldMk cId="1485282227" sldId="276"/>
            <ac:spMk id="8" creationId="{977A4CD1-990C-6C8B-34FC-C9B04F318CD1}"/>
          </ac:spMkLst>
        </pc:spChg>
        <pc:spChg chg="mod">
          <ac:chgData name="Jackie Ryback" userId="89b8f533fca10c95" providerId="LiveId" clId="{51F1CBEA-24D3-4F1B-A9A4-D04C2F003B8E}" dt="2022-08-17T13:45:58.346" v="9678"/>
          <ac:spMkLst>
            <pc:docMk/>
            <pc:sldMk cId="1485282227" sldId="276"/>
            <ac:spMk id="9" creationId="{A19C60D7-987C-12C9-809D-667AB5718E60}"/>
          </ac:spMkLst>
        </pc:spChg>
        <pc:spChg chg="add del mod">
          <ac:chgData name="Jackie Ryback" userId="89b8f533fca10c95" providerId="LiveId" clId="{51F1CBEA-24D3-4F1B-A9A4-D04C2F003B8E}" dt="2022-08-16T23:39:51.491" v="9100" actId="478"/>
          <ac:spMkLst>
            <pc:docMk/>
            <pc:sldMk cId="1485282227" sldId="276"/>
            <ac:spMk id="9" creationId="{B02461B3-BCF4-4E92-A5DD-6CFCE294096C}"/>
          </ac:spMkLst>
        </pc:spChg>
        <pc:grpChg chg="add del mod">
          <ac:chgData name="Jackie Ryback" userId="89b8f533fca10c95" providerId="LiveId" clId="{51F1CBEA-24D3-4F1B-A9A4-D04C2F003B8E}" dt="2022-08-17T13:45:58.005" v="9677" actId="478"/>
          <ac:grpSpMkLst>
            <pc:docMk/>
            <pc:sldMk cId="1485282227" sldId="276"/>
            <ac:grpSpMk id="4" creationId="{40E8AF4A-A457-1341-7D67-3EF22C48F440}"/>
          </ac:grpSpMkLst>
        </pc:grpChg>
        <pc:grpChg chg="add del mod">
          <ac:chgData name="Jackie Ryback" userId="89b8f533fca10c95" providerId="LiveId" clId="{51F1CBEA-24D3-4F1B-A9A4-D04C2F003B8E}" dt="2022-08-16T23:39:18.381" v="9094" actId="478"/>
          <ac:grpSpMkLst>
            <pc:docMk/>
            <pc:sldMk cId="1485282227" sldId="276"/>
            <ac:grpSpMk id="4" creationId="{F0BCD1F9-31E3-B81A-15A2-4D0EC02608FA}"/>
          </ac:grpSpMkLst>
        </pc:grpChg>
        <pc:grpChg chg="add mod">
          <ac:chgData name="Jackie Ryback" userId="89b8f533fca10c95" providerId="LiveId" clId="{51F1CBEA-24D3-4F1B-A9A4-D04C2F003B8E}" dt="2022-08-17T13:46:00.989" v="9679" actId="167"/>
          <ac:grpSpMkLst>
            <pc:docMk/>
            <pc:sldMk cId="1485282227" sldId="276"/>
            <ac:grpSpMk id="7" creationId="{18656F56-1315-0C92-AB7C-DDDCE09D7C8C}"/>
          </ac:grpSpMkLst>
        </pc:grpChg>
        <pc:picChg chg="mod">
          <ac:chgData name="Jackie Ryback" userId="89b8f533fca10c95" providerId="LiveId" clId="{51F1CBEA-24D3-4F1B-A9A4-D04C2F003B8E}" dt="2022-08-17T12:18:25.393" v="9585"/>
          <ac:picMkLst>
            <pc:docMk/>
            <pc:sldMk cId="1485282227" sldId="276"/>
            <ac:picMk id="5" creationId="{360DF54D-F039-4594-8634-CE6C3F2D6384}"/>
          </ac:picMkLst>
        </pc:picChg>
        <pc:picChg chg="mod">
          <ac:chgData name="Jackie Ryback" userId="89b8f533fca10c95" providerId="LiveId" clId="{51F1CBEA-24D3-4F1B-A9A4-D04C2F003B8E}" dt="2022-08-17T13:45:58.346" v="9678"/>
          <ac:picMkLst>
            <pc:docMk/>
            <pc:sldMk cId="1485282227" sldId="276"/>
            <ac:picMk id="8" creationId="{03B14F24-298F-500B-D6AD-2A4462441903}"/>
          </ac:picMkLst>
        </pc:picChg>
        <pc:cxnChg chg="add mod">
          <ac:chgData name="Jackie Ryback" userId="89b8f533fca10c95" providerId="LiveId" clId="{51F1CBEA-24D3-4F1B-A9A4-D04C2F003B8E}" dt="2022-08-16T23:41:07.451" v="9145" actId="208"/>
          <ac:cxnSpMkLst>
            <pc:docMk/>
            <pc:sldMk cId="1485282227" sldId="276"/>
            <ac:cxnSpMk id="10" creationId="{D30ED0D1-FC39-45F8-8B38-967EBEB3983F}"/>
          </ac:cxnSpMkLst>
        </pc:cxnChg>
      </pc:sldChg>
      <pc:sldChg chg="addSp delSp modSp new mod ord">
        <pc:chgData name="Jackie Ryback" userId="89b8f533fca10c95" providerId="LiveId" clId="{51F1CBEA-24D3-4F1B-A9A4-D04C2F003B8E}" dt="2022-08-17T22:21:04.648" v="9714" actId="208"/>
        <pc:sldMkLst>
          <pc:docMk/>
          <pc:sldMk cId="2334658977" sldId="277"/>
        </pc:sldMkLst>
        <pc:spChg chg="mod">
          <ac:chgData name="Jackie Ryback" userId="89b8f533fca10c95" providerId="LiveId" clId="{51F1CBEA-24D3-4F1B-A9A4-D04C2F003B8E}" dt="2022-08-16T20:15:23.660" v="6143" actId="1076"/>
          <ac:spMkLst>
            <pc:docMk/>
            <pc:sldMk cId="2334658977" sldId="277"/>
            <ac:spMk id="2" creationId="{19ACE773-33E7-1983-1AFF-3B1D9C4ED72A}"/>
          </ac:spMkLst>
        </pc:spChg>
        <pc:spChg chg="del mod">
          <ac:chgData name="Jackie Ryback" userId="89b8f533fca10c95" providerId="LiveId" clId="{51F1CBEA-24D3-4F1B-A9A4-D04C2F003B8E}" dt="2022-08-16T20:03:22.007" v="5645" actId="478"/>
          <ac:spMkLst>
            <pc:docMk/>
            <pc:sldMk cId="2334658977" sldId="277"/>
            <ac:spMk id="3" creationId="{5150BB0D-475C-E8D3-A6CD-00C8A36C2D8F}"/>
          </ac:spMkLst>
        </pc:spChg>
        <pc:spChg chg="add mod">
          <ac:chgData name="Jackie Ryback" userId="89b8f533fca10c95" providerId="LiveId" clId="{51F1CBEA-24D3-4F1B-A9A4-D04C2F003B8E}" dt="2022-08-17T00:02:51.451" v="9420" actId="208"/>
          <ac:spMkLst>
            <pc:docMk/>
            <pc:sldMk cId="2334658977" sldId="277"/>
            <ac:spMk id="4" creationId="{49A7F5CE-DD7F-2D51-6151-35239F117868}"/>
          </ac:spMkLst>
        </pc:spChg>
        <pc:spChg chg="add mod">
          <ac:chgData name="Jackie Ryback" userId="89b8f533fca10c95" providerId="LiveId" clId="{51F1CBEA-24D3-4F1B-A9A4-D04C2F003B8E}" dt="2022-08-17T22:21:04.648" v="9714" actId="208"/>
          <ac:spMkLst>
            <pc:docMk/>
            <pc:sldMk cId="2334658977" sldId="277"/>
            <ac:spMk id="5" creationId="{3C1E84DE-583B-784D-A626-3128DF734E9C}"/>
          </ac:spMkLst>
        </pc:spChg>
        <pc:spChg chg="add del mod">
          <ac:chgData name="Jackie Ryback" userId="89b8f533fca10c95" providerId="LiveId" clId="{51F1CBEA-24D3-4F1B-A9A4-D04C2F003B8E}" dt="2022-08-16T20:03:24.283" v="5646" actId="478"/>
          <ac:spMkLst>
            <pc:docMk/>
            <pc:sldMk cId="2334658977" sldId="277"/>
            <ac:spMk id="7" creationId="{5A98560C-0593-39FC-A0B9-430D5BE883DB}"/>
          </ac:spMkLst>
        </pc:spChg>
        <pc:spChg chg="mod">
          <ac:chgData name="Jackie Ryback" userId="89b8f533fca10c95" providerId="LiveId" clId="{51F1CBEA-24D3-4F1B-A9A4-D04C2F003B8E}" dt="2022-08-17T12:17:08.475" v="9574"/>
          <ac:spMkLst>
            <pc:docMk/>
            <pc:sldMk cId="2334658977" sldId="277"/>
            <ac:spMk id="7" creationId="{B6115C1A-E939-E733-8E69-6377F167DD79}"/>
          </ac:spMkLst>
        </pc:spChg>
        <pc:spChg chg="add mod">
          <ac:chgData name="Jackie Ryback" userId="89b8f533fca10c95" providerId="LiveId" clId="{51F1CBEA-24D3-4F1B-A9A4-D04C2F003B8E}" dt="2022-08-17T00:06:35.319" v="9449" actId="1076"/>
          <ac:spMkLst>
            <pc:docMk/>
            <pc:sldMk cId="2334658977" sldId="277"/>
            <ac:spMk id="8" creationId="{1D68B236-7D51-AB6E-EB7A-1F32EBBC6185}"/>
          </ac:spMkLst>
        </pc:spChg>
        <pc:spChg chg="mod">
          <ac:chgData name="Jackie Ryback" userId="89b8f533fca10c95" providerId="LiveId" clId="{51F1CBEA-24D3-4F1B-A9A4-D04C2F003B8E}" dt="2022-08-17T13:45:33.521" v="9667"/>
          <ac:spMkLst>
            <pc:docMk/>
            <pc:sldMk cId="2334658977" sldId="277"/>
            <ac:spMk id="11" creationId="{2DBF29F2-A23E-8662-C1F9-334A13AA11EC}"/>
          </ac:spMkLst>
        </pc:spChg>
        <pc:grpChg chg="add del mod">
          <ac:chgData name="Jackie Ryback" userId="89b8f533fca10c95" providerId="LiveId" clId="{51F1CBEA-24D3-4F1B-A9A4-D04C2F003B8E}" dt="2022-08-17T13:45:33.257" v="9666" actId="478"/>
          <ac:grpSpMkLst>
            <pc:docMk/>
            <pc:sldMk cId="2334658977" sldId="277"/>
            <ac:grpSpMk id="3" creationId="{2381B5FF-8EF0-C5E1-E906-EE94A61B6DCB}"/>
          </ac:grpSpMkLst>
        </pc:grpChg>
        <pc:grpChg chg="add mod">
          <ac:chgData name="Jackie Ryback" userId="89b8f533fca10c95" providerId="LiveId" clId="{51F1CBEA-24D3-4F1B-A9A4-D04C2F003B8E}" dt="2022-08-17T13:45:35.220" v="9668" actId="167"/>
          <ac:grpSpMkLst>
            <pc:docMk/>
            <pc:sldMk cId="2334658977" sldId="277"/>
            <ac:grpSpMk id="9" creationId="{6C31B4DA-0888-E9FC-146B-D22E726E4A8F}"/>
          </ac:grpSpMkLst>
        </pc:grpChg>
        <pc:picChg chg="mod">
          <ac:chgData name="Jackie Ryback" userId="89b8f533fca10c95" providerId="LiveId" clId="{51F1CBEA-24D3-4F1B-A9A4-D04C2F003B8E}" dt="2022-08-17T12:17:08.475" v="9574"/>
          <ac:picMkLst>
            <pc:docMk/>
            <pc:sldMk cId="2334658977" sldId="277"/>
            <ac:picMk id="6" creationId="{B898082D-804A-8280-E32D-FCD7D7DCE07E}"/>
          </ac:picMkLst>
        </pc:picChg>
        <pc:picChg chg="mod">
          <ac:chgData name="Jackie Ryback" userId="89b8f533fca10c95" providerId="LiveId" clId="{51F1CBEA-24D3-4F1B-A9A4-D04C2F003B8E}" dt="2022-08-17T13:45:33.521" v="9667"/>
          <ac:picMkLst>
            <pc:docMk/>
            <pc:sldMk cId="2334658977" sldId="277"/>
            <ac:picMk id="10" creationId="{35A39A6B-1837-189F-13F6-1E20792DDEDA}"/>
          </ac:picMkLst>
        </pc:picChg>
      </pc:sldChg>
      <pc:sldChg chg="addSp delSp modSp add mod">
        <pc:chgData name="Jackie Ryback" userId="89b8f533fca10c95" providerId="LiveId" clId="{51F1CBEA-24D3-4F1B-A9A4-D04C2F003B8E}" dt="2022-08-17T19:46:16.324" v="9687" actId="20577"/>
        <pc:sldMkLst>
          <pc:docMk/>
          <pc:sldMk cId="1207676450" sldId="278"/>
        </pc:sldMkLst>
        <pc:spChg chg="del">
          <ac:chgData name="Jackie Ryback" userId="89b8f533fca10c95" providerId="LiveId" clId="{51F1CBEA-24D3-4F1B-A9A4-D04C2F003B8E}" dt="2022-08-16T19:42:30.367" v="5478" actId="478"/>
          <ac:spMkLst>
            <pc:docMk/>
            <pc:sldMk cId="1207676450" sldId="278"/>
            <ac:spMk id="2" creationId="{7D149785-2389-CA5F-6926-CDB1B410C97B}"/>
          </ac:spMkLst>
        </pc:spChg>
        <pc:spChg chg="del">
          <ac:chgData name="Jackie Ryback" userId="89b8f533fca10c95" providerId="LiveId" clId="{51F1CBEA-24D3-4F1B-A9A4-D04C2F003B8E}" dt="2022-08-16T19:42:34.983" v="5479" actId="478"/>
          <ac:spMkLst>
            <pc:docMk/>
            <pc:sldMk cId="1207676450" sldId="278"/>
            <ac:spMk id="3" creationId="{2861CA6F-164F-8572-B5B0-9A1DE97D16EA}"/>
          </ac:spMkLst>
        </pc:spChg>
        <pc:spChg chg="mod">
          <ac:chgData name="Jackie Ryback" userId="89b8f533fca10c95" providerId="LiveId" clId="{51F1CBEA-24D3-4F1B-A9A4-D04C2F003B8E}" dt="2022-08-17T13:38:56.934" v="9642" actId="732"/>
          <ac:spMkLst>
            <pc:docMk/>
            <pc:sldMk cId="1207676450" sldId="278"/>
            <ac:spMk id="4" creationId="{5B86E150-EFEF-218A-0784-1C10583D52D5}"/>
          </ac:spMkLst>
        </pc:spChg>
        <pc:spChg chg="mod">
          <ac:chgData name="Jackie Ryback" userId="89b8f533fca10c95" providerId="LiveId" clId="{51F1CBEA-24D3-4F1B-A9A4-D04C2F003B8E}" dt="2022-08-17T19:46:16.324" v="9687" actId="20577"/>
          <ac:spMkLst>
            <pc:docMk/>
            <pc:sldMk cId="1207676450" sldId="278"/>
            <ac:spMk id="5" creationId="{AAA51CA4-3ED3-5123-F62C-E6F8DE7ED189}"/>
          </ac:spMkLst>
        </pc:spChg>
        <pc:spChg chg="add del mod">
          <ac:chgData name="Jackie Ryback" userId="89b8f533fca10c95" providerId="LiveId" clId="{51F1CBEA-24D3-4F1B-A9A4-D04C2F003B8E}" dt="2022-08-16T19:42:39.223" v="5481" actId="478"/>
          <ac:spMkLst>
            <pc:docMk/>
            <pc:sldMk cId="1207676450" sldId="278"/>
            <ac:spMk id="6" creationId="{15E608B2-4D3A-9D70-DA0B-FB8FCD2B23E6}"/>
          </ac:spMkLst>
        </pc:spChg>
        <pc:spChg chg="mod">
          <ac:chgData name="Jackie Ryback" userId="89b8f533fca10c95" providerId="LiveId" clId="{51F1CBEA-24D3-4F1B-A9A4-D04C2F003B8E}" dt="2022-08-16T23:32:12.913" v="8982" actId="1076"/>
          <ac:spMkLst>
            <pc:docMk/>
            <pc:sldMk cId="1207676450" sldId="278"/>
            <ac:spMk id="7" creationId="{F971506E-8C9C-B3E6-A613-70320E2B503C}"/>
          </ac:spMkLst>
        </pc:spChg>
        <pc:spChg chg="add del mod">
          <ac:chgData name="Jackie Ryback" userId="89b8f533fca10c95" providerId="LiveId" clId="{51F1CBEA-24D3-4F1B-A9A4-D04C2F003B8E}" dt="2022-08-16T19:42:37.612" v="5480" actId="478"/>
          <ac:spMkLst>
            <pc:docMk/>
            <pc:sldMk cId="1207676450" sldId="278"/>
            <ac:spMk id="9" creationId="{23F22FDD-FE28-7E34-32F4-71E6833007C0}"/>
          </ac:spMkLst>
        </pc:spChg>
        <pc:spChg chg="mod">
          <ac:chgData name="Jackie Ryback" userId="89b8f533fca10c95" providerId="LiveId" clId="{51F1CBEA-24D3-4F1B-A9A4-D04C2F003B8E}" dt="2022-08-17T13:45:16.974" v="9658"/>
          <ac:spMkLst>
            <pc:docMk/>
            <pc:sldMk cId="1207676450" sldId="278"/>
            <ac:spMk id="9" creationId="{80C0C0C0-FEF1-014C-BA02-8C667D6DD986}"/>
          </ac:spMkLst>
        </pc:spChg>
        <pc:spChg chg="add del mod">
          <ac:chgData name="Jackie Ryback" userId="89b8f533fca10c95" providerId="LiveId" clId="{51F1CBEA-24D3-4F1B-A9A4-D04C2F003B8E}" dt="2022-08-16T23:32:04.661" v="8980" actId="478"/>
          <ac:spMkLst>
            <pc:docMk/>
            <pc:sldMk cId="1207676450" sldId="278"/>
            <ac:spMk id="10" creationId="{18E0C035-F0FD-FFB4-25F9-7BA4A443B1D3}"/>
          </ac:spMkLst>
        </pc:spChg>
        <pc:spChg chg="add mod">
          <ac:chgData name="Jackie Ryback" userId="89b8f533fca10c95" providerId="LiveId" clId="{51F1CBEA-24D3-4F1B-A9A4-D04C2F003B8E}" dt="2022-08-16T23:33:23.133" v="9028" actId="164"/>
          <ac:spMkLst>
            <pc:docMk/>
            <pc:sldMk cId="1207676450" sldId="278"/>
            <ac:spMk id="11" creationId="{CF233786-E43E-A498-3F3B-3916C461C22C}"/>
          </ac:spMkLst>
        </pc:spChg>
        <pc:spChg chg="mod">
          <ac:chgData name="Jackie Ryback" userId="89b8f533fca10c95" providerId="LiveId" clId="{51F1CBEA-24D3-4F1B-A9A4-D04C2F003B8E}" dt="2022-08-16T19:43:15.534" v="5510" actId="1076"/>
          <ac:spMkLst>
            <pc:docMk/>
            <pc:sldMk cId="1207676450" sldId="278"/>
            <ac:spMk id="12" creationId="{4D60BDAA-13C1-1EB3-1345-D3BB247DF219}"/>
          </ac:spMkLst>
        </pc:spChg>
        <pc:spChg chg="mod">
          <ac:chgData name="Jackie Ryback" userId="89b8f533fca10c95" providerId="LiveId" clId="{51F1CBEA-24D3-4F1B-A9A4-D04C2F003B8E}" dt="2022-08-16T23:32:17.337" v="8984" actId="1076"/>
          <ac:spMkLst>
            <pc:docMk/>
            <pc:sldMk cId="1207676450" sldId="278"/>
            <ac:spMk id="13" creationId="{4874A244-0880-60D1-871F-AB06BE0DA080}"/>
          </ac:spMkLst>
        </pc:spChg>
        <pc:spChg chg="mod">
          <ac:chgData name="Jackie Ryback" userId="89b8f533fca10c95" providerId="LiveId" clId="{51F1CBEA-24D3-4F1B-A9A4-D04C2F003B8E}" dt="2022-08-16T20:17:37.370" v="6161" actId="1076"/>
          <ac:spMkLst>
            <pc:docMk/>
            <pc:sldMk cId="1207676450" sldId="278"/>
            <ac:spMk id="14" creationId="{E6E32561-4B01-5A2B-9C64-77632F0EF620}"/>
          </ac:spMkLst>
        </pc:spChg>
        <pc:spChg chg="add del">
          <ac:chgData name="Jackie Ryback" userId="89b8f533fca10c95" providerId="LiveId" clId="{51F1CBEA-24D3-4F1B-A9A4-D04C2F003B8E}" dt="2022-08-16T23:32:54.495" v="9010" actId="11529"/>
          <ac:spMkLst>
            <pc:docMk/>
            <pc:sldMk cId="1207676450" sldId="278"/>
            <ac:spMk id="15" creationId="{1814B968-CD43-A1FA-1E76-99435ADA77AC}"/>
          </ac:spMkLst>
        </pc:spChg>
        <pc:spChg chg="add mod ord">
          <ac:chgData name="Jackie Ryback" userId="89b8f533fca10c95" providerId="LiveId" clId="{51F1CBEA-24D3-4F1B-A9A4-D04C2F003B8E}" dt="2022-08-16T23:40:09.202" v="9104" actId="208"/>
          <ac:spMkLst>
            <pc:docMk/>
            <pc:sldMk cId="1207676450" sldId="278"/>
            <ac:spMk id="16" creationId="{5AAFB96C-B2F7-0050-30B9-51DEF54C0CE5}"/>
          </ac:spMkLst>
        </pc:spChg>
        <pc:grpChg chg="add del mod">
          <ac:chgData name="Jackie Ryback" userId="89b8f533fca10c95" providerId="LiveId" clId="{51F1CBEA-24D3-4F1B-A9A4-D04C2F003B8E}" dt="2022-08-17T13:45:16.080" v="9657" actId="478"/>
          <ac:grpSpMkLst>
            <pc:docMk/>
            <pc:sldMk cId="1207676450" sldId="278"/>
            <ac:grpSpMk id="2" creationId="{3F7A1DC7-0238-454C-615C-BEC58DBAD87C}"/>
          </ac:grpSpMkLst>
        </pc:grpChg>
        <pc:grpChg chg="add mod">
          <ac:chgData name="Jackie Ryback" userId="89b8f533fca10c95" providerId="LiveId" clId="{51F1CBEA-24D3-4F1B-A9A4-D04C2F003B8E}" dt="2022-08-17T13:45:18.756" v="9659" actId="167"/>
          <ac:grpSpMkLst>
            <pc:docMk/>
            <pc:sldMk cId="1207676450" sldId="278"/>
            <ac:grpSpMk id="6" creationId="{C55B95F3-CA92-40B8-6FCD-6D3C0DA581C5}"/>
          </ac:grpSpMkLst>
        </pc:grpChg>
        <pc:grpChg chg="add mod">
          <ac:chgData name="Jackie Ryback" userId="89b8f533fca10c95" providerId="LiveId" clId="{51F1CBEA-24D3-4F1B-A9A4-D04C2F003B8E}" dt="2022-08-16T23:33:24.978" v="9029" actId="1076"/>
          <ac:grpSpMkLst>
            <pc:docMk/>
            <pc:sldMk cId="1207676450" sldId="278"/>
            <ac:grpSpMk id="17" creationId="{9BB9D13A-0EC3-AF8E-4836-C58513AB7566}"/>
          </ac:grpSpMkLst>
        </pc:grpChg>
        <pc:picChg chg="mod">
          <ac:chgData name="Jackie Ryback" userId="89b8f533fca10c95" providerId="LiveId" clId="{51F1CBEA-24D3-4F1B-A9A4-D04C2F003B8E}" dt="2022-08-17T13:38:56.934" v="9642" actId="732"/>
          <ac:picMkLst>
            <pc:docMk/>
            <pc:sldMk cId="1207676450" sldId="278"/>
            <ac:picMk id="3" creationId="{91847117-EF89-F610-9A89-C145445E568A}"/>
          </ac:picMkLst>
        </pc:picChg>
        <pc:picChg chg="mod">
          <ac:chgData name="Jackie Ryback" userId="89b8f533fca10c95" providerId="LiveId" clId="{51F1CBEA-24D3-4F1B-A9A4-D04C2F003B8E}" dt="2022-08-17T13:45:16.974" v="9658"/>
          <ac:picMkLst>
            <pc:docMk/>
            <pc:sldMk cId="1207676450" sldId="278"/>
            <ac:picMk id="8" creationId="{D1063AC3-5665-3D61-2C1E-DDB97A6B416F}"/>
          </ac:picMkLst>
        </pc:picChg>
      </pc:sldChg>
      <pc:sldChg chg="addSp delSp modSp new mod">
        <pc:chgData name="Jackie Ryback" userId="89b8f533fca10c95" providerId="LiveId" clId="{51F1CBEA-24D3-4F1B-A9A4-D04C2F003B8E}" dt="2022-08-17T22:52:21.010" v="9892" actId="478"/>
        <pc:sldMkLst>
          <pc:docMk/>
          <pc:sldMk cId="703167883" sldId="279"/>
        </pc:sldMkLst>
        <pc:spChg chg="del">
          <ac:chgData name="Jackie Ryback" userId="89b8f533fca10c95" providerId="LiveId" clId="{51F1CBEA-24D3-4F1B-A9A4-D04C2F003B8E}" dt="2022-08-17T13:28:10.034" v="9608" actId="478"/>
          <ac:spMkLst>
            <pc:docMk/>
            <pc:sldMk cId="703167883" sldId="279"/>
            <ac:spMk id="2" creationId="{992ABF19-7A7F-70ED-6699-12BE5B376D54}"/>
          </ac:spMkLst>
        </pc:spChg>
        <pc:spChg chg="del mod">
          <ac:chgData name="Jackie Ryback" userId="89b8f533fca10c95" providerId="LiveId" clId="{51F1CBEA-24D3-4F1B-A9A4-D04C2F003B8E}" dt="2022-08-17T13:28:06.192" v="9607" actId="478"/>
          <ac:spMkLst>
            <pc:docMk/>
            <pc:sldMk cId="703167883" sldId="279"/>
            <ac:spMk id="3" creationId="{42D5D5D2-A3FE-30B3-3714-CE90FB9227B7}"/>
          </ac:spMkLst>
        </pc:spChg>
        <pc:spChg chg="mod">
          <ac:chgData name="Jackie Ryback" userId="89b8f533fca10c95" providerId="LiveId" clId="{51F1CBEA-24D3-4F1B-A9A4-D04C2F003B8E}" dt="2022-08-17T13:28:12.767" v="9609"/>
          <ac:spMkLst>
            <pc:docMk/>
            <pc:sldMk cId="703167883" sldId="279"/>
            <ac:spMk id="6" creationId="{1AA92717-904B-4B5D-4A3C-2AFDF9CFA63A}"/>
          </ac:spMkLst>
        </pc:spChg>
        <pc:spChg chg="mod ord">
          <ac:chgData name="Jackie Ryback" userId="89b8f533fca10c95" providerId="LiveId" clId="{51F1CBEA-24D3-4F1B-A9A4-D04C2F003B8E}" dt="2022-08-17T22:16:50.471" v="9708"/>
          <ac:spMkLst>
            <pc:docMk/>
            <pc:sldMk cId="703167883" sldId="279"/>
            <ac:spMk id="9" creationId="{FD262EB5-4298-28AA-B47F-21B719B3E05C}"/>
          </ac:spMkLst>
        </pc:spChg>
        <pc:spChg chg="add del mod">
          <ac:chgData name="Jackie Ryback" userId="89b8f533fca10c95" providerId="LiveId" clId="{51F1CBEA-24D3-4F1B-A9A4-D04C2F003B8E}" dt="2022-08-17T22:41:32.032" v="9731"/>
          <ac:spMkLst>
            <pc:docMk/>
            <pc:sldMk cId="703167883" sldId="279"/>
            <ac:spMk id="18" creationId="{E1CA595A-02D2-59EC-A6E7-869739BD6619}"/>
          </ac:spMkLst>
        </pc:spChg>
        <pc:spChg chg="add mod">
          <ac:chgData name="Jackie Ryback" userId="89b8f533fca10c95" providerId="LiveId" clId="{51F1CBEA-24D3-4F1B-A9A4-D04C2F003B8E}" dt="2022-08-17T22:43:18.859" v="9766" actId="403"/>
          <ac:spMkLst>
            <pc:docMk/>
            <pc:sldMk cId="703167883" sldId="279"/>
            <ac:spMk id="19" creationId="{113C7CF9-68DE-D57A-87F6-3DCA37439632}"/>
          </ac:spMkLst>
        </pc:spChg>
        <pc:spChg chg="add mod">
          <ac:chgData name="Jackie Ryback" userId="89b8f533fca10c95" providerId="LiveId" clId="{51F1CBEA-24D3-4F1B-A9A4-D04C2F003B8E}" dt="2022-08-17T22:51:31.912" v="9879" actId="20577"/>
          <ac:spMkLst>
            <pc:docMk/>
            <pc:sldMk cId="703167883" sldId="279"/>
            <ac:spMk id="20" creationId="{1D008322-3460-6A29-E899-C4BAB7493F3D}"/>
          </ac:spMkLst>
        </pc:spChg>
        <pc:spChg chg="add del mod ord">
          <ac:chgData name="Jackie Ryback" userId="89b8f533fca10c95" providerId="LiveId" clId="{51F1CBEA-24D3-4F1B-A9A4-D04C2F003B8E}" dt="2022-08-17T22:49:14.633" v="9873" actId="478"/>
          <ac:spMkLst>
            <pc:docMk/>
            <pc:sldMk cId="703167883" sldId="279"/>
            <ac:spMk id="21" creationId="{013E8209-8B07-C204-834D-44BDE3000D2C}"/>
          </ac:spMkLst>
        </pc:spChg>
        <pc:spChg chg="add del mod ord">
          <ac:chgData name="Jackie Ryback" userId="89b8f533fca10c95" providerId="LiveId" clId="{51F1CBEA-24D3-4F1B-A9A4-D04C2F003B8E}" dt="2022-08-17T22:52:21.010" v="9892" actId="478"/>
          <ac:spMkLst>
            <pc:docMk/>
            <pc:sldMk cId="703167883" sldId="279"/>
            <ac:spMk id="22" creationId="{541171FF-7F47-7DF1-0AA4-AD5F82A80D85}"/>
          </ac:spMkLst>
        </pc:spChg>
        <pc:grpChg chg="add del mod">
          <ac:chgData name="Jackie Ryback" userId="89b8f533fca10c95" providerId="LiveId" clId="{51F1CBEA-24D3-4F1B-A9A4-D04C2F003B8E}" dt="2022-08-17T13:45:52.251" v="9675" actId="478"/>
          <ac:grpSpMkLst>
            <pc:docMk/>
            <pc:sldMk cId="703167883" sldId="279"/>
            <ac:grpSpMk id="4" creationId="{0F43E6F8-8FD7-47BD-B797-E629059F2FBC}"/>
          </ac:grpSpMkLst>
        </pc:grpChg>
        <pc:grpChg chg="add mod">
          <ac:chgData name="Jackie Ryback" userId="89b8f533fca10c95" providerId="LiveId" clId="{51F1CBEA-24D3-4F1B-A9A4-D04C2F003B8E}" dt="2022-08-17T22:18:10.515" v="9711" actId="2085"/>
          <ac:grpSpMkLst>
            <pc:docMk/>
            <pc:sldMk cId="703167883" sldId="279"/>
            <ac:grpSpMk id="7" creationId="{76869E7D-A26B-F1F2-2FCA-64671DE143D2}"/>
          </ac:grpSpMkLst>
        </pc:grpChg>
        <pc:picChg chg="mod">
          <ac:chgData name="Jackie Ryback" userId="89b8f533fca10c95" providerId="LiveId" clId="{51F1CBEA-24D3-4F1B-A9A4-D04C2F003B8E}" dt="2022-08-17T13:27:48.843" v="9604"/>
          <ac:picMkLst>
            <pc:docMk/>
            <pc:sldMk cId="703167883" sldId="279"/>
            <ac:picMk id="5" creationId="{AB61AB6F-2909-B40F-3D80-703A07C21C8C}"/>
          </ac:picMkLst>
        </pc:picChg>
        <pc:picChg chg="mod">
          <ac:chgData name="Jackie Ryback" userId="89b8f533fca10c95" providerId="LiveId" clId="{51F1CBEA-24D3-4F1B-A9A4-D04C2F003B8E}" dt="2022-08-17T13:45:52.771" v="9676"/>
          <ac:picMkLst>
            <pc:docMk/>
            <pc:sldMk cId="703167883" sldId="279"/>
            <ac:picMk id="8" creationId="{3CF5A890-E560-D9BC-417C-7F959788F0F2}"/>
          </ac:picMkLst>
        </pc:picChg>
        <pc:picChg chg="add del mod">
          <ac:chgData name="Jackie Ryback" userId="89b8f533fca10c95" providerId="LiveId" clId="{51F1CBEA-24D3-4F1B-A9A4-D04C2F003B8E}" dt="2022-08-17T21:57:51.366" v="9702" actId="478"/>
          <ac:picMkLst>
            <pc:docMk/>
            <pc:sldMk cId="703167883" sldId="279"/>
            <ac:picMk id="11" creationId="{8ADE81D1-8693-E521-D7A5-2D9E8C6EA272}"/>
          </ac:picMkLst>
        </pc:picChg>
        <pc:picChg chg="add del mod">
          <ac:chgData name="Jackie Ryback" userId="89b8f533fca10c95" providerId="LiveId" clId="{51F1CBEA-24D3-4F1B-A9A4-D04C2F003B8E}" dt="2022-08-17T22:39:36.515" v="9727" actId="478"/>
          <ac:picMkLst>
            <pc:docMk/>
            <pc:sldMk cId="703167883" sldId="279"/>
            <ac:picMk id="13" creationId="{BFB6F78C-1530-BCF8-A2B6-4FFEC7096349}"/>
          </ac:picMkLst>
        </pc:picChg>
        <pc:picChg chg="add del mod">
          <ac:chgData name="Jackie Ryback" userId="89b8f533fca10c95" providerId="LiveId" clId="{51F1CBEA-24D3-4F1B-A9A4-D04C2F003B8E}" dt="2022-08-17T22:39:30.643" v="9723" actId="478"/>
          <ac:picMkLst>
            <pc:docMk/>
            <pc:sldMk cId="703167883" sldId="279"/>
            <ac:picMk id="15" creationId="{839D0141-AB54-4F94-3B82-833ED055D807}"/>
          </ac:picMkLst>
        </pc:picChg>
        <pc:picChg chg="add del mod">
          <ac:chgData name="Jackie Ryback" userId="89b8f533fca10c95" providerId="LiveId" clId="{51F1CBEA-24D3-4F1B-A9A4-D04C2F003B8E}" dt="2022-08-17T22:49:17.377" v="9874" actId="1076"/>
          <ac:picMkLst>
            <pc:docMk/>
            <pc:sldMk cId="703167883" sldId="279"/>
            <ac:picMk id="17" creationId="{E0F43362-FAA6-2A84-5A70-20588D32F46A}"/>
          </ac:picMkLst>
        </pc:picChg>
        <pc:picChg chg="add del mod">
          <ac:chgData name="Jackie Ryback" userId="89b8f533fca10c95" providerId="LiveId" clId="{51F1CBEA-24D3-4F1B-A9A4-D04C2F003B8E}" dt="2022-08-17T13:31:42.574" v="9632" actId="478"/>
          <ac:picMkLst>
            <pc:docMk/>
            <pc:sldMk cId="703167883" sldId="279"/>
            <ac:picMk id="2050" creationId="{2C71E46E-BEEF-234B-1958-1FE5F936DDAA}"/>
          </ac:picMkLst>
        </pc:picChg>
      </pc:sldChg>
      <pc:sldChg chg="add del">
        <pc:chgData name="Jackie Ryback" userId="89b8f533fca10c95" providerId="LiveId" clId="{51F1CBEA-24D3-4F1B-A9A4-D04C2F003B8E}" dt="2022-08-17T12:18:53.678" v="9592"/>
        <pc:sldMkLst>
          <pc:docMk/>
          <pc:sldMk cId="1848323699" sldId="279"/>
        </pc:sldMkLst>
      </pc:sldChg>
      <pc:sldMasterChg chg="setBg modSldLayout">
        <pc:chgData name="Jackie Ryback" userId="89b8f533fca10c95" providerId="LiveId" clId="{51F1CBEA-24D3-4F1B-A9A4-D04C2F003B8E}" dt="2022-08-15T15:24:24.946" v="3414"/>
        <pc:sldMasterMkLst>
          <pc:docMk/>
          <pc:sldMasterMk cId="2423265368" sldId="2147483648"/>
        </pc:sldMasterMkLst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3720766127" sldId="2147483649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4194373497" sldId="2147483650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2815953684" sldId="2147483651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779057041" sldId="2147483652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862762221" sldId="2147483653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283187614" sldId="2147483654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542187545" sldId="2147483655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4120988964" sldId="2147483656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3518262063" sldId="2147483657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2294910152" sldId="2147483658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231548247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2BCC3-B820-4555-AE99-876E96C45833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7AD24-3282-4D30-8F1C-1F83C16CB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7AD24-3282-4D30-8F1C-1F83C16CB4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7AD24-3282-4D30-8F1C-1F83C16CB4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7AD24-3282-4D30-8F1C-1F83C16CB4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D1D9-AF3F-68D1-2A18-F3ED3C7EE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70D6A-7BFA-D313-04F1-73391FDA4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200-E2B1-CD85-2490-8F1A782B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4BC0-7348-912A-B453-9B95BC93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FD1B-B6B5-832F-73FB-993D1AE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C158-8C78-1498-6C1B-0648F0B0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BBC46-FE13-57AB-BF3C-63F3E679F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82E8-A595-E045-1C1B-7CD87188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BF05-2A61-BF3B-DE0B-E1E11C01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A13D-7217-834D-050B-00F7CC9F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96FC7-4766-FB6A-7B7B-1DDEA24B6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82EEA-1D65-E213-6AE8-4B69BF34B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6810-8601-10B2-1BAD-656A60E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8DF0-09F3-FF22-C337-76E11E16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ACF6-F5FD-6D36-87AA-CB209EA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6BE-5BEC-DE61-989E-91E3AD03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AF90-C49C-B4F4-DD05-254BC80E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05A2-16EE-F279-F2B1-6152C7FD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14BA-D480-291B-217B-67F4F639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D34B-A001-B52D-4FD9-1E63197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ACA2-34D4-CE2C-FDE7-A32533CF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7DB84-A7A9-5DA1-5F0C-13F02964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CCC2-DF0C-C2DE-962E-DFAC629F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BEBC-33F3-3A82-9834-FFCF1ECD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031E-A16E-B41C-B72E-68EF4B15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23C1-8D7E-575A-72F3-2656443E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B2D3-D26E-B5D0-4248-D913CC21F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73805-DA5C-E6B5-5273-C1B0D51B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42277-4A12-6329-F142-FE98BF82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B9DC-39A8-4523-0034-67DECCEB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CC9C1-ACA4-7024-0BF4-793B979E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5844-7089-D0B8-E082-8026894C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5C57-A6A5-73F3-6F63-B18385FE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C7D1-3DC0-C48E-4C15-F8E1E9C73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5088B-5AE6-FC09-6006-3B38AC828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0D9B2-4D39-0FA7-644B-CF3A06935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6EC45-F1A2-FC4A-29C5-BE30AB98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F6C13-601A-46EA-C0F4-2CBF8B92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3D954-68D9-559A-2F78-7F51E8FC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08D0-F6E9-3C86-E11A-8A8CB387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547A7-25B1-90AD-15F9-C9447370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C8B3F-48F3-96CD-AF65-171BC2CF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7F4C9-F773-2854-4B6F-8D73737A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8C670-E51C-4B81-7B80-FE239CDB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C252C-BFD4-E17C-C890-8B4DCE4F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94EDD-93CB-2882-3F99-19B3383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2D49-1502-7F9D-EB9E-AFF65CFE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61DC-7BC6-684D-1E8F-144AD819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6C3D8-D58A-5B2B-71F2-DCE9DE82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6233-3AE4-FA83-9B3B-C47494D7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2EE19-36A3-1367-5DC9-3D4A4E4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1679F-1A06-27B5-EAB7-A04B95EB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462-9539-789C-4DD7-7AFCAC49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8E500-F302-2C3A-3835-F7917331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159B6-B889-7D18-2155-E710437B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82DCD-4183-97A4-E55F-D05D0CA1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3BD9-2669-C709-AF15-AA7FE505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D4DE7-CF07-2754-F047-0CDB8080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78DE0-E51D-6343-1129-244A5245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B3CF-033A-424A-F1B4-134D5B38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916-F398-8F3A-AE0B-63779914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8D7D6-C613-40F2-9860-0281D3769CF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42D5-0010-C4F7-8350-D7B9BAD9B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E77C-9B81-BA38-84FF-83C83C195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5F5E9B9-284C-EFCD-5172-275D933E7B96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30" name="Picture 29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74F53E8C-C84F-7FB0-DDE7-9F6E51D1B5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F59911-6277-F32C-0BCA-5C5665C30EEC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301E91E-B7F9-1D0D-A721-6DFA3B5C79D4}"/>
              </a:ext>
            </a:extLst>
          </p:cNvPr>
          <p:cNvSpPr/>
          <p:nvPr/>
        </p:nvSpPr>
        <p:spPr>
          <a:xfrm>
            <a:off x="1365504" y="792862"/>
            <a:ext cx="9460992" cy="5434202"/>
          </a:xfrm>
          <a:prstGeom prst="roundRect">
            <a:avLst>
              <a:gd name="adj" fmla="val 3959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1AF9-C4A8-A3B5-95BC-942D3F9E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797" y="2543284"/>
            <a:ext cx="7265068" cy="1771432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  <a:latin typeface="Arial Black" panose="020B0A04020102020204" pitchFamily="34" charset="0"/>
              </a:rPr>
              <a:t>Credit One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Banking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8F313-14CB-AEA2-9C29-44DE4A68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585" y="5155662"/>
            <a:ext cx="4384431" cy="78090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Understanding the Credit Limits and Lending of our Customers</a:t>
            </a:r>
          </a:p>
        </p:txBody>
      </p:sp>
      <p:grpSp>
        <p:nvGrpSpPr>
          <p:cNvPr id="4" name="Google Shape;295;p44">
            <a:extLst>
              <a:ext uri="{FF2B5EF4-FFF2-40B4-BE49-F238E27FC236}">
                <a16:creationId xmlns:a16="http://schemas.microsoft.com/office/drawing/2014/main" id="{47D6431C-4148-B817-D7AC-148954BDFA1E}"/>
              </a:ext>
            </a:extLst>
          </p:cNvPr>
          <p:cNvGrpSpPr/>
          <p:nvPr/>
        </p:nvGrpSpPr>
        <p:grpSpPr>
          <a:xfrm>
            <a:off x="9387234" y="1150498"/>
            <a:ext cx="1087634" cy="551839"/>
            <a:chOff x="762000" y="2343575"/>
            <a:chExt cx="789700" cy="400675"/>
          </a:xfrm>
        </p:grpSpPr>
        <p:grpSp>
          <p:nvGrpSpPr>
            <p:cNvPr id="5" name="Google Shape;296;p44">
              <a:extLst>
                <a:ext uri="{FF2B5EF4-FFF2-40B4-BE49-F238E27FC236}">
                  <a16:creationId xmlns:a16="http://schemas.microsoft.com/office/drawing/2014/main" id="{950BB2CC-0734-FB50-539E-345D16089441}"/>
                </a:ext>
              </a:extLst>
            </p:cNvPr>
            <p:cNvGrpSpPr/>
            <p:nvPr/>
          </p:nvGrpSpPr>
          <p:grpSpPr>
            <a:xfrm>
              <a:off x="762000" y="2343575"/>
              <a:ext cx="507225" cy="400675"/>
              <a:chOff x="762000" y="2343575"/>
              <a:chExt cx="507225" cy="400675"/>
            </a:xfrm>
          </p:grpSpPr>
          <p:sp>
            <p:nvSpPr>
              <p:cNvPr id="7" name="Google Shape;297;p44">
                <a:extLst>
                  <a:ext uri="{FF2B5EF4-FFF2-40B4-BE49-F238E27FC236}">
                    <a16:creationId xmlns:a16="http://schemas.microsoft.com/office/drawing/2014/main" id="{88854BB0-F4E3-6881-D950-918D9FFBC532}"/>
                  </a:ext>
                </a:extLst>
              </p:cNvPr>
              <p:cNvSpPr/>
              <p:nvPr/>
            </p:nvSpPr>
            <p:spPr>
              <a:xfrm>
                <a:off x="1216500" y="2469175"/>
                <a:ext cx="5272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5347" extrusionOk="0">
                    <a:moveTo>
                      <a:pt x="13" y="1"/>
                    </a:moveTo>
                    <a:lnTo>
                      <a:pt x="1" y="5335"/>
                    </a:lnTo>
                    <a:lnTo>
                      <a:pt x="2084" y="534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oogle Shape;298;p44">
                <a:extLst>
                  <a:ext uri="{FF2B5EF4-FFF2-40B4-BE49-F238E27FC236}">
                    <a16:creationId xmlns:a16="http://schemas.microsoft.com/office/drawing/2014/main" id="{EFF8B022-8224-493D-4CEC-1764CFD59B6B}"/>
                  </a:ext>
                </a:extLst>
              </p:cNvPr>
              <p:cNvGrpSpPr/>
              <p:nvPr/>
            </p:nvGrpSpPr>
            <p:grpSpPr>
              <a:xfrm>
                <a:off x="762000" y="2343575"/>
                <a:ext cx="507225" cy="400675"/>
                <a:chOff x="762000" y="2343575"/>
                <a:chExt cx="507225" cy="400675"/>
              </a:xfrm>
            </p:grpSpPr>
            <p:sp>
              <p:nvSpPr>
                <p:cNvPr id="9" name="Google Shape;299;p44">
                  <a:extLst>
                    <a:ext uri="{FF2B5EF4-FFF2-40B4-BE49-F238E27FC236}">
                      <a16:creationId xmlns:a16="http://schemas.microsoft.com/office/drawing/2014/main" id="{8108261C-4002-7382-08B3-F4A5084E4906}"/>
                    </a:ext>
                  </a:extLst>
                </p:cNvPr>
                <p:cNvSpPr/>
                <p:nvPr/>
              </p:nvSpPr>
              <p:spPr>
                <a:xfrm>
                  <a:off x="762000" y="2610575"/>
                  <a:ext cx="91100" cy="1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" h="5311" extrusionOk="0">
                      <a:moveTo>
                        <a:pt x="12" y="0"/>
                      </a:moveTo>
                      <a:lnTo>
                        <a:pt x="0" y="2524"/>
                      </a:lnTo>
                      <a:cubicBezTo>
                        <a:pt x="0" y="4048"/>
                        <a:pt x="1238" y="5299"/>
                        <a:pt x="2774" y="5310"/>
                      </a:cubicBezTo>
                      <a:lnTo>
                        <a:pt x="3631" y="5310"/>
                      </a:lnTo>
                      <a:lnTo>
                        <a:pt x="3643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300;p44">
                  <a:extLst>
                    <a:ext uri="{FF2B5EF4-FFF2-40B4-BE49-F238E27FC236}">
                      <a16:creationId xmlns:a16="http://schemas.microsoft.com/office/drawing/2014/main" id="{B1868076-54F0-BF7A-A828-64418B178550}"/>
                    </a:ext>
                  </a:extLst>
                </p:cNvPr>
                <p:cNvSpPr/>
                <p:nvPr/>
              </p:nvSpPr>
              <p:spPr>
                <a:xfrm>
                  <a:off x="762875" y="2343575"/>
                  <a:ext cx="91125" cy="11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5" h="4597" extrusionOk="0">
                      <a:moveTo>
                        <a:pt x="2753" y="0"/>
                      </a:moveTo>
                      <a:cubicBezTo>
                        <a:pt x="1227" y="0"/>
                        <a:pt x="1" y="1246"/>
                        <a:pt x="1" y="2763"/>
                      </a:cubicBezTo>
                      <a:lnTo>
                        <a:pt x="1" y="4596"/>
                      </a:lnTo>
                      <a:lnTo>
                        <a:pt x="3632" y="4596"/>
                      </a:lnTo>
                      <a:lnTo>
                        <a:pt x="3644" y="0"/>
                      </a:lnTo>
                      <a:lnTo>
                        <a:pt x="2775" y="0"/>
                      </a:lnTo>
                      <a:cubicBezTo>
                        <a:pt x="2768" y="0"/>
                        <a:pt x="2760" y="0"/>
                        <a:pt x="27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301;p44">
                  <a:extLst>
                    <a:ext uri="{FF2B5EF4-FFF2-40B4-BE49-F238E27FC236}">
                      <a16:creationId xmlns:a16="http://schemas.microsoft.com/office/drawing/2014/main" id="{2AE23765-72D0-9F8F-43AD-7F5F450D95B2}"/>
                    </a:ext>
                  </a:extLst>
                </p:cNvPr>
                <p:cNvSpPr/>
                <p:nvPr/>
              </p:nvSpPr>
              <p:spPr>
                <a:xfrm>
                  <a:off x="862600" y="2468000"/>
                  <a:ext cx="85150" cy="1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5347" extrusionOk="0">
                      <a:moveTo>
                        <a:pt x="12" y="0"/>
                      </a:moveTo>
                      <a:lnTo>
                        <a:pt x="0" y="5334"/>
                      </a:lnTo>
                      <a:lnTo>
                        <a:pt x="2632" y="5346"/>
                      </a:lnTo>
                      <a:cubicBezTo>
                        <a:pt x="2620" y="5215"/>
                        <a:pt x="2608" y="5096"/>
                        <a:pt x="2596" y="4965"/>
                      </a:cubicBezTo>
                      <a:cubicBezTo>
                        <a:pt x="2608" y="4179"/>
                        <a:pt x="2882" y="3405"/>
                        <a:pt x="3406" y="2810"/>
                      </a:cubicBezTo>
                      <a:cubicBezTo>
                        <a:pt x="2894" y="2203"/>
                        <a:pt x="2608" y="1429"/>
                        <a:pt x="2608" y="643"/>
                      </a:cubicBezTo>
                      <a:cubicBezTo>
                        <a:pt x="2620" y="429"/>
                        <a:pt x="2632" y="215"/>
                        <a:pt x="2679" y="12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302;p44">
                  <a:extLst>
                    <a:ext uri="{FF2B5EF4-FFF2-40B4-BE49-F238E27FC236}">
                      <a16:creationId xmlns:a16="http://schemas.microsoft.com/office/drawing/2014/main" id="{6BC47C97-6777-7B5D-287B-806273C232BA}"/>
                    </a:ext>
                  </a:extLst>
                </p:cNvPr>
                <p:cNvSpPr/>
                <p:nvPr/>
              </p:nvSpPr>
              <p:spPr>
                <a:xfrm>
                  <a:off x="762275" y="2467700"/>
                  <a:ext cx="91125" cy="1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5" h="5347" extrusionOk="0">
                      <a:moveTo>
                        <a:pt x="13" y="0"/>
                      </a:moveTo>
                      <a:lnTo>
                        <a:pt x="1" y="5334"/>
                      </a:lnTo>
                      <a:lnTo>
                        <a:pt x="3632" y="5346"/>
                      </a:lnTo>
                      <a:lnTo>
                        <a:pt x="3644" y="12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303;p44">
                  <a:extLst>
                    <a:ext uri="{FF2B5EF4-FFF2-40B4-BE49-F238E27FC236}">
                      <a16:creationId xmlns:a16="http://schemas.microsoft.com/office/drawing/2014/main" id="{B0384F8A-4ECA-71B7-C76F-83C7EB916A58}"/>
                    </a:ext>
                  </a:extLst>
                </p:cNvPr>
                <p:cNvSpPr/>
                <p:nvPr/>
              </p:nvSpPr>
              <p:spPr>
                <a:xfrm>
                  <a:off x="1020950" y="2344175"/>
                  <a:ext cx="148850" cy="1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4" h="4620" extrusionOk="0">
                      <a:moveTo>
                        <a:pt x="0" y="0"/>
                      </a:moveTo>
                      <a:lnTo>
                        <a:pt x="0" y="2250"/>
                      </a:lnTo>
                      <a:cubicBezTo>
                        <a:pt x="1346" y="2381"/>
                        <a:pt x="2489" y="3310"/>
                        <a:pt x="2894" y="4608"/>
                      </a:cubicBezTo>
                      <a:lnTo>
                        <a:pt x="5942" y="4620"/>
                      </a:lnTo>
                      <a:lnTo>
                        <a:pt x="595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304;p44">
                  <a:extLst>
                    <a:ext uri="{FF2B5EF4-FFF2-40B4-BE49-F238E27FC236}">
                      <a16:creationId xmlns:a16="http://schemas.microsoft.com/office/drawing/2014/main" id="{94202718-0D44-02DF-CCDF-6F7A4AE1DAE0}"/>
                    </a:ext>
                  </a:extLst>
                </p:cNvPr>
                <p:cNvSpPr/>
                <p:nvPr/>
              </p:nvSpPr>
              <p:spPr>
                <a:xfrm>
                  <a:off x="862900" y="2343575"/>
                  <a:ext cx="148550" cy="1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2" h="4609" extrusionOk="0">
                      <a:moveTo>
                        <a:pt x="12" y="0"/>
                      </a:moveTo>
                      <a:lnTo>
                        <a:pt x="0" y="4608"/>
                      </a:lnTo>
                      <a:lnTo>
                        <a:pt x="2774" y="4608"/>
                      </a:lnTo>
                      <a:cubicBezTo>
                        <a:pt x="3203" y="3227"/>
                        <a:pt x="4489" y="2274"/>
                        <a:pt x="5941" y="2251"/>
                      </a:cubicBezTo>
                      <a:lnTo>
                        <a:pt x="5941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305;p44">
                  <a:extLst>
                    <a:ext uri="{FF2B5EF4-FFF2-40B4-BE49-F238E27FC236}">
                      <a16:creationId xmlns:a16="http://schemas.microsoft.com/office/drawing/2014/main" id="{ADECCB5C-18A4-1A49-5794-F06F9DAC7D18}"/>
                    </a:ext>
                  </a:extLst>
                </p:cNvPr>
                <p:cNvSpPr/>
                <p:nvPr/>
              </p:nvSpPr>
              <p:spPr>
                <a:xfrm>
                  <a:off x="1077500" y="2468875"/>
                  <a:ext cx="130100" cy="1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5347" extrusionOk="0">
                      <a:moveTo>
                        <a:pt x="739" y="1"/>
                      </a:moveTo>
                      <a:lnTo>
                        <a:pt x="739" y="1"/>
                      </a:lnTo>
                      <a:cubicBezTo>
                        <a:pt x="775" y="203"/>
                        <a:pt x="798" y="418"/>
                        <a:pt x="798" y="632"/>
                      </a:cubicBezTo>
                      <a:cubicBezTo>
                        <a:pt x="798" y="1418"/>
                        <a:pt x="513" y="2180"/>
                        <a:pt x="1" y="2787"/>
                      </a:cubicBezTo>
                      <a:cubicBezTo>
                        <a:pt x="501" y="3394"/>
                        <a:pt x="786" y="4168"/>
                        <a:pt x="786" y="4954"/>
                      </a:cubicBezTo>
                      <a:cubicBezTo>
                        <a:pt x="775" y="5085"/>
                        <a:pt x="763" y="5204"/>
                        <a:pt x="739" y="5335"/>
                      </a:cubicBezTo>
                      <a:lnTo>
                        <a:pt x="5180" y="5347"/>
                      </a:lnTo>
                      <a:lnTo>
                        <a:pt x="5204" y="13"/>
                      </a:lnTo>
                      <a:lnTo>
                        <a:pt x="73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306;p44">
                  <a:extLst>
                    <a:ext uri="{FF2B5EF4-FFF2-40B4-BE49-F238E27FC236}">
                      <a16:creationId xmlns:a16="http://schemas.microsoft.com/office/drawing/2014/main" id="{9C3D6308-5020-6D88-8846-1EB726973690}"/>
                    </a:ext>
                  </a:extLst>
                </p:cNvPr>
                <p:cNvSpPr/>
                <p:nvPr/>
              </p:nvSpPr>
              <p:spPr>
                <a:xfrm>
                  <a:off x="1178100" y="2611750"/>
                  <a:ext cx="90825" cy="13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5300" extrusionOk="0">
                      <a:moveTo>
                        <a:pt x="13" y="1"/>
                      </a:moveTo>
                      <a:lnTo>
                        <a:pt x="1" y="5299"/>
                      </a:lnTo>
                      <a:lnTo>
                        <a:pt x="834" y="5299"/>
                      </a:lnTo>
                      <a:cubicBezTo>
                        <a:pt x="2370" y="5299"/>
                        <a:pt x="3609" y="4061"/>
                        <a:pt x="3620" y="2525"/>
                      </a:cubicBezTo>
                      <a:lnTo>
                        <a:pt x="3632" y="13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307;p44">
                  <a:extLst>
                    <a:ext uri="{FF2B5EF4-FFF2-40B4-BE49-F238E27FC236}">
                      <a16:creationId xmlns:a16="http://schemas.microsoft.com/office/drawing/2014/main" id="{1BC1800F-DAD4-BCDD-5C27-D8EC8BC9F2D0}"/>
                    </a:ext>
                  </a:extLst>
                </p:cNvPr>
                <p:cNvSpPr/>
                <p:nvPr/>
              </p:nvSpPr>
              <p:spPr>
                <a:xfrm>
                  <a:off x="862000" y="2611175"/>
                  <a:ext cx="148550" cy="1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2" h="5311" extrusionOk="0">
                      <a:moveTo>
                        <a:pt x="24" y="0"/>
                      </a:moveTo>
                      <a:lnTo>
                        <a:pt x="1" y="5286"/>
                      </a:lnTo>
                      <a:lnTo>
                        <a:pt x="5930" y="5310"/>
                      </a:lnTo>
                      <a:lnTo>
                        <a:pt x="5942" y="2643"/>
                      </a:lnTo>
                      <a:cubicBezTo>
                        <a:pt x="4382" y="2608"/>
                        <a:pt x="3049" y="1512"/>
                        <a:pt x="27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308;p44">
                  <a:extLst>
                    <a:ext uri="{FF2B5EF4-FFF2-40B4-BE49-F238E27FC236}">
                      <a16:creationId xmlns:a16="http://schemas.microsoft.com/office/drawing/2014/main" id="{C2442632-1C31-3463-0455-B24D63B30ABF}"/>
                    </a:ext>
                  </a:extLst>
                </p:cNvPr>
                <p:cNvSpPr/>
                <p:nvPr/>
              </p:nvSpPr>
              <p:spPr>
                <a:xfrm>
                  <a:off x="1179000" y="2344775"/>
                  <a:ext cx="90225" cy="11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" h="4608" extrusionOk="0">
                      <a:moveTo>
                        <a:pt x="13" y="0"/>
                      </a:moveTo>
                      <a:lnTo>
                        <a:pt x="1" y="4596"/>
                      </a:lnTo>
                      <a:lnTo>
                        <a:pt x="3608" y="4608"/>
                      </a:lnTo>
                      <a:lnTo>
                        <a:pt x="3608" y="2786"/>
                      </a:lnTo>
                      <a:cubicBezTo>
                        <a:pt x="3608" y="1250"/>
                        <a:pt x="2370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309;p44">
                  <a:extLst>
                    <a:ext uri="{FF2B5EF4-FFF2-40B4-BE49-F238E27FC236}">
                      <a16:creationId xmlns:a16="http://schemas.microsoft.com/office/drawing/2014/main" id="{1BAACC3F-6BE0-8D2E-BF56-25F2302FBAFA}"/>
                    </a:ext>
                  </a:extLst>
                </p:cNvPr>
                <p:cNvSpPr/>
                <p:nvPr/>
              </p:nvSpPr>
              <p:spPr>
                <a:xfrm>
                  <a:off x="1019750" y="2611475"/>
                  <a:ext cx="149150" cy="1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" h="5311" extrusionOk="0">
                      <a:moveTo>
                        <a:pt x="2989" y="0"/>
                      </a:moveTo>
                      <a:cubicBezTo>
                        <a:pt x="2656" y="1417"/>
                        <a:pt x="1453" y="2465"/>
                        <a:pt x="13" y="2596"/>
                      </a:cubicBezTo>
                      <a:lnTo>
                        <a:pt x="1" y="5298"/>
                      </a:lnTo>
                      <a:lnTo>
                        <a:pt x="5954" y="5310"/>
                      </a:lnTo>
                      <a:lnTo>
                        <a:pt x="5966" y="12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310;p44">
                  <a:extLst>
                    <a:ext uri="{FF2B5EF4-FFF2-40B4-BE49-F238E27FC236}">
                      <a16:creationId xmlns:a16="http://schemas.microsoft.com/office/drawing/2014/main" id="{1B649AF8-ABC8-F398-7A0C-F54B60F3B6B1}"/>
                    </a:ext>
                  </a:extLst>
                </p:cNvPr>
                <p:cNvSpPr/>
                <p:nvPr/>
              </p:nvSpPr>
              <p:spPr>
                <a:xfrm>
                  <a:off x="912600" y="2408450"/>
                  <a:ext cx="200050" cy="2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2" h="10380" extrusionOk="0">
                      <a:moveTo>
                        <a:pt x="4013" y="1"/>
                      </a:moveTo>
                      <a:cubicBezTo>
                        <a:pt x="1382" y="1"/>
                        <a:pt x="1" y="3132"/>
                        <a:pt x="1787" y="5061"/>
                      </a:cubicBezTo>
                      <a:lnTo>
                        <a:pt x="1906" y="5192"/>
                      </a:lnTo>
                      <a:lnTo>
                        <a:pt x="1787" y="5323"/>
                      </a:lnTo>
                      <a:cubicBezTo>
                        <a:pt x="346" y="6871"/>
                        <a:pt x="917" y="9383"/>
                        <a:pt x="2882" y="10169"/>
                      </a:cubicBezTo>
                      <a:cubicBezTo>
                        <a:pt x="3249" y="10313"/>
                        <a:pt x="3622" y="10380"/>
                        <a:pt x="3986" y="10380"/>
                      </a:cubicBezTo>
                      <a:cubicBezTo>
                        <a:pt x="5577" y="10380"/>
                        <a:pt x="6992" y="9096"/>
                        <a:pt x="7001" y="7371"/>
                      </a:cubicBezTo>
                      <a:cubicBezTo>
                        <a:pt x="7001" y="6609"/>
                        <a:pt x="6716" y="5883"/>
                        <a:pt x="6204" y="5335"/>
                      </a:cubicBezTo>
                      <a:lnTo>
                        <a:pt x="6085" y="5204"/>
                      </a:lnTo>
                      <a:lnTo>
                        <a:pt x="6204" y="5073"/>
                      </a:lnTo>
                      <a:cubicBezTo>
                        <a:pt x="8002" y="3156"/>
                        <a:pt x="6644" y="13"/>
                        <a:pt x="40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" name="Google Shape;311;p44">
              <a:extLst>
                <a:ext uri="{FF2B5EF4-FFF2-40B4-BE49-F238E27FC236}">
                  <a16:creationId xmlns:a16="http://schemas.microsoft.com/office/drawing/2014/main" id="{422C2BFD-478B-2C6B-AB66-36B3D83757C0}"/>
                </a:ext>
              </a:extLst>
            </p:cNvPr>
            <p:cNvSpPr/>
            <p:nvPr/>
          </p:nvSpPr>
          <p:spPr>
            <a:xfrm>
              <a:off x="1358575" y="2411475"/>
              <a:ext cx="193125" cy="289300"/>
            </a:xfrm>
            <a:custGeom>
              <a:avLst/>
              <a:gdLst/>
              <a:ahLst/>
              <a:cxnLst/>
              <a:rect l="l" t="t" r="r" b="b"/>
              <a:pathLst>
                <a:path w="7725" h="11572" extrusionOk="0">
                  <a:moveTo>
                    <a:pt x="831" y="2571"/>
                  </a:moveTo>
                  <a:cubicBezTo>
                    <a:pt x="388" y="2571"/>
                    <a:pt x="58" y="3180"/>
                    <a:pt x="509" y="3535"/>
                  </a:cubicBezTo>
                  <a:cubicBezTo>
                    <a:pt x="1843" y="4642"/>
                    <a:pt x="1843" y="6690"/>
                    <a:pt x="497" y="7798"/>
                  </a:cubicBezTo>
                  <a:cubicBezTo>
                    <a:pt x="0" y="8132"/>
                    <a:pt x="332" y="8773"/>
                    <a:pt x="784" y="8773"/>
                  </a:cubicBezTo>
                  <a:cubicBezTo>
                    <a:pt x="895" y="8773"/>
                    <a:pt x="1013" y="8735"/>
                    <a:pt x="1128" y="8643"/>
                  </a:cubicBezTo>
                  <a:cubicBezTo>
                    <a:pt x="3033" y="7131"/>
                    <a:pt x="3057" y="4226"/>
                    <a:pt x="1164" y="2690"/>
                  </a:cubicBezTo>
                  <a:cubicBezTo>
                    <a:pt x="1053" y="2606"/>
                    <a:pt x="939" y="2571"/>
                    <a:pt x="831" y="2571"/>
                  </a:cubicBezTo>
                  <a:close/>
                  <a:moveTo>
                    <a:pt x="2861" y="1290"/>
                  </a:moveTo>
                  <a:cubicBezTo>
                    <a:pt x="2422" y="1290"/>
                    <a:pt x="2086" y="1885"/>
                    <a:pt x="2533" y="2237"/>
                  </a:cubicBezTo>
                  <a:cubicBezTo>
                    <a:pt x="3509" y="3023"/>
                    <a:pt x="4081" y="4309"/>
                    <a:pt x="4081" y="5678"/>
                  </a:cubicBezTo>
                  <a:cubicBezTo>
                    <a:pt x="4081" y="7119"/>
                    <a:pt x="3438" y="8429"/>
                    <a:pt x="2366" y="9203"/>
                  </a:cubicBezTo>
                  <a:cubicBezTo>
                    <a:pt x="1950" y="9500"/>
                    <a:pt x="2164" y="10155"/>
                    <a:pt x="2676" y="10167"/>
                  </a:cubicBezTo>
                  <a:cubicBezTo>
                    <a:pt x="2783" y="10167"/>
                    <a:pt x="2890" y="10131"/>
                    <a:pt x="2986" y="10060"/>
                  </a:cubicBezTo>
                  <a:cubicBezTo>
                    <a:pt x="4331" y="9095"/>
                    <a:pt x="5141" y="7464"/>
                    <a:pt x="5141" y="5678"/>
                  </a:cubicBezTo>
                  <a:cubicBezTo>
                    <a:pt x="5153" y="4000"/>
                    <a:pt x="4414" y="2404"/>
                    <a:pt x="3200" y="1416"/>
                  </a:cubicBezTo>
                  <a:cubicBezTo>
                    <a:pt x="3088" y="1327"/>
                    <a:pt x="2971" y="1290"/>
                    <a:pt x="2861" y="1290"/>
                  </a:cubicBezTo>
                  <a:close/>
                  <a:moveTo>
                    <a:pt x="4882" y="1"/>
                  </a:moveTo>
                  <a:cubicBezTo>
                    <a:pt x="4443" y="1"/>
                    <a:pt x="4105" y="605"/>
                    <a:pt x="4557" y="963"/>
                  </a:cubicBezTo>
                  <a:cubicBezTo>
                    <a:pt x="5879" y="2047"/>
                    <a:pt x="6653" y="3821"/>
                    <a:pt x="6653" y="5678"/>
                  </a:cubicBezTo>
                  <a:cubicBezTo>
                    <a:pt x="6653" y="7702"/>
                    <a:pt x="5748" y="9536"/>
                    <a:pt x="4236" y="10607"/>
                  </a:cubicBezTo>
                  <a:cubicBezTo>
                    <a:pt x="3819" y="10905"/>
                    <a:pt x="4021" y="11572"/>
                    <a:pt x="4545" y="11572"/>
                  </a:cubicBezTo>
                  <a:cubicBezTo>
                    <a:pt x="4652" y="11572"/>
                    <a:pt x="4760" y="11536"/>
                    <a:pt x="4855" y="11465"/>
                  </a:cubicBezTo>
                  <a:cubicBezTo>
                    <a:pt x="6641" y="10215"/>
                    <a:pt x="7724" y="8048"/>
                    <a:pt x="7724" y="5678"/>
                  </a:cubicBezTo>
                  <a:cubicBezTo>
                    <a:pt x="7724" y="3511"/>
                    <a:pt x="6796" y="1440"/>
                    <a:pt x="5236" y="142"/>
                  </a:cubicBezTo>
                  <a:cubicBezTo>
                    <a:pt x="5119" y="43"/>
                    <a:pt x="4997" y="1"/>
                    <a:pt x="4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146BE1-AA68-560B-7549-0BF73D8C8FB0}"/>
              </a:ext>
            </a:extLst>
          </p:cNvPr>
          <p:cNvSpPr/>
          <p:nvPr/>
        </p:nvSpPr>
        <p:spPr>
          <a:xfrm>
            <a:off x="1575582" y="1235701"/>
            <a:ext cx="3348110" cy="46663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Project Proposal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ABFD98A-9A24-96DC-AA2E-CD755DF97A6B}"/>
              </a:ext>
            </a:extLst>
          </p:cNvPr>
          <p:cNvSpPr txBox="1">
            <a:spLocks/>
          </p:cNvSpPr>
          <p:nvPr/>
        </p:nvSpPr>
        <p:spPr>
          <a:xfrm>
            <a:off x="6307016" y="5155662"/>
            <a:ext cx="4384431" cy="78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313406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AE9B896-5AA9-C765-426E-6BF7819BB1E6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33" name="Picture 32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BB193255-4226-9D19-6166-F26045784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C28798-F356-D15B-60D2-C2A50EEF50EC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30ADE9-C977-BF9B-C7A5-F7EB0BF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503971"/>
            <a:ext cx="9171579" cy="1325563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Step Three – Evaluate and Critique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8AEE-622C-9C9E-5976-2819FEFD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912" y="2620287"/>
            <a:ext cx="8348003" cy="166199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The Limit Balance has a positive correlation with education, age, bill amount and pay amount, and a negative correlation with pay and default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FEBC3-0015-41F9-0D88-1DD05EFC71C0}"/>
              </a:ext>
            </a:extLst>
          </p:cNvPr>
          <p:cNvSpPr txBox="1"/>
          <p:nvPr/>
        </p:nvSpPr>
        <p:spPr>
          <a:xfrm>
            <a:off x="4598963" y="4754134"/>
            <a:ext cx="714756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Defaulting has a positive correlation with pay and a negative correlation with limit balance</a:t>
            </a:r>
          </a:p>
          <a:p>
            <a:endParaRPr lang="en-US" dirty="0"/>
          </a:p>
        </p:txBody>
      </p:sp>
      <p:grpSp>
        <p:nvGrpSpPr>
          <p:cNvPr id="5" name="Google Shape;11828;p92">
            <a:extLst>
              <a:ext uri="{FF2B5EF4-FFF2-40B4-BE49-F238E27FC236}">
                <a16:creationId xmlns:a16="http://schemas.microsoft.com/office/drawing/2014/main" id="{528BC98A-3918-68B6-E653-5B1A62D8BB75}"/>
              </a:ext>
            </a:extLst>
          </p:cNvPr>
          <p:cNvGrpSpPr/>
          <p:nvPr/>
        </p:nvGrpSpPr>
        <p:grpSpPr>
          <a:xfrm>
            <a:off x="-707802" y="3359921"/>
            <a:ext cx="4393537" cy="4377140"/>
            <a:chOff x="5355784" y="3834547"/>
            <a:chExt cx="299019" cy="297905"/>
          </a:xfrm>
          <a:solidFill>
            <a:schemeClr val="accent4">
              <a:lumMod val="75000"/>
            </a:schemeClr>
          </a:solidFill>
        </p:grpSpPr>
        <p:sp>
          <p:nvSpPr>
            <p:cNvPr id="6" name="Google Shape;11829;p92">
              <a:extLst>
                <a:ext uri="{FF2B5EF4-FFF2-40B4-BE49-F238E27FC236}">
                  <a16:creationId xmlns:a16="http://schemas.microsoft.com/office/drawing/2014/main" id="{48A3686E-04F4-8D15-E0EF-AB4B9F553AEE}"/>
                </a:ext>
              </a:extLst>
            </p:cNvPr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830;p92">
              <a:extLst>
                <a:ext uri="{FF2B5EF4-FFF2-40B4-BE49-F238E27FC236}">
                  <a16:creationId xmlns:a16="http://schemas.microsoft.com/office/drawing/2014/main" id="{DCBB8200-1A73-068B-A795-43A7D70DF3AF}"/>
                </a:ext>
              </a:extLst>
            </p:cNvPr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1832;p92">
              <a:extLst>
                <a:ext uri="{FF2B5EF4-FFF2-40B4-BE49-F238E27FC236}">
                  <a16:creationId xmlns:a16="http://schemas.microsoft.com/office/drawing/2014/main" id="{6C0ABB41-E9FC-C3D6-5359-A83AF4EC2FF6}"/>
                </a:ext>
              </a:extLst>
            </p:cNvPr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794;p92">
            <a:extLst>
              <a:ext uri="{FF2B5EF4-FFF2-40B4-BE49-F238E27FC236}">
                <a16:creationId xmlns:a16="http://schemas.microsoft.com/office/drawing/2014/main" id="{BCCB5407-B5F0-3EFD-670F-D8CCE19B105D}"/>
              </a:ext>
            </a:extLst>
          </p:cNvPr>
          <p:cNvGrpSpPr/>
          <p:nvPr/>
        </p:nvGrpSpPr>
        <p:grpSpPr>
          <a:xfrm>
            <a:off x="1407026" y="4318783"/>
            <a:ext cx="1472946" cy="1194860"/>
            <a:chOff x="7550258" y="3832670"/>
            <a:chExt cx="371395" cy="301279"/>
          </a:xfrm>
          <a:solidFill>
            <a:schemeClr val="accent4">
              <a:lumMod val="75000"/>
            </a:schemeClr>
          </a:solidFill>
        </p:grpSpPr>
        <p:sp>
          <p:nvSpPr>
            <p:cNvPr id="11" name="Google Shape;11795;p92">
              <a:extLst>
                <a:ext uri="{FF2B5EF4-FFF2-40B4-BE49-F238E27FC236}">
                  <a16:creationId xmlns:a16="http://schemas.microsoft.com/office/drawing/2014/main" id="{8810D165-356F-E671-1A58-420B4025D437}"/>
                </a:ext>
              </a:extLst>
            </p:cNvPr>
            <p:cNvSpPr/>
            <p:nvPr/>
          </p:nvSpPr>
          <p:spPr>
            <a:xfrm>
              <a:off x="7550258" y="3832670"/>
              <a:ext cx="371395" cy="301279"/>
            </a:xfrm>
            <a:custGeom>
              <a:avLst/>
              <a:gdLst/>
              <a:ahLst/>
              <a:cxnLst/>
              <a:rect l="l" t="t" r="r" b="b"/>
              <a:pathLst>
                <a:path w="11669" h="9466" extrusionOk="0">
                  <a:moveTo>
                    <a:pt x="1822" y="346"/>
                  </a:moveTo>
                  <a:cubicBezTo>
                    <a:pt x="1822" y="346"/>
                    <a:pt x="1834" y="346"/>
                    <a:pt x="1834" y="358"/>
                  </a:cubicBezTo>
                  <a:lnTo>
                    <a:pt x="1834" y="1096"/>
                  </a:lnTo>
                  <a:cubicBezTo>
                    <a:pt x="1834" y="1096"/>
                    <a:pt x="1834" y="1108"/>
                    <a:pt x="1822" y="1108"/>
                  </a:cubicBezTo>
                  <a:lnTo>
                    <a:pt x="1441" y="1108"/>
                  </a:lnTo>
                  <a:cubicBezTo>
                    <a:pt x="1441" y="1108"/>
                    <a:pt x="1429" y="1108"/>
                    <a:pt x="1429" y="1096"/>
                  </a:cubicBezTo>
                  <a:lnTo>
                    <a:pt x="1429" y="358"/>
                  </a:lnTo>
                  <a:lnTo>
                    <a:pt x="1441" y="358"/>
                  </a:lnTo>
                  <a:lnTo>
                    <a:pt x="1822" y="346"/>
                  </a:lnTo>
                  <a:close/>
                  <a:moveTo>
                    <a:pt x="10228" y="346"/>
                  </a:moveTo>
                  <a:cubicBezTo>
                    <a:pt x="10228" y="346"/>
                    <a:pt x="10240" y="346"/>
                    <a:pt x="10240" y="358"/>
                  </a:cubicBezTo>
                  <a:lnTo>
                    <a:pt x="10240" y="1096"/>
                  </a:lnTo>
                  <a:cubicBezTo>
                    <a:pt x="10240" y="1096"/>
                    <a:pt x="10240" y="1108"/>
                    <a:pt x="10228" y="1108"/>
                  </a:cubicBezTo>
                  <a:lnTo>
                    <a:pt x="9859" y="1108"/>
                  </a:lnTo>
                  <a:cubicBezTo>
                    <a:pt x="9859" y="1108"/>
                    <a:pt x="9835" y="1108"/>
                    <a:pt x="9835" y="1096"/>
                  </a:cubicBezTo>
                  <a:lnTo>
                    <a:pt x="9835" y="358"/>
                  </a:lnTo>
                  <a:lnTo>
                    <a:pt x="9859" y="358"/>
                  </a:lnTo>
                  <a:lnTo>
                    <a:pt x="10228" y="346"/>
                  </a:lnTo>
                  <a:close/>
                  <a:moveTo>
                    <a:pt x="10966" y="1096"/>
                  </a:moveTo>
                  <a:cubicBezTo>
                    <a:pt x="11180" y="1096"/>
                    <a:pt x="11347" y="1251"/>
                    <a:pt x="11347" y="1465"/>
                  </a:cubicBezTo>
                  <a:lnTo>
                    <a:pt x="11347" y="8775"/>
                  </a:lnTo>
                  <a:cubicBezTo>
                    <a:pt x="11323" y="8978"/>
                    <a:pt x="11168" y="9144"/>
                    <a:pt x="10954" y="9144"/>
                  </a:cubicBezTo>
                  <a:lnTo>
                    <a:pt x="715" y="9144"/>
                  </a:lnTo>
                  <a:cubicBezTo>
                    <a:pt x="512" y="9144"/>
                    <a:pt x="346" y="8978"/>
                    <a:pt x="346" y="8775"/>
                  </a:cubicBezTo>
                  <a:lnTo>
                    <a:pt x="346" y="1465"/>
                  </a:lnTo>
                  <a:cubicBezTo>
                    <a:pt x="346" y="1251"/>
                    <a:pt x="512" y="1096"/>
                    <a:pt x="715" y="1096"/>
                  </a:cubicBezTo>
                  <a:lnTo>
                    <a:pt x="1084" y="1096"/>
                  </a:lnTo>
                  <a:lnTo>
                    <a:pt x="1084" y="1108"/>
                  </a:lnTo>
                  <a:cubicBezTo>
                    <a:pt x="1084" y="1298"/>
                    <a:pt x="1250" y="1465"/>
                    <a:pt x="1441" y="1465"/>
                  </a:cubicBezTo>
                  <a:lnTo>
                    <a:pt x="1822" y="1465"/>
                  </a:lnTo>
                  <a:cubicBezTo>
                    <a:pt x="2012" y="1465"/>
                    <a:pt x="2179" y="1298"/>
                    <a:pt x="2179" y="1108"/>
                  </a:cubicBezTo>
                  <a:lnTo>
                    <a:pt x="2179" y="1096"/>
                  </a:lnTo>
                  <a:lnTo>
                    <a:pt x="9513" y="1096"/>
                  </a:lnTo>
                  <a:lnTo>
                    <a:pt x="9513" y="1108"/>
                  </a:lnTo>
                  <a:cubicBezTo>
                    <a:pt x="9513" y="1298"/>
                    <a:pt x="9680" y="1465"/>
                    <a:pt x="9871" y="1465"/>
                  </a:cubicBezTo>
                  <a:lnTo>
                    <a:pt x="10240" y="1465"/>
                  </a:lnTo>
                  <a:cubicBezTo>
                    <a:pt x="10430" y="1465"/>
                    <a:pt x="10597" y="1298"/>
                    <a:pt x="10597" y="1108"/>
                  </a:cubicBezTo>
                  <a:lnTo>
                    <a:pt x="10597" y="1096"/>
                  </a:lnTo>
                  <a:close/>
                  <a:moveTo>
                    <a:pt x="1441" y="0"/>
                  </a:moveTo>
                  <a:cubicBezTo>
                    <a:pt x="1250" y="0"/>
                    <a:pt x="1084" y="167"/>
                    <a:pt x="1084" y="358"/>
                  </a:cubicBezTo>
                  <a:lnTo>
                    <a:pt x="1084" y="739"/>
                  </a:lnTo>
                  <a:lnTo>
                    <a:pt x="715" y="739"/>
                  </a:lnTo>
                  <a:cubicBezTo>
                    <a:pt x="310" y="739"/>
                    <a:pt x="0" y="1060"/>
                    <a:pt x="0" y="1453"/>
                  </a:cubicBezTo>
                  <a:lnTo>
                    <a:pt x="0" y="8752"/>
                  </a:lnTo>
                  <a:cubicBezTo>
                    <a:pt x="0" y="9156"/>
                    <a:pt x="334" y="9466"/>
                    <a:pt x="715" y="9466"/>
                  </a:cubicBezTo>
                  <a:lnTo>
                    <a:pt x="10954" y="9466"/>
                  </a:lnTo>
                  <a:cubicBezTo>
                    <a:pt x="11359" y="9466"/>
                    <a:pt x="11668" y="9144"/>
                    <a:pt x="11668" y="8752"/>
                  </a:cubicBezTo>
                  <a:lnTo>
                    <a:pt x="11668" y="1453"/>
                  </a:lnTo>
                  <a:cubicBezTo>
                    <a:pt x="11668" y="1060"/>
                    <a:pt x="11359" y="739"/>
                    <a:pt x="10954" y="739"/>
                  </a:cubicBezTo>
                  <a:lnTo>
                    <a:pt x="10585" y="739"/>
                  </a:lnTo>
                  <a:lnTo>
                    <a:pt x="10585" y="358"/>
                  </a:lnTo>
                  <a:cubicBezTo>
                    <a:pt x="10585" y="167"/>
                    <a:pt x="10418" y="0"/>
                    <a:pt x="10228" y="0"/>
                  </a:cubicBezTo>
                  <a:lnTo>
                    <a:pt x="9859" y="0"/>
                  </a:lnTo>
                  <a:cubicBezTo>
                    <a:pt x="9656" y="0"/>
                    <a:pt x="9490" y="167"/>
                    <a:pt x="9490" y="358"/>
                  </a:cubicBezTo>
                  <a:lnTo>
                    <a:pt x="9490" y="739"/>
                  </a:lnTo>
                  <a:lnTo>
                    <a:pt x="2179" y="739"/>
                  </a:lnTo>
                  <a:lnTo>
                    <a:pt x="2179" y="358"/>
                  </a:lnTo>
                  <a:cubicBezTo>
                    <a:pt x="2179" y="167"/>
                    <a:pt x="2012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96;p92">
              <a:extLst>
                <a:ext uri="{FF2B5EF4-FFF2-40B4-BE49-F238E27FC236}">
                  <a16:creationId xmlns:a16="http://schemas.microsoft.com/office/drawing/2014/main" id="{70C18C60-64AB-2B67-DB33-7851F3B888F9}"/>
                </a:ext>
              </a:extLst>
            </p:cNvPr>
            <p:cNvSpPr/>
            <p:nvPr/>
          </p:nvSpPr>
          <p:spPr>
            <a:xfrm>
              <a:off x="7574129" y="3891009"/>
              <a:ext cx="324418" cy="10662"/>
            </a:xfrm>
            <a:custGeom>
              <a:avLst/>
              <a:gdLst/>
              <a:ahLst/>
              <a:cxnLst/>
              <a:rect l="l" t="t" r="r" b="b"/>
              <a:pathLst>
                <a:path w="10193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10025" y="334"/>
                  </a:lnTo>
                  <a:cubicBezTo>
                    <a:pt x="10121" y="334"/>
                    <a:pt x="10192" y="251"/>
                    <a:pt x="10192" y="168"/>
                  </a:cubicBezTo>
                  <a:cubicBezTo>
                    <a:pt x="10192" y="72"/>
                    <a:pt x="10121" y="1"/>
                    <a:pt x="10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97;p92">
              <a:extLst>
                <a:ext uri="{FF2B5EF4-FFF2-40B4-BE49-F238E27FC236}">
                  <a16:creationId xmlns:a16="http://schemas.microsoft.com/office/drawing/2014/main" id="{C2B5B4F2-041D-4FD3-7D9E-E41D8627007C}"/>
                </a:ext>
              </a:extLst>
            </p:cNvPr>
            <p:cNvSpPr/>
            <p:nvPr/>
          </p:nvSpPr>
          <p:spPr>
            <a:xfrm>
              <a:off x="7591188" y="3937637"/>
              <a:ext cx="45481" cy="10248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55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798;p92">
              <a:extLst>
                <a:ext uri="{FF2B5EF4-FFF2-40B4-BE49-F238E27FC236}">
                  <a16:creationId xmlns:a16="http://schemas.microsoft.com/office/drawing/2014/main" id="{F3A916EF-7CA7-7588-3E77-384AC4033835}"/>
                </a:ext>
              </a:extLst>
            </p:cNvPr>
            <p:cNvSpPr/>
            <p:nvPr/>
          </p:nvSpPr>
          <p:spPr>
            <a:xfrm>
              <a:off x="7672667" y="3937637"/>
              <a:ext cx="45481" cy="10248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55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799;p92">
              <a:extLst>
                <a:ext uri="{FF2B5EF4-FFF2-40B4-BE49-F238E27FC236}">
                  <a16:creationId xmlns:a16="http://schemas.microsoft.com/office/drawing/2014/main" id="{513AB481-CFCB-1942-7DA1-65160CAEF10E}"/>
                </a:ext>
              </a:extLst>
            </p:cNvPr>
            <p:cNvSpPr/>
            <p:nvPr/>
          </p:nvSpPr>
          <p:spPr>
            <a:xfrm>
              <a:off x="7835592" y="3937637"/>
              <a:ext cx="45131" cy="10248"/>
            </a:xfrm>
            <a:custGeom>
              <a:avLst/>
              <a:gdLst/>
              <a:ahLst/>
              <a:cxnLst/>
              <a:rect l="l" t="t" r="r" b="b"/>
              <a:pathLst>
                <a:path w="1418" h="322" extrusionOk="0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55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00;p92">
              <a:extLst>
                <a:ext uri="{FF2B5EF4-FFF2-40B4-BE49-F238E27FC236}">
                  <a16:creationId xmlns:a16="http://schemas.microsoft.com/office/drawing/2014/main" id="{CFDD2662-42D3-980F-8526-9D9282E83224}"/>
                </a:ext>
              </a:extLst>
            </p:cNvPr>
            <p:cNvSpPr/>
            <p:nvPr/>
          </p:nvSpPr>
          <p:spPr>
            <a:xfrm>
              <a:off x="7591188" y="3984232"/>
              <a:ext cx="45481" cy="10662"/>
            </a:xfrm>
            <a:custGeom>
              <a:avLst/>
              <a:gdLst/>
              <a:ahLst/>
              <a:cxnLst/>
              <a:rect l="l" t="t" r="r" b="b"/>
              <a:pathLst>
                <a:path w="1429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262" y="334"/>
                  </a:lnTo>
                  <a:cubicBezTo>
                    <a:pt x="1346" y="334"/>
                    <a:pt x="1429" y="263"/>
                    <a:pt x="1429" y="168"/>
                  </a:cubicBezTo>
                  <a:cubicBezTo>
                    <a:pt x="1429" y="84"/>
                    <a:pt x="1346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801;p92">
              <a:extLst>
                <a:ext uri="{FF2B5EF4-FFF2-40B4-BE49-F238E27FC236}">
                  <a16:creationId xmlns:a16="http://schemas.microsoft.com/office/drawing/2014/main" id="{CF84879D-8D15-DD35-A37A-9FECC1EC4A6B}"/>
                </a:ext>
              </a:extLst>
            </p:cNvPr>
            <p:cNvSpPr/>
            <p:nvPr/>
          </p:nvSpPr>
          <p:spPr>
            <a:xfrm>
              <a:off x="7754113" y="3984232"/>
              <a:ext cx="45513" cy="10662"/>
            </a:xfrm>
            <a:custGeom>
              <a:avLst/>
              <a:gdLst/>
              <a:ahLst/>
              <a:cxnLst/>
              <a:rect l="l" t="t" r="r" b="b"/>
              <a:pathLst>
                <a:path w="1430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02;p92">
              <a:extLst>
                <a:ext uri="{FF2B5EF4-FFF2-40B4-BE49-F238E27FC236}">
                  <a16:creationId xmlns:a16="http://schemas.microsoft.com/office/drawing/2014/main" id="{C8CEB195-6B57-CC2A-787C-EBBA8BC59FBA}"/>
                </a:ext>
              </a:extLst>
            </p:cNvPr>
            <p:cNvSpPr/>
            <p:nvPr/>
          </p:nvSpPr>
          <p:spPr>
            <a:xfrm>
              <a:off x="7591188" y="4030859"/>
              <a:ext cx="45481" cy="10248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67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03;p92">
              <a:extLst>
                <a:ext uri="{FF2B5EF4-FFF2-40B4-BE49-F238E27FC236}">
                  <a16:creationId xmlns:a16="http://schemas.microsoft.com/office/drawing/2014/main" id="{E28C34DC-05AB-EB2E-594C-CB3B730B1D2A}"/>
                </a:ext>
              </a:extLst>
            </p:cNvPr>
            <p:cNvSpPr/>
            <p:nvPr/>
          </p:nvSpPr>
          <p:spPr>
            <a:xfrm>
              <a:off x="7672667" y="4030859"/>
              <a:ext cx="45481" cy="10248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67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04;p92">
              <a:extLst>
                <a:ext uri="{FF2B5EF4-FFF2-40B4-BE49-F238E27FC236}">
                  <a16:creationId xmlns:a16="http://schemas.microsoft.com/office/drawing/2014/main" id="{DFE0FAC0-B75F-1883-8644-86AF88286CF6}"/>
                </a:ext>
              </a:extLst>
            </p:cNvPr>
            <p:cNvSpPr/>
            <p:nvPr/>
          </p:nvSpPr>
          <p:spPr>
            <a:xfrm>
              <a:off x="7835592" y="4030859"/>
              <a:ext cx="45131" cy="10248"/>
            </a:xfrm>
            <a:custGeom>
              <a:avLst/>
              <a:gdLst/>
              <a:ahLst/>
              <a:cxnLst/>
              <a:rect l="l" t="t" r="r" b="b"/>
              <a:pathLst>
                <a:path w="1418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67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05;p92">
              <a:extLst>
                <a:ext uri="{FF2B5EF4-FFF2-40B4-BE49-F238E27FC236}">
                  <a16:creationId xmlns:a16="http://schemas.microsoft.com/office/drawing/2014/main" id="{D4DA0C0B-5410-6D2B-A673-D77E0AB8C0D7}"/>
                </a:ext>
              </a:extLst>
            </p:cNvPr>
            <p:cNvSpPr/>
            <p:nvPr/>
          </p:nvSpPr>
          <p:spPr>
            <a:xfrm>
              <a:off x="7672667" y="4077073"/>
              <a:ext cx="45481" cy="10662"/>
            </a:xfrm>
            <a:custGeom>
              <a:avLst/>
              <a:gdLst/>
              <a:ahLst/>
              <a:cxnLst/>
              <a:rect l="l" t="t" r="r" b="b"/>
              <a:pathLst>
                <a:path w="1429" h="335" extrusionOk="0">
                  <a:moveTo>
                    <a:pt x="155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55" y="334"/>
                  </a:cubicBezTo>
                  <a:lnTo>
                    <a:pt x="1262" y="334"/>
                  </a:lnTo>
                  <a:cubicBezTo>
                    <a:pt x="1345" y="334"/>
                    <a:pt x="1429" y="263"/>
                    <a:pt x="1429" y="168"/>
                  </a:cubicBezTo>
                  <a:cubicBezTo>
                    <a:pt x="1429" y="84"/>
                    <a:pt x="1345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06;p92">
              <a:extLst>
                <a:ext uri="{FF2B5EF4-FFF2-40B4-BE49-F238E27FC236}">
                  <a16:creationId xmlns:a16="http://schemas.microsoft.com/office/drawing/2014/main" id="{B723C8CC-1093-E9AE-780F-9BEBF67D7B7A}"/>
                </a:ext>
              </a:extLst>
            </p:cNvPr>
            <p:cNvSpPr/>
            <p:nvPr/>
          </p:nvSpPr>
          <p:spPr>
            <a:xfrm>
              <a:off x="7754113" y="4077073"/>
              <a:ext cx="45513" cy="10662"/>
            </a:xfrm>
            <a:custGeom>
              <a:avLst/>
              <a:gdLst/>
              <a:ahLst/>
              <a:cxnLst/>
              <a:rect l="l" t="t" r="r" b="b"/>
              <a:pathLst>
                <a:path w="1430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07;p92">
              <a:extLst>
                <a:ext uri="{FF2B5EF4-FFF2-40B4-BE49-F238E27FC236}">
                  <a16:creationId xmlns:a16="http://schemas.microsoft.com/office/drawing/2014/main" id="{EBEB194D-F398-5AFE-DADD-37E26B589348}"/>
                </a:ext>
              </a:extLst>
            </p:cNvPr>
            <p:cNvSpPr/>
            <p:nvPr/>
          </p:nvSpPr>
          <p:spPr>
            <a:xfrm>
              <a:off x="7835592" y="4077073"/>
              <a:ext cx="45131" cy="10662"/>
            </a:xfrm>
            <a:custGeom>
              <a:avLst/>
              <a:gdLst/>
              <a:ahLst/>
              <a:cxnLst/>
              <a:rect l="l" t="t" r="r" b="b"/>
              <a:pathLst>
                <a:path w="1418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1263" y="334"/>
                  </a:lnTo>
                  <a:cubicBezTo>
                    <a:pt x="1346" y="334"/>
                    <a:pt x="1418" y="263"/>
                    <a:pt x="1418" y="168"/>
                  </a:cubicBezTo>
                  <a:cubicBezTo>
                    <a:pt x="1418" y="84"/>
                    <a:pt x="1346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08;p92">
              <a:extLst>
                <a:ext uri="{FF2B5EF4-FFF2-40B4-BE49-F238E27FC236}">
                  <a16:creationId xmlns:a16="http://schemas.microsoft.com/office/drawing/2014/main" id="{3B1EA096-382A-5F67-D577-F337B306AC9D}"/>
                </a:ext>
              </a:extLst>
            </p:cNvPr>
            <p:cNvSpPr/>
            <p:nvPr/>
          </p:nvSpPr>
          <p:spPr>
            <a:xfrm>
              <a:off x="7672667" y="3972583"/>
              <a:ext cx="46245" cy="34055"/>
            </a:xfrm>
            <a:custGeom>
              <a:avLst/>
              <a:gdLst/>
              <a:ahLst/>
              <a:cxnLst/>
              <a:rect l="l" t="t" r="r" b="b"/>
              <a:pathLst>
                <a:path w="1453" h="1070" extrusionOk="0">
                  <a:moveTo>
                    <a:pt x="1262" y="1"/>
                  </a:moveTo>
                  <a:cubicBezTo>
                    <a:pt x="1217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5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22"/>
                  </a:lnTo>
                  <a:cubicBezTo>
                    <a:pt x="452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22"/>
                  </a:cubicBezTo>
                  <a:lnTo>
                    <a:pt x="1393" y="295"/>
                  </a:lnTo>
                  <a:cubicBezTo>
                    <a:pt x="1453" y="224"/>
                    <a:pt x="1453" y="117"/>
                    <a:pt x="1381" y="45"/>
                  </a:cubicBezTo>
                  <a:cubicBezTo>
                    <a:pt x="1351" y="16"/>
                    <a:pt x="1307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09;p92">
              <a:extLst>
                <a:ext uri="{FF2B5EF4-FFF2-40B4-BE49-F238E27FC236}">
                  <a16:creationId xmlns:a16="http://schemas.microsoft.com/office/drawing/2014/main" id="{44008AC1-B065-E934-570E-F283A5B546DE}"/>
                </a:ext>
              </a:extLst>
            </p:cNvPr>
            <p:cNvSpPr/>
            <p:nvPr/>
          </p:nvSpPr>
          <p:spPr>
            <a:xfrm>
              <a:off x="7835592" y="3972583"/>
              <a:ext cx="45895" cy="34055"/>
            </a:xfrm>
            <a:custGeom>
              <a:avLst/>
              <a:gdLst/>
              <a:ahLst/>
              <a:cxnLst/>
              <a:rect l="l" t="t" r="r" b="b"/>
              <a:pathLst>
                <a:path w="1442" h="1070" extrusionOk="0">
                  <a:moveTo>
                    <a:pt x="1263" y="1"/>
                  </a:moveTo>
                  <a:cubicBezTo>
                    <a:pt x="1218" y="1"/>
                    <a:pt x="1173" y="16"/>
                    <a:pt x="1144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9" y="385"/>
                    <a:pt x="224" y="370"/>
                    <a:pt x="179" y="370"/>
                  </a:cubicBezTo>
                  <a:cubicBezTo>
                    <a:pt x="135" y="370"/>
                    <a:pt x="90" y="385"/>
                    <a:pt x="60" y="415"/>
                  </a:cubicBezTo>
                  <a:cubicBezTo>
                    <a:pt x="1" y="474"/>
                    <a:pt x="1" y="593"/>
                    <a:pt x="60" y="653"/>
                  </a:cubicBezTo>
                  <a:lnTo>
                    <a:pt x="429" y="1022"/>
                  </a:lnTo>
                  <a:cubicBezTo>
                    <a:pt x="453" y="1057"/>
                    <a:pt x="501" y="1069"/>
                    <a:pt x="548" y="1069"/>
                  </a:cubicBezTo>
                  <a:cubicBezTo>
                    <a:pt x="596" y="1069"/>
                    <a:pt x="632" y="1057"/>
                    <a:pt x="667" y="1022"/>
                  </a:cubicBezTo>
                  <a:lnTo>
                    <a:pt x="1394" y="295"/>
                  </a:lnTo>
                  <a:cubicBezTo>
                    <a:pt x="1441" y="224"/>
                    <a:pt x="1441" y="117"/>
                    <a:pt x="1382" y="45"/>
                  </a:cubicBezTo>
                  <a:cubicBezTo>
                    <a:pt x="1352" y="16"/>
                    <a:pt x="1307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10;p92">
              <a:extLst>
                <a:ext uri="{FF2B5EF4-FFF2-40B4-BE49-F238E27FC236}">
                  <a16:creationId xmlns:a16="http://schemas.microsoft.com/office/drawing/2014/main" id="{48FE7726-F667-F2E9-7D32-59B2B4CEC462}"/>
                </a:ext>
              </a:extLst>
            </p:cNvPr>
            <p:cNvSpPr/>
            <p:nvPr/>
          </p:nvSpPr>
          <p:spPr>
            <a:xfrm>
              <a:off x="7754113" y="4019592"/>
              <a:ext cx="46277" cy="34024"/>
            </a:xfrm>
            <a:custGeom>
              <a:avLst/>
              <a:gdLst/>
              <a:ahLst/>
              <a:cxnLst/>
              <a:rect l="l" t="t" r="r" b="b"/>
              <a:pathLst>
                <a:path w="1454" h="1069" extrusionOk="0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52"/>
                  </a:lnTo>
                  <a:lnTo>
                    <a:pt x="299" y="414"/>
                  </a:lnTo>
                  <a:cubicBezTo>
                    <a:pt x="269" y="384"/>
                    <a:pt x="224" y="369"/>
                    <a:pt x="179" y="369"/>
                  </a:cubicBezTo>
                  <a:cubicBezTo>
                    <a:pt x="135" y="369"/>
                    <a:pt x="90" y="384"/>
                    <a:pt x="60" y="414"/>
                  </a:cubicBezTo>
                  <a:cubicBezTo>
                    <a:pt x="1" y="473"/>
                    <a:pt x="1" y="593"/>
                    <a:pt x="60" y="652"/>
                  </a:cubicBezTo>
                  <a:lnTo>
                    <a:pt x="429" y="1021"/>
                  </a:lnTo>
                  <a:cubicBezTo>
                    <a:pt x="453" y="1057"/>
                    <a:pt x="501" y="1069"/>
                    <a:pt x="549" y="1069"/>
                  </a:cubicBezTo>
                  <a:cubicBezTo>
                    <a:pt x="596" y="1069"/>
                    <a:pt x="632" y="1057"/>
                    <a:pt x="668" y="1021"/>
                  </a:cubicBezTo>
                  <a:lnTo>
                    <a:pt x="1394" y="295"/>
                  </a:lnTo>
                  <a:cubicBezTo>
                    <a:pt x="1453" y="200"/>
                    <a:pt x="1453" y="104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11;p92">
              <a:extLst>
                <a:ext uri="{FF2B5EF4-FFF2-40B4-BE49-F238E27FC236}">
                  <a16:creationId xmlns:a16="http://schemas.microsoft.com/office/drawing/2014/main" id="{1B4D58BA-C95E-1317-44CA-EF09DEB6BF25}"/>
                </a:ext>
              </a:extLst>
            </p:cNvPr>
            <p:cNvSpPr/>
            <p:nvPr/>
          </p:nvSpPr>
          <p:spPr>
            <a:xfrm>
              <a:off x="7591188" y="4065806"/>
              <a:ext cx="46245" cy="34055"/>
            </a:xfrm>
            <a:custGeom>
              <a:avLst/>
              <a:gdLst/>
              <a:ahLst/>
              <a:cxnLst/>
              <a:rect l="l" t="t" r="r" b="b"/>
              <a:pathLst>
                <a:path w="1453" h="1070" extrusionOk="0">
                  <a:moveTo>
                    <a:pt x="1262" y="1"/>
                  </a:moveTo>
                  <a:cubicBezTo>
                    <a:pt x="1218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4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4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34"/>
                  </a:lnTo>
                  <a:cubicBezTo>
                    <a:pt x="453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34"/>
                  </a:cubicBezTo>
                  <a:lnTo>
                    <a:pt x="1393" y="295"/>
                  </a:lnTo>
                  <a:cubicBezTo>
                    <a:pt x="1453" y="224"/>
                    <a:pt x="1453" y="105"/>
                    <a:pt x="1381" y="45"/>
                  </a:cubicBezTo>
                  <a:cubicBezTo>
                    <a:pt x="1352" y="16"/>
                    <a:pt x="1307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12;p92">
              <a:extLst>
                <a:ext uri="{FF2B5EF4-FFF2-40B4-BE49-F238E27FC236}">
                  <a16:creationId xmlns:a16="http://schemas.microsoft.com/office/drawing/2014/main" id="{5F307AE0-369C-605D-FDC4-5756678851EC}"/>
                </a:ext>
              </a:extLst>
            </p:cNvPr>
            <p:cNvSpPr/>
            <p:nvPr/>
          </p:nvSpPr>
          <p:spPr>
            <a:xfrm>
              <a:off x="7754113" y="3925988"/>
              <a:ext cx="46277" cy="34406"/>
            </a:xfrm>
            <a:custGeom>
              <a:avLst/>
              <a:gdLst/>
              <a:ahLst/>
              <a:cxnLst/>
              <a:rect l="l" t="t" r="r" b="b"/>
              <a:pathLst>
                <a:path w="1454" h="1081" extrusionOk="0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64"/>
                  </a:lnTo>
                  <a:lnTo>
                    <a:pt x="299" y="426"/>
                  </a:lnTo>
                  <a:cubicBezTo>
                    <a:pt x="269" y="396"/>
                    <a:pt x="224" y="381"/>
                    <a:pt x="179" y="381"/>
                  </a:cubicBezTo>
                  <a:cubicBezTo>
                    <a:pt x="135" y="381"/>
                    <a:pt x="90" y="396"/>
                    <a:pt x="60" y="426"/>
                  </a:cubicBezTo>
                  <a:cubicBezTo>
                    <a:pt x="1" y="486"/>
                    <a:pt x="1" y="605"/>
                    <a:pt x="60" y="664"/>
                  </a:cubicBezTo>
                  <a:lnTo>
                    <a:pt x="429" y="1033"/>
                  </a:lnTo>
                  <a:cubicBezTo>
                    <a:pt x="453" y="1057"/>
                    <a:pt x="501" y="1081"/>
                    <a:pt x="549" y="1081"/>
                  </a:cubicBezTo>
                  <a:cubicBezTo>
                    <a:pt x="596" y="1081"/>
                    <a:pt x="632" y="1057"/>
                    <a:pt x="668" y="1033"/>
                  </a:cubicBezTo>
                  <a:lnTo>
                    <a:pt x="1394" y="307"/>
                  </a:lnTo>
                  <a:cubicBezTo>
                    <a:pt x="1453" y="224"/>
                    <a:pt x="1453" y="128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AD3151-3F54-464F-1F03-B71D2589FD14}"/>
              </a:ext>
            </a:extLst>
          </p:cNvPr>
          <p:cNvSpPr/>
          <p:nvPr/>
        </p:nvSpPr>
        <p:spPr>
          <a:xfrm>
            <a:off x="7272997" y="1676038"/>
            <a:ext cx="4192173" cy="47185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Initial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235407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869E7D-A26B-F1F2-2FCA-64671DE143D2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3CF5A890-E560-D9BC-417C-7F959788F0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262EB5-4298-28AA-B47F-21B719B3E05C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E0F43362-FAA6-2A84-5A70-20588D32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822995"/>
            <a:ext cx="5487110" cy="4495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3C7CF9-68DE-D57A-87F6-3DCA37439632}"/>
              </a:ext>
            </a:extLst>
          </p:cNvPr>
          <p:cNvSpPr txBox="1"/>
          <p:nvPr/>
        </p:nvSpPr>
        <p:spPr>
          <a:xfrm>
            <a:off x="1924050" y="514350"/>
            <a:ext cx="7981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Defaults by Percentage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08322-3460-6A29-E899-C4BAB7493F3D}"/>
              </a:ext>
            </a:extLst>
          </p:cNvPr>
          <p:cNvSpPr txBox="1"/>
          <p:nvPr/>
        </p:nvSpPr>
        <p:spPr>
          <a:xfrm>
            <a:off x="6591300" y="2887444"/>
            <a:ext cx="49244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More than 1 in 5 creditors defaulted on their cards within the last 6 months</a:t>
            </a:r>
          </a:p>
        </p:txBody>
      </p:sp>
    </p:spTree>
    <p:extLst>
      <p:ext uri="{BB962C8B-B14F-4D97-AF65-F5344CB8AC3E}">
        <p14:creationId xmlns:p14="http://schemas.microsoft.com/office/powerpoint/2010/main" val="70316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8656F56-1315-0C92-AB7C-DDDCE09D7C8C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03B14F24-298F-500B-D6AD-2A44624419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9C60D7-987C-12C9-809D-667AB5718E60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EB48F4-7268-5A6B-4562-B7D0960B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Step Four – Present Results and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3172-9DE7-6F38-4553-6B923DBC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042"/>
            <a:ext cx="10515600" cy="350971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The most important aspect of the model is how it will reduce Credit One’s spending on loans that are likely to default. 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When presenting, we should emphasize the reduction of their losses and include any other findings that will help their business. 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Finally, we will need to document the model for the team that will be running and maintaining it.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0ED0D1-FC39-45F8-8B38-967EBEB3983F}"/>
              </a:ext>
            </a:extLst>
          </p:cNvPr>
          <p:cNvCxnSpPr/>
          <p:nvPr/>
        </p:nvCxnSpPr>
        <p:spPr>
          <a:xfrm>
            <a:off x="880784" y="1769968"/>
            <a:ext cx="1043043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8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20F7A3-0149-3734-8E4D-3C548299A37E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258C3EAF-C0DE-B42D-F4E7-87E576B163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C98A16-16A1-5473-99D2-1AE1BDF18084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C48D46-79D2-8F3E-4230-2AA4A929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Step Five – Deploy and Maintain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70D3-BEB1-D86C-482A-31969ABF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0831"/>
            <a:ext cx="5576668" cy="39261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Going forward, we can use the algorithm to vet new prospective Credit One members and review current ones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As new data is gathered, the model we create may prove to be inaccurate or need updating. </a:t>
            </a:r>
          </a:p>
        </p:txBody>
      </p:sp>
      <p:grpSp>
        <p:nvGrpSpPr>
          <p:cNvPr id="10" name="Google Shape;13818;p96">
            <a:extLst>
              <a:ext uri="{FF2B5EF4-FFF2-40B4-BE49-F238E27FC236}">
                <a16:creationId xmlns:a16="http://schemas.microsoft.com/office/drawing/2014/main" id="{29681777-6ECD-8C37-1091-AFBEAD29FCBB}"/>
              </a:ext>
            </a:extLst>
          </p:cNvPr>
          <p:cNvGrpSpPr/>
          <p:nvPr/>
        </p:nvGrpSpPr>
        <p:grpSpPr>
          <a:xfrm>
            <a:off x="6999904" y="2250831"/>
            <a:ext cx="4353896" cy="3483033"/>
            <a:chOff x="7500054" y="2934735"/>
            <a:chExt cx="350576" cy="280454"/>
          </a:xfrm>
          <a:solidFill>
            <a:schemeClr val="accent4">
              <a:lumMod val="75000"/>
            </a:schemeClr>
          </a:solidFill>
        </p:grpSpPr>
        <p:sp>
          <p:nvSpPr>
            <p:cNvPr id="11" name="Google Shape;13819;p96">
              <a:extLst>
                <a:ext uri="{FF2B5EF4-FFF2-40B4-BE49-F238E27FC236}">
                  <a16:creationId xmlns:a16="http://schemas.microsoft.com/office/drawing/2014/main" id="{96BDE7AE-D424-9D2B-C59A-536B3EA2A8FD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20;p96">
              <a:extLst>
                <a:ext uri="{FF2B5EF4-FFF2-40B4-BE49-F238E27FC236}">
                  <a16:creationId xmlns:a16="http://schemas.microsoft.com/office/drawing/2014/main" id="{A6B0C1B2-7444-1CF8-62D0-12B5DFC4171F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821;p96">
              <a:extLst>
                <a:ext uri="{FF2B5EF4-FFF2-40B4-BE49-F238E27FC236}">
                  <a16:creationId xmlns:a16="http://schemas.microsoft.com/office/drawing/2014/main" id="{1D46DD0B-FC8A-7EC2-A2B6-759FC6455C3C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822;p96">
              <a:extLst>
                <a:ext uri="{FF2B5EF4-FFF2-40B4-BE49-F238E27FC236}">
                  <a16:creationId xmlns:a16="http://schemas.microsoft.com/office/drawing/2014/main" id="{C4CED022-A812-558F-9165-6706AB783788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823;p96">
              <a:extLst>
                <a:ext uri="{FF2B5EF4-FFF2-40B4-BE49-F238E27FC236}">
                  <a16:creationId xmlns:a16="http://schemas.microsoft.com/office/drawing/2014/main" id="{4B34EB12-66F0-9CD5-1898-4B31451BC7AE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24;p96">
              <a:extLst>
                <a:ext uri="{FF2B5EF4-FFF2-40B4-BE49-F238E27FC236}">
                  <a16:creationId xmlns:a16="http://schemas.microsoft.com/office/drawing/2014/main" id="{3A79B6DD-7170-E5D3-BEAD-F7E8A06D0178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25;p96">
              <a:extLst>
                <a:ext uri="{FF2B5EF4-FFF2-40B4-BE49-F238E27FC236}">
                  <a16:creationId xmlns:a16="http://schemas.microsoft.com/office/drawing/2014/main" id="{DDCA7317-BFA1-4C6A-C912-A9981C7922A2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826;p96">
              <a:extLst>
                <a:ext uri="{FF2B5EF4-FFF2-40B4-BE49-F238E27FC236}">
                  <a16:creationId xmlns:a16="http://schemas.microsoft.com/office/drawing/2014/main" id="{7F32EE89-C531-1174-E7BE-8B4492417F35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1011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7A251D4-D530-2E42-B5F6-EF29A1AB68B9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43" name="Picture 42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3FB79654-1C12-BB44-7C92-90653769A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0382BC-1C25-3470-522A-F54B53C816CE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D982F6-E501-3F59-1E35-84166AEB3526}"/>
              </a:ext>
            </a:extLst>
          </p:cNvPr>
          <p:cNvGrpSpPr/>
          <p:nvPr/>
        </p:nvGrpSpPr>
        <p:grpSpPr>
          <a:xfrm>
            <a:off x="-128954" y="245522"/>
            <a:ext cx="12449907" cy="6126289"/>
            <a:chOff x="1767301" y="1592366"/>
            <a:chExt cx="8692166" cy="4652246"/>
          </a:xfrm>
        </p:grpSpPr>
        <p:sp>
          <p:nvSpPr>
            <p:cNvPr id="5" name="Google Shape;2300;p72">
              <a:extLst>
                <a:ext uri="{FF2B5EF4-FFF2-40B4-BE49-F238E27FC236}">
                  <a16:creationId xmlns:a16="http://schemas.microsoft.com/office/drawing/2014/main" id="{2441ADE2-2116-1FE8-C762-F951539CEC11}"/>
                </a:ext>
              </a:extLst>
            </p:cNvPr>
            <p:cNvSpPr/>
            <p:nvPr/>
          </p:nvSpPr>
          <p:spPr>
            <a:xfrm>
              <a:off x="2524661" y="1656541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Google Shape;2302;p72">
              <a:extLst>
                <a:ext uri="{FF2B5EF4-FFF2-40B4-BE49-F238E27FC236}">
                  <a16:creationId xmlns:a16="http://schemas.microsoft.com/office/drawing/2014/main" id="{EE262DD1-FE96-A686-773B-AE059BC02629}"/>
                </a:ext>
              </a:extLst>
            </p:cNvPr>
            <p:cNvSpPr/>
            <p:nvPr/>
          </p:nvSpPr>
          <p:spPr>
            <a:xfrm>
              <a:off x="1767301" y="3960062"/>
              <a:ext cx="8692166" cy="90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" name="Google Shape;2303;p72">
              <a:extLst>
                <a:ext uri="{FF2B5EF4-FFF2-40B4-BE49-F238E27FC236}">
                  <a16:creationId xmlns:a16="http://schemas.microsoft.com/office/drawing/2014/main" id="{5A523157-5265-0F9D-3DBB-E46097042BE6}"/>
                </a:ext>
              </a:extLst>
            </p:cNvPr>
            <p:cNvGrpSpPr/>
            <p:nvPr/>
          </p:nvGrpSpPr>
          <p:grpSpPr>
            <a:xfrm>
              <a:off x="2596212" y="3688062"/>
              <a:ext cx="590700" cy="590700"/>
              <a:chOff x="1485900" y="2676600"/>
              <a:chExt cx="590700" cy="590700"/>
            </a:xfrm>
          </p:grpSpPr>
          <p:sp>
            <p:nvSpPr>
              <p:cNvPr id="39" name="Google Shape;2304;p72">
                <a:extLst>
                  <a:ext uri="{FF2B5EF4-FFF2-40B4-BE49-F238E27FC236}">
                    <a16:creationId xmlns:a16="http://schemas.microsoft.com/office/drawing/2014/main" id="{97920802-8360-1321-B45B-E300B1AEFB2D}"/>
                  </a:ext>
                </a:extLst>
              </p:cNvPr>
              <p:cNvSpPr/>
              <p:nvPr/>
            </p:nvSpPr>
            <p:spPr>
              <a:xfrm>
                <a:off x="148590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305;p72">
                <a:extLst>
                  <a:ext uri="{FF2B5EF4-FFF2-40B4-BE49-F238E27FC236}">
                    <a16:creationId xmlns:a16="http://schemas.microsoft.com/office/drawing/2014/main" id="{0557E8E2-591F-312E-3FBF-9D937027AD32}"/>
                  </a:ext>
                </a:extLst>
              </p:cNvPr>
              <p:cNvSpPr txBox="1"/>
              <p:nvPr/>
            </p:nvSpPr>
            <p:spPr>
              <a:xfrm>
                <a:off x="152685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1</a:t>
                </a:r>
                <a:r>
                  <a:rPr lang="en" sz="20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 </a:t>
                </a:r>
                <a:endParaRPr sz="20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8" name="Google Shape;2306;p72">
              <a:extLst>
                <a:ext uri="{FF2B5EF4-FFF2-40B4-BE49-F238E27FC236}">
                  <a16:creationId xmlns:a16="http://schemas.microsoft.com/office/drawing/2014/main" id="{31AD2043-79AE-2A5B-E0F7-99CE5EC1F6FD}"/>
                </a:ext>
              </a:extLst>
            </p:cNvPr>
            <p:cNvGrpSpPr/>
            <p:nvPr/>
          </p:nvGrpSpPr>
          <p:grpSpPr>
            <a:xfrm>
              <a:off x="4151062" y="3688062"/>
              <a:ext cx="590700" cy="590700"/>
              <a:chOff x="3231650" y="2633325"/>
              <a:chExt cx="590700" cy="590700"/>
            </a:xfrm>
          </p:grpSpPr>
          <p:sp>
            <p:nvSpPr>
              <p:cNvPr id="37" name="Google Shape;2307;p72">
                <a:extLst>
                  <a:ext uri="{FF2B5EF4-FFF2-40B4-BE49-F238E27FC236}">
                    <a16:creationId xmlns:a16="http://schemas.microsoft.com/office/drawing/2014/main" id="{EEC9D08B-4DEA-1F06-4130-DC0FF35F66DC}"/>
                  </a:ext>
                </a:extLst>
              </p:cNvPr>
              <p:cNvSpPr/>
              <p:nvPr/>
            </p:nvSpPr>
            <p:spPr>
              <a:xfrm>
                <a:off x="3231650" y="2633325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33350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308;p72">
                <a:extLst>
                  <a:ext uri="{FF2B5EF4-FFF2-40B4-BE49-F238E27FC236}">
                    <a16:creationId xmlns:a16="http://schemas.microsoft.com/office/drawing/2014/main" id="{8323A20F-ED45-249B-FF0C-B06A4C91853C}"/>
                  </a:ext>
                </a:extLst>
              </p:cNvPr>
              <p:cNvSpPr txBox="1"/>
              <p:nvPr/>
            </p:nvSpPr>
            <p:spPr>
              <a:xfrm>
                <a:off x="3272600" y="2756925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33350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2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9" name="Google Shape;2309;p72">
              <a:extLst>
                <a:ext uri="{FF2B5EF4-FFF2-40B4-BE49-F238E27FC236}">
                  <a16:creationId xmlns:a16="http://schemas.microsoft.com/office/drawing/2014/main" id="{58DFACFE-913E-5A77-4FF3-C923FCB50493}"/>
                </a:ext>
              </a:extLst>
            </p:cNvPr>
            <p:cNvGrpSpPr/>
            <p:nvPr/>
          </p:nvGrpSpPr>
          <p:grpSpPr>
            <a:xfrm>
              <a:off x="5705912" y="3688062"/>
              <a:ext cx="590700" cy="590700"/>
              <a:chOff x="4576750" y="2633325"/>
              <a:chExt cx="590700" cy="590700"/>
            </a:xfrm>
          </p:grpSpPr>
          <p:sp>
            <p:nvSpPr>
              <p:cNvPr id="35" name="Google Shape;2310;p72">
                <a:extLst>
                  <a:ext uri="{FF2B5EF4-FFF2-40B4-BE49-F238E27FC236}">
                    <a16:creationId xmlns:a16="http://schemas.microsoft.com/office/drawing/2014/main" id="{9708C0C2-6E38-6A37-A662-4FF72C4321A1}"/>
                  </a:ext>
                </a:extLst>
              </p:cNvPr>
              <p:cNvSpPr/>
              <p:nvPr/>
            </p:nvSpPr>
            <p:spPr>
              <a:xfrm>
                <a:off x="4576750" y="2633325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214313" dist="133350" dir="528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11;p72">
                <a:extLst>
                  <a:ext uri="{FF2B5EF4-FFF2-40B4-BE49-F238E27FC236}">
                    <a16:creationId xmlns:a16="http://schemas.microsoft.com/office/drawing/2014/main" id="{8EBA0388-5E85-7C49-29B3-305A64E57150}"/>
                  </a:ext>
                </a:extLst>
              </p:cNvPr>
              <p:cNvSpPr txBox="1"/>
              <p:nvPr/>
            </p:nvSpPr>
            <p:spPr>
              <a:xfrm>
                <a:off x="4617700" y="2756925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14313" dist="133350" dir="528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3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10" name="Google Shape;2312;p72">
              <a:extLst>
                <a:ext uri="{FF2B5EF4-FFF2-40B4-BE49-F238E27FC236}">
                  <a16:creationId xmlns:a16="http://schemas.microsoft.com/office/drawing/2014/main" id="{3C9B6059-4470-DA2B-F5B8-E09C94AE7B13}"/>
                </a:ext>
              </a:extLst>
            </p:cNvPr>
            <p:cNvGrpSpPr/>
            <p:nvPr/>
          </p:nvGrpSpPr>
          <p:grpSpPr>
            <a:xfrm>
              <a:off x="7260762" y="3688062"/>
              <a:ext cx="590700" cy="590700"/>
              <a:chOff x="5921850" y="2676600"/>
              <a:chExt cx="590700" cy="590700"/>
            </a:xfrm>
          </p:grpSpPr>
          <p:sp>
            <p:nvSpPr>
              <p:cNvPr id="33" name="Google Shape;2313;p72">
                <a:extLst>
                  <a:ext uri="{FF2B5EF4-FFF2-40B4-BE49-F238E27FC236}">
                    <a16:creationId xmlns:a16="http://schemas.microsoft.com/office/drawing/2014/main" id="{EF5BEF6C-6402-4CC9-374A-2AE2464AB7DF}"/>
                  </a:ext>
                </a:extLst>
              </p:cNvPr>
              <p:cNvSpPr/>
              <p:nvPr/>
            </p:nvSpPr>
            <p:spPr>
              <a:xfrm>
                <a:off x="592185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200025" dist="14287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14;p72">
                <a:extLst>
                  <a:ext uri="{FF2B5EF4-FFF2-40B4-BE49-F238E27FC236}">
                    <a16:creationId xmlns:a16="http://schemas.microsoft.com/office/drawing/2014/main" id="{17002FB3-3567-6A60-3B38-12DA1AD02021}"/>
                  </a:ext>
                </a:extLst>
              </p:cNvPr>
              <p:cNvSpPr txBox="1"/>
              <p:nvPr/>
            </p:nvSpPr>
            <p:spPr>
              <a:xfrm>
                <a:off x="596280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dist="14287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4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sp>
          <p:nvSpPr>
            <p:cNvPr id="11" name="Google Shape;2315;p72">
              <a:extLst>
                <a:ext uri="{FF2B5EF4-FFF2-40B4-BE49-F238E27FC236}">
                  <a16:creationId xmlns:a16="http://schemas.microsoft.com/office/drawing/2014/main" id="{1B57AAE1-46FF-9508-395F-06EFF73A18C4}"/>
                </a:ext>
              </a:extLst>
            </p:cNvPr>
            <p:cNvSpPr txBox="1">
              <a:spLocks/>
            </p:cNvSpPr>
            <p:nvPr/>
          </p:nvSpPr>
          <p:spPr>
            <a:xfrm>
              <a:off x="2637162" y="1656541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1</a:t>
              </a:r>
            </a:p>
          </p:txBody>
        </p:sp>
        <p:sp>
          <p:nvSpPr>
            <p:cNvPr id="12" name="Google Shape;2316;p72">
              <a:extLst>
                <a:ext uri="{FF2B5EF4-FFF2-40B4-BE49-F238E27FC236}">
                  <a16:creationId xmlns:a16="http://schemas.microsoft.com/office/drawing/2014/main" id="{9706A4D9-8B0D-24F2-CE09-494D26785353}"/>
                </a:ext>
              </a:extLst>
            </p:cNvPr>
            <p:cNvSpPr txBox="1"/>
            <p:nvPr/>
          </p:nvSpPr>
          <p:spPr>
            <a:xfrm>
              <a:off x="2083590" y="1980556"/>
              <a:ext cx="2553631" cy="1583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Define the Goal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Misinterpreting the goal can lead to a model that is not useful.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Communication with management and careful monitoring of the model can prevent this problem.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3" name="Google Shape;2317;p72">
              <a:extLst>
                <a:ext uri="{FF2B5EF4-FFF2-40B4-BE49-F238E27FC236}">
                  <a16:creationId xmlns:a16="http://schemas.microsoft.com/office/drawing/2014/main" id="{52D13F43-4C4C-3F64-5270-65482EC0D2AD}"/>
                </a:ext>
              </a:extLst>
            </p:cNvPr>
            <p:cNvCxnSpPr>
              <a:cxnSpLocks/>
            </p:cNvCxnSpPr>
            <p:nvPr/>
          </p:nvCxnSpPr>
          <p:spPr>
            <a:xfrm>
              <a:off x="2925075" y="3564462"/>
              <a:ext cx="0" cy="123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4" name="Google Shape;2318;p72">
              <a:extLst>
                <a:ext uri="{FF2B5EF4-FFF2-40B4-BE49-F238E27FC236}">
                  <a16:creationId xmlns:a16="http://schemas.microsoft.com/office/drawing/2014/main" id="{A1D2D410-8F80-9601-FFC4-684B2D711841}"/>
                </a:ext>
              </a:extLst>
            </p:cNvPr>
            <p:cNvSpPr/>
            <p:nvPr/>
          </p:nvSpPr>
          <p:spPr>
            <a:xfrm>
              <a:off x="3686962" y="450736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319;p72">
              <a:extLst>
                <a:ext uri="{FF2B5EF4-FFF2-40B4-BE49-F238E27FC236}">
                  <a16:creationId xmlns:a16="http://schemas.microsoft.com/office/drawing/2014/main" id="{F4DCB0BA-E78E-9268-9816-7F4158C04FD7}"/>
                </a:ext>
              </a:extLst>
            </p:cNvPr>
            <p:cNvSpPr txBox="1">
              <a:spLocks/>
            </p:cNvSpPr>
            <p:nvPr/>
          </p:nvSpPr>
          <p:spPr>
            <a:xfrm>
              <a:off x="3799462" y="450736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2</a:t>
              </a:r>
            </a:p>
          </p:txBody>
        </p:sp>
        <p:sp>
          <p:nvSpPr>
            <p:cNvPr id="16" name="Google Shape;2320;p72">
              <a:extLst>
                <a:ext uri="{FF2B5EF4-FFF2-40B4-BE49-F238E27FC236}">
                  <a16:creationId xmlns:a16="http://schemas.microsoft.com/office/drawing/2014/main" id="{78826679-FF67-5EC0-E629-6F89EFA83DAF}"/>
                </a:ext>
              </a:extLst>
            </p:cNvPr>
            <p:cNvSpPr txBox="1"/>
            <p:nvPr/>
          </p:nvSpPr>
          <p:spPr>
            <a:xfrm>
              <a:off x="3249397" y="4828969"/>
              <a:ext cx="2553631" cy="1388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Collect and Manage Data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Some of the data may not be useful for new customers.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There may be additional data that is helpful.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If we cannot get more data, then we will have to make the most of the data we have.</a:t>
              </a: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sp>
          <p:nvSpPr>
            <p:cNvPr id="17" name="Google Shape;2321;p72">
              <a:extLst>
                <a:ext uri="{FF2B5EF4-FFF2-40B4-BE49-F238E27FC236}">
                  <a16:creationId xmlns:a16="http://schemas.microsoft.com/office/drawing/2014/main" id="{3469DE67-3A61-D277-9E7F-A7AACC1A6850}"/>
                </a:ext>
              </a:extLst>
            </p:cNvPr>
            <p:cNvSpPr/>
            <p:nvPr/>
          </p:nvSpPr>
          <p:spPr>
            <a:xfrm>
              <a:off x="6796662" y="450736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2;p72">
              <a:extLst>
                <a:ext uri="{FF2B5EF4-FFF2-40B4-BE49-F238E27FC236}">
                  <a16:creationId xmlns:a16="http://schemas.microsoft.com/office/drawing/2014/main" id="{A50F8C38-2545-C392-743D-8BDDCD67FAEF}"/>
                </a:ext>
              </a:extLst>
            </p:cNvPr>
            <p:cNvSpPr txBox="1">
              <a:spLocks/>
            </p:cNvSpPr>
            <p:nvPr/>
          </p:nvSpPr>
          <p:spPr>
            <a:xfrm>
              <a:off x="6909162" y="450736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4</a:t>
              </a:r>
            </a:p>
          </p:txBody>
        </p:sp>
        <p:sp>
          <p:nvSpPr>
            <p:cNvPr id="19" name="Google Shape;2323;p72">
              <a:extLst>
                <a:ext uri="{FF2B5EF4-FFF2-40B4-BE49-F238E27FC236}">
                  <a16:creationId xmlns:a16="http://schemas.microsoft.com/office/drawing/2014/main" id="{C4B5FA6D-149D-86DD-29B4-62471F36022B}"/>
                </a:ext>
              </a:extLst>
            </p:cNvPr>
            <p:cNvSpPr txBox="1"/>
            <p:nvPr/>
          </p:nvSpPr>
          <p:spPr>
            <a:xfrm>
              <a:off x="6279296" y="4855838"/>
              <a:ext cx="2553631" cy="1388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Present Results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and Document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We may not be able to create an accurate model with the data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While we may not always be able to accurately predict the target value, there may still be some useful information in the data.</a:t>
              </a: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sp>
          <p:nvSpPr>
            <p:cNvPr id="20" name="Google Shape;2324;p72">
              <a:extLst>
                <a:ext uri="{FF2B5EF4-FFF2-40B4-BE49-F238E27FC236}">
                  <a16:creationId xmlns:a16="http://schemas.microsoft.com/office/drawing/2014/main" id="{F2911C04-DA4E-1DDA-83DA-49C2DF68FC2D}"/>
                </a:ext>
              </a:extLst>
            </p:cNvPr>
            <p:cNvSpPr/>
            <p:nvPr/>
          </p:nvSpPr>
          <p:spPr>
            <a:xfrm>
              <a:off x="5241811" y="1634141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5;p72">
              <a:extLst>
                <a:ext uri="{FF2B5EF4-FFF2-40B4-BE49-F238E27FC236}">
                  <a16:creationId xmlns:a16="http://schemas.microsoft.com/office/drawing/2014/main" id="{28B8E051-ACA3-0BFC-23A4-1FAC0698A690}"/>
                </a:ext>
              </a:extLst>
            </p:cNvPr>
            <p:cNvSpPr txBox="1">
              <a:spLocks/>
            </p:cNvSpPr>
            <p:nvPr/>
          </p:nvSpPr>
          <p:spPr>
            <a:xfrm>
              <a:off x="5354311" y="1634141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3</a:t>
              </a:r>
            </a:p>
          </p:txBody>
        </p:sp>
        <p:sp>
          <p:nvSpPr>
            <p:cNvPr id="22" name="Google Shape;2326;p72">
              <a:extLst>
                <a:ext uri="{FF2B5EF4-FFF2-40B4-BE49-F238E27FC236}">
                  <a16:creationId xmlns:a16="http://schemas.microsoft.com/office/drawing/2014/main" id="{228CD19F-5958-BB8B-6C88-72F85ACBB47F}"/>
                </a:ext>
              </a:extLst>
            </p:cNvPr>
            <p:cNvSpPr txBox="1"/>
            <p:nvPr/>
          </p:nvSpPr>
          <p:spPr>
            <a:xfrm>
              <a:off x="4724445" y="1953262"/>
              <a:ext cx="2553631" cy="16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Evaluate and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Critique the Model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We may have to try many iterations of the model to get the most accurate result.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Proper preparation and analysis before modeling can mitigate this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3" name="Google Shape;2327;p72">
              <a:extLst>
                <a:ext uri="{FF2B5EF4-FFF2-40B4-BE49-F238E27FC236}">
                  <a16:creationId xmlns:a16="http://schemas.microsoft.com/office/drawing/2014/main" id="{96A360FB-83A5-1236-ECEB-5C360896DBAC}"/>
                </a:ext>
              </a:extLst>
            </p:cNvPr>
            <p:cNvCxnSpPr>
              <a:stCxn id="37" idx="4"/>
              <a:endCxn id="15" idx="0"/>
            </p:cNvCxnSpPr>
            <p:nvPr/>
          </p:nvCxnSpPr>
          <p:spPr>
            <a:xfrm>
              <a:off x="4446412" y="4278762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" name="Google Shape;2328;p72">
              <a:extLst>
                <a:ext uri="{FF2B5EF4-FFF2-40B4-BE49-F238E27FC236}">
                  <a16:creationId xmlns:a16="http://schemas.microsoft.com/office/drawing/2014/main" id="{E25B67EF-DB19-4B87-68FD-AE549DF6D5A3}"/>
                </a:ext>
              </a:extLst>
            </p:cNvPr>
            <p:cNvCxnSpPr>
              <a:stCxn id="33" idx="4"/>
              <a:endCxn id="18" idx="0"/>
            </p:cNvCxnSpPr>
            <p:nvPr/>
          </p:nvCxnSpPr>
          <p:spPr>
            <a:xfrm>
              <a:off x="7556112" y="4278762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" name="Google Shape;2329;p72">
              <a:extLst>
                <a:ext uri="{FF2B5EF4-FFF2-40B4-BE49-F238E27FC236}">
                  <a16:creationId xmlns:a16="http://schemas.microsoft.com/office/drawing/2014/main" id="{F2DAEA05-C622-D3B4-7596-553CFCE822F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6001262" y="3502863"/>
              <a:ext cx="0" cy="185199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6" name="Google Shape;2303;p72">
              <a:extLst>
                <a:ext uri="{FF2B5EF4-FFF2-40B4-BE49-F238E27FC236}">
                  <a16:creationId xmlns:a16="http://schemas.microsoft.com/office/drawing/2014/main" id="{1AB94021-0794-0409-0FEF-FB9CB7DD2B61}"/>
                </a:ext>
              </a:extLst>
            </p:cNvPr>
            <p:cNvGrpSpPr/>
            <p:nvPr/>
          </p:nvGrpSpPr>
          <p:grpSpPr>
            <a:xfrm>
              <a:off x="8656313" y="3664712"/>
              <a:ext cx="590700" cy="590700"/>
              <a:chOff x="1485900" y="2676600"/>
              <a:chExt cx="590700" cy="590700"/>
            </a:xfrm>
          </p:grpSpPr>
          <p:sp>
            <p:nvSpPr>
              <p:cNvPr id="31" name="Google Shape;2304;p72">
                <a:extLst>
                  <a:ext uri="{FF2B5EF4-FFF2-40B4-BE49-F238E27FC236}">
                    <a16:creationId xmlns:a16="http://schemas.microsoft.com/office/drawing/2014/main" id="{FE3F4F52-70A6-9F97-1AD9-CFB2976CDDAE}"/>
                  </a:ext>
                </a:extLst>
              </p:cNvPr>
              <p:cNvSpPr/>
              <p:nvPr/>
            </p:nvSpPr>
            <p:spPr>
              <a:xfrm>
                <a:off x="148590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305;p72">
                <a:extLst>
                  <a:ext uri="{FF2B5EF4-FFF2-40B4-BE49-F238E27FC236}">
                    <a16:creationId xmlns:a16="http://schemas.microsoft.com/office/drawing/2014/main" id="{24CE22E0-8FDE-9A1C-2BC0-B485FF31F865}"/>
                  </a:ext>
                </a:extLst>
              </p:cNvPr>
              <p:cNvSpPr txBox="1"/>
              <p:nvPr/>
            </p:nvSpPr>
            <p:spPr>
              <a:xfrm>
                <a:off x="152685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5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cxnSp>
          <p:nvCxnSpPr>
            <p:cNvPr id="27" name="Google Shape;2317;p72">
              <a:extLst>
                <a:ext uri="{FF2B5EF4-FFF2-40B4-BE49-F238E27FC236}">
                  <a16:creationId xmlns:a16="http://schemas.microsoft.com/office/drawing/2014/main" id="{AC45CBC3-A91A-0D8E-BF6A-750BCF26F02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8951662" y="3457815"/>
              <a:ext cx="1" cy="20689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8" name="Google Shape;2324;p72">
              <a:extLst>
                <a:ext uri="{FF2B5EF4-FFF2-40B4-BE49-F238E27FC236}">
                  <a16:creationId xmlns:a16="http://schemas.microsoft.com/office/drawing/2014/main" id="{07C8B05E-7BE8-B685-8CAC-CD20DC50CD82}"/>
                </a:ext>
              </a:extLst>
            </p:cNvPr>
            <p:cNvSpPr/>
            <p:nvPr/>
          </p:nvSpPr>
          <p:spPr>
            <a:xfrm>
              <a:off x="8152662" y="1592366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326;p72">
              <a:extLst>
                <a:ext uri="{FF2B5EF4-FFF2-40B4-BE49-F238E27FC236}">
                  <a16:creationId xmlns:a16="http://schemas.microsoft.com/office/drawing/2014/main" id="{518F775B-EB7A-6530-8EB1-5443CDD270EB}"/>
                </a:ext>
              </a:extLst>
            </p:cNvPr>
            <p:cNvSpPr txBox="1"/>
            <p:nvPr/>
          </p:nvSpPr>
          <p:spPr>
            <a:xfrm>
              <a:off x="7674846" y="1920641"/>
              <a:ext cx="2553631" cy="1388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Deploy and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Maintain the Model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As new data emerges, the model may prove to be less accurate than originally thought.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We may need to revisit this problem when new data arises</a:t>
              </a: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sp>
          <p:nvSpPr>
            <p:cNvPr id="30" name="Google Shape;2325;p72">
              <a:extLst>
                <a:ext uri="{FF2B5EF4-FFF2-40B4-BE49-F238E27FC236}">
                  <a16:creationId xmlns:a16="http://schemas.microsoft.com/office/drawing/2014/main" id="{29D27C17-1EB2-7A5B-2B74-1D2CD56AB795}"/>
                </a:ext>
              </a:extLst>
            </p:cNvPr>
            <p:cNvSpPr txBox="1">
              <a:spLocks/>
            </p:cNvSpPr>
            <p:nvPr/>
          </p:nvSpPr>
          <p:spPr>
            <a:xfrm>
              <a:off x="8265161" y="1592366"/>
              <a:ext cx="12939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ubik ExtraBold"/>
                <a:buNone/>
                <a:defRPr sz="2800" b="0" i="0" u="none" strike="noStrike" cap="none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5</a:t>
              </a:r>
            </a:p>
          </p:txBody>
        </p:sp>
      </p:grpSp>
      <p:sp>
        <p:nvSpPr>
          <p:cNvPr id="62" name="Google Shape;2318;p72">
            <a:extLst>
              <a:ext uri="{FF2B5EF4-FFF2-40B4-BE49-F238E27FC236}">
                <a16:creationId xmlns:a16="http://schemas.microsoft.com/office/drawing/2014/main" id="{10367C18-F579-C9F3-4D1C-B0258E93146D}"/>
              </a:ext>
            </a:extLst>
          </p:cNvPr>
          <p:cNvSpPr/>
          <p:nvPr/>
        </p:nvSpPr>
        <p:spPr>
          <a:xfrm>
            <a:off x="10152373" y="4888166"/>
            <a:ext cx="1837730" cy="1724312"/>
          </a:xfrm>
          <a:prstGeom prst="roundRect">
            <a:avLst>
              <a:gd name="adj" fmla="val 2510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Noting potential pitfalls that may occur along the way</a:t>
            </a:r>
            <a:endParaRPr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6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65A62E-D3B2-80A5-5501-0DE3CBAE1C28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7" name="Picture 6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C24C69E2-6844-3ECC-C7A5-E079B3B66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89E11-9EAE-7FE3-1979-8ED7E33D659D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8230BB-3376-9C70-3C44-810CD79F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8212" cy="91662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Process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D9F528-AA6F-33C0-CEEF-B8B207DBBD31}"/>
              </a:ext>
            </a:extLst>
          </p:cNvPr>
          <p:cNvGrpSpPr/>
          <p:nvPr/>
        </p:nvGrpSpPr>
        <p:grpSpPr>
          <a:xfrm>
            <a:off x="-128954" y="1458883"/>
            <a:ext cx="12449907" cy="3940233"/>
            <a:chOff x="1767301" y="2466437"/>
            <a:chExt cx="8692166" cy="2992176"/>
          </a:xfrm>
        </p:grpSpPr>
        <p:sp>
          <p:nvSpPr>
            <p:cNvPr id="45" name="Google Shape;2300;p72">
              <a:extLst>
                <a:ext uri="{FF2B5EF4-FFF2-40B4-BE49-F238E27FC236}">
                  <a16:creationId xmlns:a16="http://schemas.microsoft.com/office/drawing/2014/main" id="{088F38F9-CD81-F24D-5CE8-A0B3C9C302EE}"/>
                </a:ext>
              </a:extLst>
            </p:cNvPr>
            <p:cNvSpPr/>
            <p:nvPr/>
          </p:nvSpPr>
          <p:spPr>
            <a:xfrm>
              <a:off x="2132112" y="250821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Google Shape;2302;p72">
              <a:extLst>
                <a:ext uri="{FF2B5EF4-FFF2-40B4-BE49-F238E27FC236}">
                  <a16:creationId xmlns:a16="http://schemas.microsoft.com/office/drawing/2014/main" id="{CCC34C3C-ACB1-525E-9FF6-D0EAF12CAD6D}"/>
                </a:ext>
              </a:extLst>
            </p:cNvPr>
            <p:cNvSpPr/>
            <p:nvPr/>
          </p:nvSpPr>
          <p:spPr>
            <a:xfrm>
              <a:off x="1767301" y="3960062"/>
              <a:ext cx="8692166" cy="90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7" name="Google Shape;2303;p72">
              <a:extLst>
                <a:ext uri="{FF2B5EF4-FFF2-40B4-BE49-F238E27FC236}">
                  <a16:creationId xmlns:a16="http://schemas.microsoft.com/office/drawing/2014/main" id="{B0488950-EE48-15E9-AD1E-671C8D14CF09}"/>
                </a:ext>
              </a:extLst>
            </p:cNvPr>
            <p:cNvGrpSpPr/>
            <p:nvPr/>
          </p:nvGrpSpPr>
          <p:grpSpPr>
            <a:xfrm>
              <a:off x="2596212" y="3688062"/>
              <a:ext cx="590700" cy="590700"/>
              <a:chOff x="1485900" y="2676600"/>
              <a:chExt cx="590700" cy="590700"/>
            </a:xfrm>
          </p:grpSpPr>
          <p:sp>
            <p:nvSpPr>
              <p:cNvPr id="79" name="Google Shape;2304;p72">
                <a:extLst>
                  <a:ext uri="{FF2B5EF4-FFF2-40B4-BE49-F238E27FC236}">
                    <a16:creationId xmlns:a16="http://schemas.microsoft.com/office/drawing/2014/main" id="{206113FA-A17C-F374-2DEF-F57515C6A46A}"/>
                  </a:ext>
                </a:extLst>
              </p:cNvPr>
              <p:cNvSpPr/>
              <p:nvPr/>
            </p:nvSpPr>
            <p:spPr>
              <a:xfrm>
                <a:off x="148590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305;p72">
                <a:extLst>
                  <a:ext uri="{FF2B5EF4-FFF2-40B4-BE49-F238E27FC236}">
                    <a16:creationId xmlns:a16="http://schemas.microsoft.com/office/drawing/2014/main" id="{59A324EC-1FF0-A4D9-1A62-92EC6057A193}"/>
                  </a:ext>
                </a:extLst>
              </p:cNvPr>
              <p:cNvSpPr txBox="1"/>
              <p:nvPr/>
            </p:nvSpPr>
            <p:spPr>
              <a:xfrm>
                <a:off x="152685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1</a:t>
                </a:r>
                <a:r>
                  <a:rPr lang="en" sz="20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 </a:t>
                </a:r>
                <a:endParaRPr sz="20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48" name="Google Shape;2306;p72">
              <a:extLst>
                <a:ext uri="{FF2B5EF4-FFF2-40B4-BE49-F238E27FC236}">
                  <a16:creationId xmlns:a16="http://schemas.microsoft.com/office/drawing/2014/main" id="{01C85D1A-F88D-6133-7A85-4691A392AC3C}"/>
                </a:ext>
              </a:extLst>
            </p:cNvPr>
            <p:cNvGrpSpPr/>
            <p:nvPr/>
          </p:nvGrpSpPr>
          <p:grpSpPr>
            <a:xfrm>
              <a:off x="4151062" y="3688062"/>
              <a:ext cx="590700" cy="590700"/>
              <a:chOff x="3231650" y="2633325"/>
              <a:chExt cx="590700" cy="590700"/>
            </a:xfrm>
          </p:grpSpPr>
          <p:sp>
            <p:nvSpPr>
              <p:cNvPr id="77" name="Google Shape;2307;p72">
                <a:extLst>
                  <a:ext uri="{FF2B5EF4-FFF2-40B4-BE49-F238E27FC236}">
                    <a16:creationId xmlns:a16="http://schemas.microsoft.com/office/drawing/2014/main" id="{44490BBA-EBA2-4DCF-F4F3-85471028C328}"/>
                  </a:ext>
                </a:extLst>
              </p:cNvPr>
              <p:cNvSpPr/>
              <p:nvPr/>
            </p:nvSpPr>
            <p:spPr>
              <a:xfrm>
                <a:off x="3231650" y="2633325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33350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308;p72">
                <a:extLst>
                  <a:ext uri="{FF2B5EF4-FFF2-40B4-BE49-F238E27FC236}">
                    <a16:creationId xmlns:a16="http://schemas.microsoft.com/office/drawing/2014/main" id="{0166DC60-D91A-DC3A-9DF2-B355D9DFC873}"/>
                  </a:ext>
                </a:extLst>
              </p:cNvPr>
              <p:cNvSpPr txBox="1"/>
              <p:nvPr/>
            </p:nvSpPr>
            <p:spPr>
              <a:xfrm>
                <a:off x="3272600" y="2756925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33350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2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49" name="Google Shape;2309;p72">
              <a:extLst>
                <a:ext uri="{FF2B5EF4-FFF2-40B4-BE49-F238E27FC236}">
                  <a16:creationId xmlns:a16="http://schemas.microsoft.com/office/drawing/2014/main" id="{0288A500-243B-548D-A80B-B7A0DC14F39C}"/>
                </a:ext>
              </a:extLst>
            </p:cNvPr>
            <p:cNvGrpSpPr/>
            <p:nvPr/>
          </p:nvGrpSpPr>
          <p:grpSpPr>
            <a:xfrm>
              <a:off x="5705912" y="3688062"/>
              <a:ext cx="590700" cy="590700"/>
              <a:chOff x="4576750" y="2633325"/>
              <a:chExt cx="590700" cy="590700"/>
            </a:xfrm>
          </p:grpSpPr>
          <p:sp>
            <p:nvSpPr>
              <p:cNvPr id="75" name="Google Shape;2310;p72">
                <a:extLst>
                  <a:ext uri="{FF2B5EF4-FFF2-40B4-BE49-F238E27FC236}">
                    <a16:creationId xmlns:a16="http://schemas.microsoft.com/office/drawing/2014/main" id="{6A042F87-2871-CE08-141C-6750EE13D109}"/>
                  </a:ext>
                </a:extLst>
              </p:cNvPr>
              <p:cNvSpPr/>
              <p:nvPr/>
            </p:nvSpPr>
            <p:spPr>
              <a:xfrm>
                <a:off x="4576750" y="2633325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214313" dist="133350" dir="528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311;p72">
                <a:extLst>
                  <a:ext uri="{FF2B5EF4-FFF2-40B4-BE49-F238E27FC236}">
                    <a16:creationId xmlns:a16="http://schemas.microsoft.com/office/drawing/2014/main" id="{9C1606D3-5320-D6F1-5D42-29DD3DCFED62}"/>
                  </a:ext>
                </a:extLst>
              </p:cNvPr>
              <p:cNvSpPr txBox="1"/>
              <p:nvPr/>
            </p:nvSpPr>
            <p:spPr>
              <a:xfrm>
                <a:off x="4617700" y="2756925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14313" dist="133350" dir="528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3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50" name="Google Shape;2312;p72">
              <a:extLst>
                <a:ext uri="{FF2B5EF4-FFF2-40B4-BE49-F238E27FC236}">
                  <a16:creationId xmlns:a16="http://schemas.microsoft.com/office/drawing/2014/main" id="{4D661E17-BA90-16B4-D03A-9DC0E3D7B801}"/>
                </a:ext>
              </a:extLst>
            </p:cNvPr>
            <p:cNvGrpSpPr/>
            <p:nvPr/>
          </p:nvGrpSpPr>
          <p:grpSpPr>
            <a:xfrm>
              <a:off x="7260762" y="3688062"/>
              <a:ext cx="590700" cy="590700"/>
              <a:chOff x="5921850" y="2676600"/>
              <a:chExt cx="590700" cy="590700"/>
            </a:xfrm>
          </p:grpSpPr>
          <p:sp>
            <p:nvSpPr>
              <p:cNvPr id="73" name="Google Shape;2313;p72">
                <a:extLst>
                  <a:ext uri="{FF2B5EF4-FFF2-40B4-BE49-F238E27FC236}">
                    <a16:creationId xmlns:a16="http://schemas.microsoft.com/office/drawing/2014/main" id="{3CA9F3C6-FD63-DE66-BA08-8C69BBD6A3C6}"/>
                  </a:ext>
                </a:extLst>
              </p:cNvPr>
              <p:cNvSpPr/>
              <p:nvPr/>
            </p:nvSpPr>
            <p:spPr>
              <a:xfrm>
                <a:off x="592185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200025" dist="14287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314;p72">
                <a:extLst>
                  <a:ext uri="{FF2B5EF4-FFF2-40B4-BE49-F238E27FC236}">
                    <a16:creationId xmlns:a16="http://schemas.microsoft.com/office/drawing/2014/main" id="{43A8D72B-7522-5B6B-3B0F-81BA3FC509AB}"/>
                  </a:ext>
                </a:extLst>
              </p:cNvPr>
              <p:cNvSpPr txBox="1"/>
              <p:nvPr/>
            </p:nvSpPr>
            <p:spPr>
              <a:xfrm>
                <a:off x="596280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dist="14287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4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sp>
          <p:nvSpPr>
            <p:cNvPr id="51" name="Google Shape;2315;p72">
              <a:extLst>
                <a:ext uri="{FF2B5EF4-FFF2-40B4-BE49-F238E27FC236}">
                  <a16:creationId xmlns:a16="http://schemas.microsoft.com/office/drawing/2014/main" id="{9E9E43F2-23A6-1802-61AC-6325669C0F53}"/>
                </a:ext>
              </a:extLst>
            </p:cNvPr>
            <p:cNvSpPr txBox="1">
              <a:spLocks/>
            </p:cNvSpPr>
            <p:nvPr/>
          </p:nvSpPr>
          <p:spPr>
            <a:xfrm>
              <a:off x="2244612" y="250821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1</a:t>
              </a:r>
            </a:p>
          </p:txBody>
        </p:sp>
        <p:sp>
          <p:nvSpPr>
            <p:cNvPr id="52" name="Google Shape;2316;p72">
              <a:extLst>
                <a:ext uri="{FF2B5EF4-FFF2-40B4-BE49-F238E27FC236}">
                  <a16:creationId xmlns:a16="http://schemas.microsoft.com/office/drawing/2014/main" id="{B2DDF322-B425-B6A6-21BA-A7DEFE0B33E7}"/>
                </a:ext>
              </a:extLst>
            </p:cNvPr>
            <p:cNvSpPr txBox="1"/>
            <p:nvPr/>
          </p:nvSpPr>
          <p:spPr>
            <a:xfrm>
              <a:off x="2132110" y="2917963"/>
              <a:ext cx="1518902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Define the Goal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53" name="Google Shape;2317;p72">
              <a:extLst>
                <a:ext uri="{FF2B5EF4-FFF2-40B4-BE49-F238E27FC236}">
                  <a16:creationId xmlns:a16="http://schemas.microsoft.com/office/drawing/2014/main" id="{CBBF0900-CA13-2FC7-5DB5-88F44644CD4A}"/>
                </a:ext>
              </a:extLst>
            </p:cNvPr>
            <p:cNvCxnSpPr>
              <a:cxnSpLocks/>
              <a:stCxn id="52" idx="2"/>
              <a:endCxn id="79" idx="0"/>
            </p:cNvCxnSpPr>
            <p:nvPr/>
          </p:nvCxnSpPr>
          <p:spPr>
            <a:xfrm>
              <a:off x="2891561" y="3459463"/>
              <a:ext cx="1" cy="228599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" name="Google Shape;2318;p72">
              <a:extLst>
                <a:ext uri="{FF2B5EF4-FFF2-40B4-BE49-F238E27FC236}">
                  <a16:creationId xmlns:a16="http://schemas.microsoft.com/office/drawing/2014/main" id="{2C7E8997-F335-65C5-E517-AEB253371261}"/>
                </a:ext>
              </a:extLst>
            </p:cNvPr>
            <p:cNvSpPr/>
            <p:nvPr/>
          </p:nvSpPr>
          <p:spPr>
            <a:xfrm>
              <a:off x="3686962" y="450736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19;p72">
              <a:extLst>
                <a:ext uri="{FF2B5EF4-FFF2-40B4-BE49-F238E27FC236}">
                  <a16:creationId xmlns:a16="http://schemas.microsoft.com/office/drawing/2014/main" id="{EC965A50-E3DF-5C65-3A17-9A8A3BD6D227}"/>
                </a:ext>
              </a:extLst>
            </p:cNvPr>
            <p:cNvSpPr txBox="1">
              <a:spLocks/>
            </p:cNvSpPr>
            <p:nvPr/>
          </p:nvSpPr>
          <p:spPr>
            <a:xfrm>
              <a:off x="3799462" y="450736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2</a:t>
              </a:r>
            </a:p>
          </p:txBody>
        </p:sp>
        <p:sp>
          <p:nvSpPr>
            <p:cNvPr id="56" name="Google Shape;2320;p72">
              <a:extLst>
                <a:ext uri="{FF2B5EF4-FFF2-40B4-BE49-F238E27FC236}">
                  <a16:creationId xmlns:a16="http://schemas.microsoft.com/office/drawing/2014/main" id="{51DF6926-3006-E5E4-9987-F341ED8ADFF1}"/>
                </a:ext>
              </a:extLst>
            </p:cNvPr>
            <p:cNvSpPr txBox="1"/>
            <p:nvPr/>
          </p:nvSpPr>
          <p:spPr>
            <a:xfrm>
              <a:off x="3624819" y="4917113"/>
              <a:ext cx="1616951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Collect and Manage Data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sp>
          <p:nvSpPr>
            <p:cNvPr id="57" name="Google Shape;2321;p72">
              <a:extLst>
                <a:ext uri="{FF2B5EF4-FFF2-40B4-BE49-F238E27FC236}">
                  <a16:creationId xmlns:a16="http://schemas.microsoft.com/office/drawing/2014/main" id="{0947311C-C334-ACCB-6469-DAB4BE67C0F6}"/>
                </a:ext>
              </a:extLst>
            </p:cNvPr>
            <p:cNvSpPr/>
            <p:nvPr/>
          </p:nvSpPr>
          <p:spPr>
            <a:xfrm>
              <a:off x="6796662" y="450736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22;p72">
              <a:extLst>
                <a:ext uri="{FF2B5EF4-FFF2-40B4-BE49-F238E27FC236}">
                  <a16:creationId xmlns:a16="http://schemas.microsoft.com/office/drawing/2014/main" id="{5A2FD16C-9203-4E0D-4C78-4C20508F07FA}"/>
                </a:ext>
              </a:extLst>
            </p:cNvPr>
            <p:cNvSpPr txBox="1">
              <a:spLocks/>
            </p:cNvSpPr>
            <p:nvPr/>
          </p:nvSpPr>
          <p:spPr>
            <a:xfrm>
              <a:off x="6909162" y="450736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4</a:t>
              </a:r>
            </a:p>
          </p:txBody>
        </p:sp>
        <p:sp>
          <p:nvSpPr>
            <p:cNvPr id="59" name="Google Shape;2323;p72">
              <a:extLst>
                <a:ext uri="{FF2B5EF4-FFF2-40B4-BE49-F238E27FC236}">
                  <a16:creationId xmlns:a16="http://schemas.microsoft.com/office/drawing/2014/main" id="{DD546295-D29D-BC08-0C19-B64E4FE9E892}"/>
                </a:ext>
              </a:extLst>
            </p:cNvPr>
            <p:cNvSpPr txBox="1"/>
            <p:nvPr/>
          </p:nvSpPr>
          <p:spPr>
            <a:xfrm>
              <a:off x="6633641" y="4917113"/>
              <a:ext cx="1853857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Present Results and Document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sp>
          <p:nvSpPr>
            <p:cNvPr id="60" name="Google Shape;2324;p72">
              <a:extLst>
                <a:ext uri="{FF2B5EF4-FFF2-40B4-BE49-F238E27FC236}">
                  <a16:creationId xmlns:a16="http://schemas.microsoft.com/office/drawing/2014/main" id="{00BAB360-EC92-6882-5351-61EB77DA47B0}"/>
                </a:ext>
              </a:extLst>
            </p:cNvPr>
            <p:cNvSpPr/>
            <p:nvPr/>
          </p:nvSpPr>
          <p:spPr>
            <a:xfrm>
              <a:off x="5241812" y="250821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25;p72">
              <a:extLst>
                <a:ext uri="{FF2B5EF4-FFF2-40B4-BE49-F238E27FC236}">
                  <a16:creationId xmlns:a16="http://schemas.microsoft.com/office/drawing/2014/main" id="{90F9A941-F943-E2AC-EA31-52A92A31A6E6}"/>
                </a:ext>
              </a:extLst>
            </p:cNvPr>
            <p:cNvSpPr txBox="1">
              <a:spLocks/>
            </p:cNvSpPr>
            <p:nvPr/>
          </p:nvSpPr>
          <p:spPr>
            <a:xfrm>
              <a:off x="5354312" y="250821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3</a:t>
              </a:r>
            </a:p>
          </p:txBody>
        </p:sp>
        <p:sp>
          <p:nvSpPr>
            <p:cNvPr id="62" name="Google Shape;2326;p72">
              <a:extLst>
                <a:ext uri="{FF2B5EF4-FFF2-40B4-BE49-F238E27FC236}">
                  <a16:creationId xmlns:a16="http://schemas.microsoft.com/office/drawing/2014/main" id="{0385719D-332E-E8B8-B965-D290F7D08857}"/>
                </a:ext>
              </a:extLst>
            </p:cNvPr>
            <p:cNvSpPr txBox="1"/>
            <p:nvPr/>
          </p:nvSpPr>
          <p:spPr>
            <a:xfrm>
              <a:off x="5021688" y="2917963"/>
              <a:ext cx="1970736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Evaluate and Critique the Model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63" name="Google Shape;2327;p72">
              <a:extLst>
                <a:ext uri="{FF2B5EF4-FFF2-40B4-BE49-F238E27FC236}">
                  <a16:creationId xmlns:a16="http://schemas.microsoft.com/office/drawing/2014/main" id="{9607C1D6-99B1-565C-237A-1C192C0A597F}"/>
                </a:ext>
              </a:extLst>
            </p:cNvPr>
            <p:cNvCxnSpPr>
              <a:stCxn id="77" idx="4"/>
              <a:endCxn id="55" idx="0"/>
            </p:cNvCxnSpPr>
            <p:nvPr/>
          </p:nvCxnSpPr>
          <p:spPr>
            <a:xfrm>
              <a:off x="4446412" y="4278762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" name="Google Shape;2328;p72">
              <a:extLst>
                <a:ext uri="{FF2B5EF4-FFF2-40B4-BE49-F238E27FC236}">
                  <a16:creationId xmlns:a16="http://schemas.microsoft.com/office/drawing/2014/main" id="{443B571B-C527-6058-F38C-2D615AFA570C}"/>
                </a:ext>
              </a:extLst>
            </p:cNvPr>
            <p:cNvCxnSpPr>
              <a:stCxn id="73" idx="4"/>
              <a:endCxn id="58" idx="0"/>
            </p:cNvCxnSpPr>
            <p:nvPr/>
          </p:nvCxnSpPr>
          <p:spPr>
            <a:xfrm>
              <a:off x="7556112" y="4278762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" name="Google Shape;2329;p72">
              <a:extLst>
                <a:ext uri="{FF2B5EF4-FFF2-40B4-BE49-F238E27FC236}">
                  <a16:creationId xmlns:a16="http://schemas.microsoft.com/office/drawing/2014/main" id="{94B2CF08-CF8E-8573-3F7F-05EB010A9BFB}"/>
                </a:ext>
              </a:extLst>
            </p:cNvPr>
            <p:cNvCxnSpPr>
              <a:cxnSpLocks/>
              <a:stCxn id="75" idx="0"/>
              <a:endCxn id="62" idx="2"/>
            </p:cNvCxnSpPr>
            <p:nvPr/>
          </p:nvCxnSpPr>
          <p:spPr>
            <a:xfrm flipV="1">
              <a:off x="6001262" y="3459463"/>
              <a:ext cx="5794" cy="228599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66" name="Google Shape;2303;p72">
              <a:extLst>
                <a:ext uri="{FF2B5EF4-FFF2-40B4-BE49-F238E27FC236}">
                  <a16:creationId xmlns:a16="http://schemas.microsoft.com/office/drawing/2014/main" id="{778E2B01-F51B-BB1D-DEB0-1C4F2922F891}"/>
                </a:ext>
              </a:extLst>
            </p:cNvPr>
            <p:cNvGrpSpPr/>
            <p:nvPr/>
          </p:nvGrpSpPr>
          <p:grpSpPr>
            <a:xfrm>
              <a:off x="8656313" y="3664712"/>
              <a:ext cx="590700" cy="590700"/>
              <a:chOff x="1485900" y="2676600"/>
              <a:chExt cx="590700" cy="590700"/>
            </a:xfrm>
          </p:grpSpPr>
          <p:sp>
            <p:nvSpPr>
              <p:cNvPr id="71" name="Google Shape;2304;p72">
                <a:extLst>
                  <a:ext uri="{FF2B5EF4-FFF2-40B4-BE49-F238E27FC236}">
                    <a16:creationId xmlns:a16="http://schemas.microsoft.com/office/drawing/2014/main" id="{8EE78422-F591-D098-C8F5-5520020CD8FA}"/>
                  </a:ext>
                </a:extLst>
              </p:cNvPr>
              <p:cNvSpPr/>
              <p:nvPr/>
            </p:nvSpPr>
            <p:spPr>
              <a:xfrm>
                <a:off x="148590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305;p72">
                <a:extLst>
                  <a:ext uri="{FF2B5EF4-FFF2-40B4-BE49-F238E27FC236}">
                    <a16:creationId xmlns:a16="http://schemas.microsoft.com/office/drawing/2014/main" id="{35E22387-2251-C3DB-A6A3-D11B1AA1CC0B}"/>
                  </a:ext>
                </a:extLst>
              </p:cNvPr>
              <p:cNvSpPr txBox="1"/>
              <p:nvPr/>
            </p:nvSpPr>
            <p:spPr>
              <a:xfrm>
                <a:off x="152685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5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cxnSp>
          <p:nvCxnSpPr>
            <p:cNvPr id="67" name="Google Shape;2317;p72">
              <a:extLst>
                <a:ext uri="{FF2B5EF4-FFF2-40B4-BE49-F238E27FC236}">
                  <a16:creationId xmlns:a16="http://schemas.microsoft.com/office/drawing/2014/main" id="{76D100EB-39A0-5AA0-CBED-930A83747E17}"/>
                </a:ext>
              </a:extLst>
            </p:cNvPr>
            <p:cNvCxnSpPr>
              <a:endCxn id="71" idx="0"/>
            </p:cNvCxnSpPr>
            <p:nvPr/>
          </p:nvCxnSpPr>
          <p:spPr>
            <a:xfrm>
              <a:off x="8951662" y="3436113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68" name="Google Shape;2324;p72">
              <a:extLst>
                <a:ext uri="{FF2B5EF4-FFF2-40B4-BE49-F238E27FC236}">
                  <a16:creationId xmlns:a16="http://schemas.microsoft.com/office/drawing/2014/main" id="{E6E54301-C79F-DB12-710E-C7A2AA60048E}"/>
                </a:ext>
              </a:extLst>
            </p:cNvPr>
            <p:cNvSpPr/>
            <p:nvPr/>
          </p:nvSpPr>
          <p:spPr>
            <a:xfrm>
              <a:off x="8152663" y="2466437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326;p72">
              <a:extLst>
                <a:ext uri="{FF2B5EF4-FFF2-40B4-BE49-F238E27FC236}">
                  <a16:creationId xmlns:a16="http://schemas.microsoft.com/office/drawing/2014/main" id="{48150429-9F31-9E82-D309-829375ED31B4}"/>
                </a:ext>
              </a:extLst>
            </p:cNvPr>
            <p:cNvSpPr txBox="1"/>
            <p:nvPr/>
          </p:nvSpPr>
          <p:spPr>
            <a:xfrm>
              <a:off x="8038207" y="2876188"/>
              <a:ext cx="1831961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Deploy and Maintain the Model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sp>
          <p:nvSpPr>
            <p:cNvPr id="70" name="Google Shape;2325;p72">
              <a:extLst>
                <a:ext uri="{FF2B5EF4-FFF2-40B4-BE49-F238E27FC236}">
                  <a16:creationId xmlns:a16="http://schemas.microsoft.com/office/drawing/2014/main" id="{7E57EA77-1A9C-669D-CDB0-53AE9E983306}"/>
                </a:ext>
              </a:extLst>
            </p:cNvPr>
            <p:cNvSpPr txBox="1">
              <a:spLocks/>
            </p:cNvSpPr>
            <p:nvPr/>
          </p:nvSpPr>
          <p:spPr>
            <a:xfrm>
              <a:off x="8265162" y="2466437"/>
              <a:ext cx="12939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ubik ExtraBold"/>
                <a:buNone/>
                <a:defRPr sz="2800" b="0" i="0" u="none" strike="noStrike" cap="none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5</a:t>
              </a:r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BE58405-A777-882E-9BF0-224ED95BA174}"/>
              </a:ext>
            </a:extLst>
          </p:cNvPr>
          <p:cNvSpPr/>
          <p:nvPr/>
        </p:nvSpPr>
        <p:spPr>
          <a:xfrm>
            <a:off x="7920111" y="6203852"/>
            <a:ext cx="4041272" cy="45016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Created by </a:t>
            </a:r>
            <a:r>
              <a:rPr lang="en-US" dirty="0" err="1">
                <a:latin typeface="Arial Black" panose="020B0A04020102020204" pitchFamily="34" charset="0"/>
              </a:rPr>
              <a:t>Zumel</a:t>
            </a:r>
            <a:r>
              <a:rPr lang="en-US" dirty="0">
                <a:latin typeface="Arial Black" panose="020B0A04020102020204" pitchFamily="34" charset="0"/>
              </a:rPr>
              <a:t> and Mount</a:t>
            </a:r>
          </a:p>
        </p:txBody>
      </p:sp>
    </p:spTree>
    <p:extLst>
      <p:ext uri="{BB962C8B-B14F-4D97-AF65-F5344CB8AC3E}">
        <p14:creationId xmlns:p14="http://schemas.microsoft.com/office/powerpoint/2010/main" val="111218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91E42A-8191-0090-07CD-B9594E5010EE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7" name="Picture 6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44CE7DB7-10EA-5514-ECC8-83A3BD4E0A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24D1F4-9663-7491-3D45-4AE89C48FF1D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55DA-BF2F-2F1F-2CF7-432A61E69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218" y="4844601"/>
            <a:ext cx="6574302" cy="1037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Determine how much credit balance to give customers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84DB9-A90E-3E31-DAB6-58D822E4AA40}"/>
              </a:ext>
            </a:extLst>
          </p:cNvPr>
          <p:cNvSpPr txBox="1">
            <a:spLocks/>
          </p:cNvSpPr>
          <p:nvPr/>
        </p:nvSpPr>
        <p:spPr>
          <a:xfrm>
            <a:off x="3301218" y="2799806"/>
            <a:ext cx="6799385" cy="1376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Determine which potential customers are most likely to default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E6F870-9F35-61A9-DA5F-021ABB12182F}"/>
              </a:ext>
            </a:extLst>
          </p:cNvPr>
          <p:cNvSpPr/>
          <p:nvPr/>
        </p:nvSpPr>
        <p:spPr>
          <a:xfrm>
            <a:off x="929149" y="2347714"/>
            <a:ext cx="1828800" cy="18288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F3C67B-654D-B930-58BE-C8822A47E26E}"/>
              </a:ext>
            </a:extLst>
          </p:cNvPr>
          <p:cNvSpPr/>
          <p:nvPr/>
        </p:nvSpPr>
        <p:spPr>
          <a:xfrm>
            <a:off x="929149" y="4448934"/>
            <a:ext cx="1828800" cy="18288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AA88A-A47B-4902-DD06-1656E9F54AEB}"/>
              </a:ext>
            </a:extLst>
          </p:cNvPr>
          <p:cNvSpPr txBox="1"/>
          <p:nvPr/>
        </p:nvSpPr>
        <p:spPr>
          <a:xfrm>
            <a:off x="291906" y="374894"/>
            <a:ext cx="93585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Step One – Define the Goal</a:t>
            </a:r>
            <a:endParaRPr lang="en-US" sz="4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611035-11AA-9AC4-5228-3CD2291CC2C8}"/>
              </a:ext>
            </a:extLst>
          </p:cNvPr>
          <p:cNvSpPr/>
          <p:nvPr/>
        </p:nvSpPr>
        <p:spPr>
          <a:xfrm>
            <a:off x="6419557" y="1710496"/>
            <a:ext cx="4303541" cy="51141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One Project, Two Goals</a:t>
            </a:r>
          </a:p>
        </p:txBody>
      </p:sp>
    </p:spTree>
    <p:extLst>
      <p:ext uri="{BB962C8B-B14F-4D97-AF65-F5344CB8AC3E}">
        <p14:creationId xmlns:p14="http://schemas.microsoft.com/office/powerpoint/2010/main" val="349765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0D634A-2887-3B36-037D-7D2E65736F11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D44D6E48-BA2F-022F-0800-0140D0ECB0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E71385-5C04-443A-FA2E-5357955F0B31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149785-2389-CA5F-6926-CDB1B410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20" y="2446406"/>
            <a:ext cx="10325140" cy="1180408"/>
          </a:xfrm>
        </p:spPr>
        <p:txBody>
          <a:bodyPr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Step 2 – Collect 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and Manage Data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CA6F-164F-8572-B5B0-9A1DE97D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84" y="4297698"/>
            <a:ext cx="6386030" cy="1180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All data comes from Credit One’s external SQL server</a:t>
            </a:r>
          </a:p>
        </p:txBody>
      </p:sp>
      <p:grpSp>
        <p:nvGrpSpPr>
          <p:cNvPr id="15" name="Google Shape;14206;p96">
            <a:extLst>
              <a:ext uri="{FF2B5EF4-FFF2-40B4-BE49-F238E27FC236}">
                <a16:creationId xmlns:a16="http://schemas.microsoft.com/office/drawing/2014/main" id="{1C37607D-8BA8-FD56-2234-55AE793DBD33}"/>
              </a:ext>
            </a:extLst>
          </p:cNvPr>
          <p:cNvGrpSpPr/>
          <p:nvPr/>
        </p:nvGrpSpPr>
        <p:grpSpPr>
          <a:xfrm>
            <a:off x="7463075" y="1002868"/>
            <a:ext cx="3329405" cy="2033742"/>
            <a:chOff x="7009649" y="1541981"/>
            <a:chExt cx="524940" cy="320655"/>
          </a:xfrm>
          <a:solidFill>
            <a:schemeClr val="accent4">
              <a:lumMod val="75000"/>
            </a:schemeClr>
          </a:solidFill>
        </p:grpSpPr>
        <p:sp>
          <p:nvSpPr>
            <p:cNvPr id="16" name="Google Shape;14207;p96">
              <a:extLst>
                <a:ext uri="{FF2B5EF4-FFF2-40B4-BE49-F238E27FC236}">
                  <a16:creationId xmlns:a16="http://schemas.microsoft.com/office/drawing/2014/main" id="{C6F50D7D-6ACA-8C9F-1583-88C31F8BFCC6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208;p96">
              <a:extLst>
                <a:ext uri="{FF2B5EF4-FFF2-40B4-BE49-F238E27FC236}">
                  <a16:creationId xmlns:a16="http://schemas.microsoft.com/office/drawing/2014/main" id="{AD1B9FE6-D721-B3DD-EA38-FF7E8B0C0FF7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209;p96">
              <a:extLst>
                <a:ext uri="{FF2B5EF4-FFF2-40B4-BE49-F238E27FC236}">
                  <a16:creationId xmlns:a16="http://schemas.microsoft.com/office/drawing/2014/main" id="{DE3CE981-0ED3-2FE5-99BB-E534270266F3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210;p96">
              <a:extLst>
                <a:ext uri="{FF2B5EF4-FFF2-40B4-BE49-F238E27FC236}">
                  <a16:creationId xmlns:a16="http://schemas.microsoft.com/office/drawing/2014/main" id="{7A9228FA-B4A7-371D-EE9B-8DD8753BA8FB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211;p96">
              <a:extLst>
                <a:ext uri="{FF2B5EF4-FFF2-40B4-BE49-F238E27FC236}">
                  <a16:creationId xmlns:a16="http://schemas.microsoft.com/office/drawing/2014/main" id="{FA6A1F03-5894-E4DE-8132-97B1F5A05705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212;p96">
              <a:extLst>
                <a:ext uri="{FF2B5EF4-FFF2-40B4-BE49-F238E27FC236}">
                  <a16:creationId xmlns:a16="http://schemas.microsoft.com/office/drawing/2014/main" id="{B0931009-26B6-863E-A078-7BED42AE8ACD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213;p96">
              <a:extLst>
                <a:ext uri="{FF2B5EF4-FFF2-40B4-BE49-F238E27FC236}">
                  <a16:creationId xmlns:a16="http://schemas.microsoft.com/office/drawing/2014/main" id="{515CE4B4-8839-A83C-13F3-00780CA0DD95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214;p96">
              <a:extLst>
                <a:ext uri="{FF2B5EF4-FFF2-40B4-BE49-F238E27FC236}">
                  <a16:creationId xmlns:a16="http://schemas.microsoft.com/office/drawing/2014/main" id="{9F65E63B-8E0C-3C1E-7333-644FDB7B156F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7F7626-EC1D-E9E8-8156-489B0DA69ED1}"/>
              </a:ext>
            </a:extLst>
          </p:cNvPr>
          <p:cNvCxnSpPr/>
          <p:nvPr/>
        </p:nvCxnSpPr>
        <p:spPr>
          <a:xfrm>
            <a:off x="880784" y="3640972"/>
            <a:ext cx="10430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0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55B95F3-CA92-40B8-6FCD-6D3C0DA581C5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D1063AC3-5665-3D61-2C1E-DDB97A6B4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C0C0C0-FEF1-014C-BA02-8C667D6DD986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A51CA4-3ED3-5123-F62C-E6F8DE7ED189}"/>
              </a:ext>
            </a:extLst>
          </p:cNvPr>
          <p:cNvSpPr txBox="1">
            <a:spLocks/>
          </p:cNvSpPr>
          <p:nvPr/>
        </p:nvSpPr>
        <p:spPr>
          <a:xfrm>
            <a:off x="601974" y="2575630"/>
            <a:ext cx="2824882" cy="128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30201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customers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71506E-8C9C-B3E6-A613-70320E2B503C}"/>
              </a:ext>
            </a:extLst>
          </p:cNvPr>
          <p:cNvSpPr txBox="1">
            <a:spLocks/>
          </p:cNvSpPr>
          <p:nvPr/>
        </p:nvSpPr>
        <p:spPr>
          <a:xfrm>
            <a:off x="601974" y="4282370"/>
            <a:ext cx="5278582" cy="872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6 months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Billing and payment data</a:t>
            </a:r>
          </a:p>
        </p:txBody>
      </p:sp>
      <p:sp>
        <p:nvSpPr>
          <p:cNvPr id="12" name="Google Shape;2302;p72">
            <a:extLst>
              <a:ext uri="{FF2B5EF4-FFF2-40B4-BE49-F238E27FC236}">
                <a16:creationId xmlns:a16="http://schemas.microsoft.com/office/drawing/2014/main" id="{4D60BDAA-13C1-1EB3-1345-D3BB247DF219}"/>
              </a:ext>
            </a:extLst>
          </p:cNvPr>
          <p:cNvSpPr/>
          <p:nvPr/>
        </p:nvSpPr>
        <p:spPr>
          <a:xfrm rot="5400000">
            <a:off x="3155406" y="3369676"/>
            <a:ext cx="5881188" cy="118648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74A244-0880-60D1-871F-AB06BE0DA080}"/>
              </a:ext>
            </a:extLst>
          </p:cNvPr>
          <p:cNvSpPr txBox="1">
            <a:spLocks/>
          </p:cNvSpPr>
          <p:nvPr/>
        </p:nvSpPr>
        <p:spPr>
          <a:xfrm>
            <a:off x="6467564" y="1236552"/>
            <a:ext cx="5278582" cy="872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Age, Marital Status, Gender, Education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Demographic Data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E32561-4B01-5A2B-9C64-77632F0EF620}"/>
              </a:ext>
            </a:extLst>
          </p:cNvPr>
          <p:cNvSpPr txBox="1">
            <a:spLocks/>
          </p:cNvSpPr>
          <p:nvPr/>
        </p:nvSpPr>
        <p:spPr>
          <a:xfrm>
            <a:off x="6467564" y="3464957"/>
            <a:ext cx="5529128" cy="1025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Limit Balance, Default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Target Variables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B9D13A-0EC3-AF8E-4836-C58513AB7566}"/>
              </a:ext>
            </a:extLst>
          </p:cNvPr>
          <p:cNvGrpSpPr/>
          <p:nvPr/>
        </p:nvGrpSpPr>
        <p:grpSpPr>
          <a:xfrm>
            <a:off x="133614" y="749355"/>
            <a:ext cx="5590822" cy="923580"/>
            <a:chOff x="289734" y="779284"/>
            <a:chExt cx="5590822" cy="923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AAFB96C-B2F7-0050-30B9-51DEF54C0CE5}"/>
                </a:ext>
              </a:extLst>
            </p:cNvPr>
            <p:cNvSpPr/>
            <p:nvPr/>
          </p:nvSpPr>
          <p:spPr>
            <a:xfrm>
              <a:off x="289734" y="779284"/>
              <a:ext cx="5590822" cy="9235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233786-E43E-A498-3F3B-3916C461C22C}"/>
                </a:ext>
              </a:extLst>
            </p:cNvPr>
            <p:cNvSpPr txBox="1"/>
            <p:nvPr/>
          </p:nvSpPr>
          <p:spPr>
            <a:xfrm>
              <a:off x="572364" y="837678"/>
              <a:ext cx="5122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Data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7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C0736B-CFB3-7100-66FB-73AC2B813D25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8CB0F838-E6EB-3EB5-55AE-9F8A7E940D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B087EF-D50F-0950-7AF7-44809057E6B0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56A99D1B-D52B-9686-0EAC-F0A22BDC2C0B}"/>
              </a:ext>
            </a:extLst>
          </p:cNvPr>
          <p:cNvSpPr/>
          <p:nvPr/>
        </p:nvSpPr>
        <p:spPr>
          <a:xfrm>
            <a:off x="6871378" y="1778924"/>
            <a:ext cx="6181418" cy="614545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26F8D-3FD5-69AB-869A-A90B3597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98" y="1547777"/>
            <a:ext cx="6393873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51EE-29A1-3C40-845C-28090F15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98" y="3235692"/>
            <a:ext cx="5351203" cy="160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The data warehouse is kept in secure servers on our team’s private computers.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oogle Shape;12398;p93">
            <a:extLst>
              <a:ext uri="{FF2B5EF4-FFF2-40B4-BE49-F238E27FC236}">
                <a16:creationId xmlns:a16="http://schemas.microsoft.com/office/drawing/2014/main" id="{45479314-D3EE-F1C5-0615-FD5A88DCE582}"/>
              </a:ext>
            </a:extLst>
          </p:cNvPr>
          <p:cNvGrpSpPr/>
          <p:nvPr/>
        </p:nvGrpSpPr>
        <p:grpSpPr>
          <a:xfrm>
            <a:off x="8168931" y="3018201"/>
            <a:ext cx="3136378" cy="2814966"/>
            <a:chOff x="2630824" y="1976966"/>
            <a:chExt cx="368185" cy="330454"/>
          </a:xfrm>
          <a:solidFill>
            <a:schemeClr val="accent1">
              <a:lumMod val="50000"/>
            </a:schemeClr>
          </a:solidFill>
        </p:grpSpPr>
        <p:sp>
          <p:nvSpPr>
            <p:cNvPr id="51" name="Google Shape;12399;p93">
              <a:extLst>
                <a:ext uri="{FF2B5EF4-FFF2-40B4-BE49-F238E27FC236}">
                  <a16:creationId xmlns:a16="http://schemas.microsoft.com/office/drawing/2014/main" id="{E88E97CB-2252-4FD9-0E8F-37CC9269466F}"/>
                </a:ext>
              </a:extLst>
            </p:cNvPr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00;p93">
              <a:extLst>
                <a:ext uri="{FF2B5EF4-FFF2-40B4-BE49-F238E27FC236}">
                  <a16:creationId xmlns:a16="http://schemas.microsoft.com/office/drawing/2014/main" id="{8E13DD24-8414-138E-E4F7-D0E09B2B8B9A}"/>
                </a:ext>
              </a:extLst>
            </p:cNvPr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401;p93">
              <a:extLst>
                <a:ext uri="{FF2B5EF4-FFF2-40B4-BE49-F238E27FC236}">
                  <a16:creationId xmlns:a16="http://schemas.microsoft.com/office/drawing/2014/main" id="{16D76A61-5B68-3520-D9D0-A0481F55D070}"/>
                </a:ext>
              </a:extLst>
            </p:cNvPr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402;p93">
              <a:extLst>
                <a:ext uri="{FF2B5EF4-FFF2-40B4-BE49-F238E27FC236}">
                  <a16:creationId xmlns:a16="http://schemas.microsoft.com/office/drawing/2014/main" id="{4CF4BF49-2FF1-AFFE-73F5-5CE795FAD043}"/>
                </a:ext>
              </a:extLst>
            </p:cNvPr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03;p93">
              <a:extLst>
                <a:ext uri="{FF2B5EF4-FFF2-40B4-BE49-F238E27FC236}">
                  <a16:creationId xmlns:a16="http://schemas.microsoft.com/office/drawing/2014/main" id="{55412962-E0FC-6207-BB2E-B75D3A4AB1AE}"/>
                </a:ext>
              </a:extLst>
            </p:cNvPr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04;p93">
              <a:extLst>
                <a:ext uri="{FF2B5EF4-FFF2-40B4-BE49-F238E27FC236}">
                  <a16:creationId xmlns:a16="http://schemas.microsoft.com/office/drawing/2014/main" id="{33055786-2F90-2B1B-2521-8D3DD08AA76B}"/>
                </a:ext>
              </a:extLst>
            </p:cNvPr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05;p93">
              <a:extLst>
                <a:ext uri="{FF2B5EF4-FFF2-40B4-BE49-F238E27FC236}">
                  <a16:creationId xmlns:a16="http://schemas.microsoft.com/office/drawing/2014/main" id="{009C8C92-0BFB-C844-5C29-E9FDF9AC4920}"/>
                </a:ext>
              </a:extLst>
            </p:cNvPr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06;p93">
              <a:extLst>
                <a:ext uri="{FF2B5EF4-FFF2-40B4-BE49-F238E27FC236}">
                  <a16:creationId xmlns:a16="http://schemas.microsoft.com/office/drawing/2014/main" id="{42DE8B73-1620-7D87-12C0-4F17BC41337B}"/>
                </a:ext>
              </a:extLst>
            </p:cNvPr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377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FD091A-802E-EC88-BAA5-A5C5673D1373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9" name="Picture 8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20C4B259-C2C7-6DC7-A1E8-750E0B810D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DA1C4F-DD58-1FDA-2AB9-AF1C63147A0B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53148B-17E6-BBFC-39EF-C5E33EA8A0F5}"/>
              </a:ext>
            </a:extLst>
          </p:cNvPr>
          <p:cNvSpPr/>
          <p:nvPr/>
        </p:nvSpPr>
        <p:spPr>
          <a:xfrm>
            <a:off x="5472332" y="1441939"/>
            <a:ext cx="6380233" cy="3875649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470E0-ED4B-1633-F1AE-6632EFBC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1288447"/>
            <a:ext cx="4099560" cy="9259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FC69-4366-D15E-1E74-117FB919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5" y="2505678"/>
            <a:ext cx="4964723" cy="32620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were a few rows whose values were what we wanted to name the columns, while the columns were merely X#. This was easily fixed.</a:t>
            </a:r>
          </a:p>
          <a:p>
            <a:r>
              <a:rPr lang="en-US" dirty="0">
                <a:solidFill>
                  <a:schemeClr val="bg1"/>
                </a:solidFill>
              </a:rPr>
              <a:t>We assigned numbers to non-numeric values for easier parsing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A8EC8B-AD9B-A740-BC49-48ED765B033B}"/>
              </a:ext>
            </a:extLst>
          </p:cNvPr>
          <p:cNvGrpSpPr/>
          <p:nvPr/>
        </p:nvGrpSpPr>
        <p:grpSpPr>
          <a:xfrm>
            <a:off x="5675863" y="1642042"/>
            <a:ext cx="5960574" cy="3478282"/>
            <a:chOff x="5891990" y="1231568"/>
            <a:chExt cx="5960574" cy="3478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A6DEE-2169-A4C4-5F00-A0385828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1990" y="1231568"/>
              <a:ext cx="5960574" cy="174244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A2AFC44-7832-8E8C-86E4-DA37A441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1990" y="3174114"/>
              <a:ext cx="5960574" cy="1535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45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31B4DA-0888-E9FC-146B-D22E726E4A8F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10" name="Picture 9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35A39A6B-1837-189F-13F6-1E20792DDE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BF29F2-A23E-8662-C1F9-334A13AA11EC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ACE773-33E7-1983-1AFF-3B1D9C4E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40" y="872433"/>
            <a:ext cx="7658687" cy="1203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Additional Useful Data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A7F5CE-DD7F-2D51-6151-35239F117868}"/>
              </a:ext>
            </a:extLst>
          </p:cNvPr>
          <p:cNvSpPr/>
          <p:nvPr/>
        </p:nvSpPr>
        <p:spPr>
          <a:xfrm>
            <a:off x="1350498" y="2551166"/>
            <a:ext cx="4572000" cy="1026941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Credit Score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1E84DE-583B-784D-A626-3128DF734E9C}"/>
              </a:ext>
            </a:extLst>
          </p:cNvPr>
          <p:cNvSpPr/>
          <p:nvPr/>
        </p:nvSpPr>
        <p:spPr>
          <a:xfrm>
            <a:off x="1350498" y="4372696"/>
            <a:ext cx="4572000" cy="1026941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8B236-7D51-AB6E-EB7A-1F32EBBC6185}"/>
              </a:ext>
            </a:extLst>
          </p:cNvPr>
          <p:cNvSpPr txBox="1"/>
          <p:nvPr/>
        </p:nvSpPr>
        <p:spPr>
          <a:xfrm>
            <a:off x="6597748" y="2075470"/>
            <a:ext cx="4756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Many credit card companies use credit score and income information to determine who to approve for credit cards and how high to set an individual’s credit limit.</a:t>
            </a:r>
          </a:p>
        </p:txBody>
      </p:sp>
    </p:spTree>
    <p:extLst>
      <p:ext uri="{BB962C8B-B14F-4D97-AF65-F5344CB8AC3E}">
        <p14:creationId xmlns:p14="http://schemas.microsoft.com/office/powerpoint/2010/main" val="233465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33000">
              <a:schemeClr val="accent1">
                <a:lumMod val="40000"/>
                <a:lumOff val="60000"/>
              </a:schemeClr>
            </a:gs>
            <a:gs pos="66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2EDBE2-B386-2076-7E42-C75A85F8235F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9" name="Picture 8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79FB0D2A-AD6A-AD8C-13A0-5E13D790FA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C93C97-4E24-DF33-65B4-04024A1F0945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0B4DC0-4395-F1A8-38BC-E8C3B40E091C}"/>
              </a:ext>
            </a:extLst>
          </p:cNvPr>
          <p:cNvSpPr/>
          <p:nvPr/>
        </p:nvSpPr>
        <p:spPr>
          <a:xfrm>
            <a:off x="1365504" y="792862"/>
            <a:ext cx="9460992" cy="5434202"/>
          </a:xfrm>
          <a:prstGeom prst="roundRect">
            <a:avLst>
              <a:gd name="adj" fmla="val 3959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88250-E4A3-82E7-B10F-C2CBEF68D979}"/>
              </a:ext>
            </a:extLst>
          </p:cNvPr>
          <p:cNvSpPr txBox="1"/>
          <p:nvPr/>
        </p:nvSpPr>
        <p:spPr>
          <a:xfrm>
            <a:off x="1589648" y="1659285"/>
            <a:ext cx="9045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The available data is from customers who have used Credit One for at least 6 months. We will not have this data for new customers. If we want to use this model to evaluate new customers, then we will have to make a model without the payment or billing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2171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670</Words>
  <Application>Microsoft Office PowerPoint</Application>
  <PresentationFormat>Widescreen</PresentationFormat>
  <Paragraphs>94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Rubik ExtraBold</vt:lpstr>
      <vt:lpstr>Arial</vt:lpstr>
      <vt:lpstr>Arial Black</vt:lpstr>
      <vt:lpstr>Calibri</vt:lpstr>
      <vt:lpstr>Calibri Light</vt:lpstr>
      <vt:lpstr>Office Theme</vt:lpstr>
      <vt:lpstr>Credit One Banking Services</vt:lpstr>
      <vt:lpstr>Process</vt:lpstr>
      <vt:lpstr>PowerPoint Presentation</vt:lpstr>
      <vt:lpstr>Step 2 – Collect  and Manage Data</vt:lpstr>
      <vt:lpstr>PowerPoint Presentation</vt:lpstr>
      <vt:lpstr>Management</vt:lpstr>
      <vt:lpstr>Data Issues</vt:lpstr>
      <vt:lpstr>Additional Useful Data </vt:lpstr>
      <vt:lpstr>PowerPoint Presentation</vt:lpstr>
      <vt:lpstr>Step Three – Evaluate and Critique the Model</vt:lpstr>
      <vt:lpstr>PowerPoint Presentation</vt:lpstr>
      <vt:lpstr>Step Four – Present Results and Document</vt:lpstr>
      <vt:lpstr>Step Five – Deploy and Maintain the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Banking Services</dc:title>
  <dc:creator>Jackie Ryback</dc:creator>
  <cp:lastModifiedBy>Jackie Ryback</cp:lastModifiedBy>
  <cp:revision>1</cp:revision>
  <dcterms:created xsi:type="dcterms:W3CDTF">2022-08-14T15:48:03Z</dcterms:created>
  <dcterms:modified xsi:type="dcterms:W3CDTF">2022-08-17T22:52:27Z</dcterms:modified>
</cp:coreProperties>
</file>