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D05"/>
    <a:srgbClr val="19A606"/>
    <a:srgbClr val="005FEA"/>
    <a:srgbClr val="0D6FFF"/>
    <a:srgbClr val="A700C8"/>
    <a:srgbClr val="D505FF"/>
    <a:srgbClr val="455A64"/>
    <a:srgbClr val="C2C2C2"/>
    <a:srgbClr val="E0E0E0"/>
    <a:srgbClr val="81C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6B73F-3AA5-41D7-A36E-F8102956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9D7C62-5198-46BC-8849-0B86F220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07CA00-D878-4E81-85CF-9F9DE5D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12637-8F90-4F8E-B2B1-064666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D1991-3F94-4530-AB45-0ED78072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0F9A7-82F4-43CA-A750-7CBC858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B51341-1FFF-404E-A380-76B520DF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4C5B58-A00D-44A4-915A-952D7367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423716-F2D5-4A7E-B9C7-514A87BD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71877A-1186-4875-91E2-85B004DB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3132EA-6829-417C-87D6-E954886B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10B3AF-764C-4F53-B531-1CF878D0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3DAF95-33A9-422C-B035-F11F3F5B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221EAA-7204-45E7-83F3-2773D3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A4E72E-E6F1-4228-AA5D-2E77341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A4A37-72A6-4807-BCEE-7231446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70E459-2C8F-4F1A-B4B4-347C79C0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9637FD-2288-47AA-A44A-528B015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63942-FBC1-45B8-8CC2-7EAF31CB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5099E-DBBF-435E-AB78-89F0C506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AA840-A486-4945-8276-FC3E2E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EE51B5-3CF5-4CE9-AE7A-90176995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D20C96-A7A3-497F-9BFF-28AB7CE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F8FD1A-B830-4A4C-9F8A-6B7B0E79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1014A-B6AC-4C05-80A3-CE42B4C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E7A14-E26E-4DB2-81DA-BD1D71B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FAB7F7-AD3A-4AEE-A547-18B8A436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C4A291-2B76-4760-96B2-7C41DD27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1E8CFE-3009-4C18-96CD-02874058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0B250A-4E54-4927-B00D-3398F05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9C98F4-5F17-42F9-A26C-A0766D6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513F2-9708-4804-8395-D05D7D6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C215AD-59B5-4806-8392-0A550998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E1A2A6-BDAC-4316-8116-EA577674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2F97C4-A0D3-41FF-9CD7-B59C7A2D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F82E54-8A85-4364-A21D-89AE6F57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2715130-3CC8-4D3C-935B-30E6F826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A56B02-8666-426E-8DBE-0A17A3A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A8B2B2-ECAF-4F15-A7FD-CD2576A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40120-84D4-4CDF-99A1-381254CA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850DE3-9540-4EAD-8FE4-0C915E1D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5E80C7-66B8-43AD-815B-117D99E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7F8727-0F0C-4F4C-BC38-F63FBB92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D915E7-1D0F-4350-BD49-DD1CB7A3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35FBE83-2983-46AD-B9C1-2784857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3C5C94-CBB9-432E-B51F-997E104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A49FF-1468-4D58-8AE0-20D51F6E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DA8D9-057A-4E27-AB89-4F567F4A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2B1B72-CA05-4C31-999D-D83F4DE8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46795E-72BA-4D52-B618-88A9AFBB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D79AC2-7913-4A55-B335-6E5AB20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53CA50-4E2A-49ED-9E23-2A9E388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5354E-C69C-4FB4-AA81-A4C356E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120262-FE31-415E-9306-A2DBFF60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0A1CB5-A22B-424B-9560-D341695C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6F995D-86CE-4E9E-9D9A-FA80741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260BEC-A1F9-424A-8F4F-9D26088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1AE967-C885-4F39-876D-83D3D52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AF36B1-734B-4122-9F0F-0FCDF279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8DE6D5-F420-4E6E-9BC5-C6CC1BD8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003DCA-3704-42C9-BB64-7AA8BFF37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672566-E0BE-407A-B43B-989D41AE3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04CD5F-FD6E-4DF8-9503-28D259C9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C3F3D3-E8D1-4A15-8C55-ADE037CC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" y="676194"/>
            <a:ext cx="3694994" cy="2558073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EFEAB053-57EC-4168-932F-852A8F58336D}"/>
              </a:ext>
            </a:extLst>
          </p:cNvPr>
          <p:cNvSpPr/>
          <p:nvPr/>
        </p:nvSpPr>
        <p:spPr>
          <a:xfrm>
            <a:off x="5206021" y="830070"/>
            <a:ext cx="2108294" cy="1029159"/>
          </a:xfrm>
          <a:custGeom>
            <a:avLst/>
            <a:gdLst>
              <a:gd name="connsiteX0" fmla="*/ 1712294 w 2108294"/>
              <a:gd name="connsiteY0" fmla="*/ 0 h 1029159"/>
              <a:gd name="connsiteX1" fmla="*/ 2108294 w 2108294"/>
              <a:gd name="connsiteY1" fmla="*/ 396000 h 1029159"/>
              <a:gd name="connsiteX2" fmla="*/ 1792102 w 2108294"/>
              <a:gd name="connsiteY2" fmla="*/ 783955 h 1029159"/>
              <a:gd name="connsiteX3" fmla="*/ 1776997 w 2108294"/>
              <a:gd name="connsiteY3" fmla="*/ 785477 h 1029159"/>
              <a:gd name="connsiteX4" fmla="*/ 1777043 w 2108294"/>
              <a:gd name="connsiteY4" fmla="*/ 785734 h 1029159"/>
              <a:gd name="connsiteX5" fmla="*/ 496279 w 2108294"/>
              <a:gd name="connsiteY5" fmla="*/ 1014759 h 1029159"/>
              <a:gd name="connsiteX6" fmla="*/ 475808 w 2108294"/>
              <a:gd name="connsiteY6" fmla="*/ 1021114 h 1029159"/>
              <a:gd name="connsiteX7" fmla="*/ 396000 w 2108294"/>
              <a:gd name="connsiteY7" fmla="*/ 1029159 h 1029159"/>
              <a:gd name="connsiteX8" fmla="*/ 0 w 2108294"/>
              <a:gd name="connsiteY8" fmla="*/ 633159 h 1029159"/>
              <a:gd name="connsiteX9" fmla="*/ 316192 w 2108294"/>
              <a:gd name="connsiteY9" fmla="*/ 245204 h 1029159"/>
              <a:gd name="connsiteX10" fmla="*/ 316565 w 2108294"/>
              <a:gd name="connsiteY10" fmla="*/ 245167 h 1029159"/>
              <a:gd name="connsiteX11" fmla="*/ 316456 w 2108294"/>
              <a:gd name="connsiteY11" fmla="*/ 244560 h 1029159"/>
              <a:gd name="connsiteX12" fmla="*/ 1623502 w 2108294"/>
              <a:gd name="connsiteY12" fmla="*/ 10834 h 1029159"/>
              <a:gd name="connsiteX13" fmla="*/ 1632486 w 2108294"/>
              <a:gd name="connsiteY13" fmla="*/ 8045 h 1029159"/>
              <a:gd name="connsiteX14" fmla="*/ 1712294 w 2108294"/>
              <a:gd name="connsiteY14" fmla="*/ 0 h 10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8294" h="1029159">
                <a:moveTo>
                  <a:pt x="1712294" y="0"/>
                </a:moveTo>
                <a:cubicBezTo>
                  <a:pt x="1930999" y="0"/>
                  <a:pt x="2108294" y="177295"/>
                  <a:pt x="2108294" y="396000"/>
                </a:cubicBezTo>
                <a:cubicBezTo>
                  <a:pt x="2108294" y="587367"/>
                  <a:pt x="1972553" y="747029"/>
                  <a:pt x="1792102" y="783955"/>
                </a:cubicBezTo>
                <a:lnTo>
                  <a:pt x="1776997" y="785477"/>
                </a:lnTo>
                <a:lnTo>
                  <a:pt x="1777043" y="785734"/>
                </a:lnTo>
                <a:lnTo>
                  <a:pt x="496279" y="1014759"/>
                </a:lnTo>
                <a:lnTo>
                  <a:pt x="475808" y="1021114"/>
                </a:lnTo>
                <a:cubicBezTo>
                  <a:pt x="450030" y="1026389"/>
                  <a:pt x="423338" y="1029159"/>
                  <a:pt x="396000" y="1029159"/>
                </a:cubicBezTo>
                <a:cubicBezTo>
                  <a:pt x="177295" y="1029159"/>
                  <a:pt x="0" y="851864"/>
                  <a:pt x="0" y="633159"/>
                </a:cubicBezTo>
                <a:cubicBezTo>
                  <a:pt x="0" y="441792"/>
                  <a:pt x="135742" y="282130"/>
                  <a:pt x="316192" y="245204"/>
                </a:cubicBezTo>
                <a:lnTo>
                  <a:pt x="316565" y="245167"/>
                </a:lnTo>
                <a:lnTo>
                  <a:pt x="316456" y="244560"/>
                </a:lnTo>
                <a:lnTo>
                  <a:pt x="1623502" y="10834"/>
                </a:lnTo>
                <a:lnTo>
                  <a:pt x="1632486" y="8045"/>
                </a:lnTo>
                <a:cubicBezTo>
                  <a:pt x="1658265" y="2770"/>
                  <a:pt x="1684956" y="0"/>
                  <a:pt x="1712294" y="0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8A7FCA6F-A2B3-4E81-8B61-7CD0367FA2D3}"/>
              </a:ext>
            </a:extLst>
          </p:cNvPr>
          <p:cNvSpPr/>
          <p:nvPr/>
        </p:nvSpPr>
        <p:spPr>
          <a:xfrm>
            <a:off x="5333994" y="514277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AA186219-1341-41D1-A2DE-59B24E08FE6F}"/>
              </a:ext>
            </a:extLst>
          </p:cNvPr>
          <p:cNvSpPr/>
          <p:nvPr/>
        </p:nvSpPr>
        <p:spPr>
          <a:xfrm>
            <a:off x="6366750" y="2945733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5E372E19-FFF8-4261-A75D-0DDDE5642D92}"/>
              </a:ext>
            </a:extLst>
          </p:cNvPr>
          <p:cNvSpPr/>
          <p:nvPr/>
        </p:nvSpPr>
        <p:spPr>
          <a:xfrm>
            <a:off x="5196773" y="2991475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78E9B3D6-5BDF-46BF-AF8D-BE3BEE5F0136}"/>
              </a:ext>
            </a:extLst>
          </p:cNvPr>
          <p:cNvSpPr/>
          <p:nvPr/>
        </p:nvSpPr>
        <p:spPr>
          <a:xfrm>
            <a:off x="5591216" y="4027680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xmlns="" id="{93F2C611-AB26-4EFD-82D4-C1BEC81FBE88}"/>
              </a:ext>
            </a:extLst>
          </p:cNvPr>
          <p:cNvSpPr/>
          <p:nvPr/>
        </p:nvSpPr>
        <p:spPr>
          <a:xfrm rot="7902200">
            <a:off x="6852730" y="2608720"/>
            <a:ext cx="1912024" cy="1892833"/>
          </a:xfrm>
          <a:custGeom>
            <a:avLst/>
            <a:gdLst>
              <a:gd name="connsiteX0" fmla="*/ 100572 w 1912024"/>
              <a:gd name="connsiteY0" fmla="*/ 1760278 h 1892833"/>
              <a:gd name="connsiteX1" fmla="*/ 3768 w 1912024"/>
              <a:gd name="connsiteY1" fmla="*/ 1549982 h 1892833"/>
              <a:gd name="connsiteX2" fmla="*/ 2149 w 1912024"/>
              <a:gd name="connsiteY2" fmla="*/ 1507406 h 1892833"/>
              <a:gd name="connsiteX3" fmla="*/ 0 w 1912024"/>
              <a:gd name="connsiteY3" fmla="*/ 1507406 h 1892833"/>
              <a:gd name="connsiteX4" fmla="*/ 0 w 1912024"/>
              <a:gd name="connsiteY4" fmla="*/ 380777 h 1892833"/>
              <a:gd name="connsiteX5" fmla="*/ 531 w 1912024"/>
              <a:gd name="connsiteY5" fmla="*/ 380777 h 1892833"/>
              <a:gd name="connsiteX6" fmla="*/ 245 w 1912024"/>
              <a:gd name="connsiteY6" fmla="*/ 373231 h 1892833"/>
              <a:gd name="connsiteX7" fmla="*/ 132141 w 1912024"/>
              <a:gd name="connsiteY7" fmla="*/ 100350 h 1892833"/>
              <a:gd name="connsiteX8" fmla="*/ 565463 w 1912024"/>
              <a:gd name="connsiteY8" fmla="*/ 38177 h 1892833"/>
              <a:gd name="connsiteX9" fmla="*/ 566281 w 1912024"/>
              <a:gd name="connsiteY9" fmla="*/ 38669 h 1892833"/>
              <a:gd name="connsiteX10" fmla="*/ 1609669 w 1912024"/>
              <a:gd name="connsiteY10" fmla="*/ 372226 h 1892833"/>
              <a:gd name="connsiteX11" fmla="*/ 1613884 w 1912024"/>
              <a:gd name="connsiteY11" fmla="*/ 372876 h 1892833"/>
              <a:gd name="connsiteX12" fmla="*/ 1811674 w 1912024"/>
              <a:gd name="connsiteY12" fmla="*/ 493186 h 1892833"/>
              <a:gd name="connsiteX13" fmla="*/ 1779469 w 1912024"/>
              <a:gd name="connsiteY13" fmla="*/ 1052288 h 1892833"/>
              <a:gd name="connsiteX14" fmla="*/ 1714532 w 1912024"/>
              <a:gd name="connsiteY14" fmla="*/ 1099375 h 1892833"/>
              <a:gd name="connsiteX15" fmla="*/ 1699790 w 1912024"/>
              <a:gd name="connsiteY15" fmla="*/ 1106080 h 1892833"/>
              <a:gd name="connsiteX16" fmla="*/ 659693 w 1912024"/>
              <a:gd name="connsiteY16" fmla="*/ 1792461 h 1892833"/>
              <a:gd name="connsiteX17" fmla="*/ 659674 w 1912024"/>
              <a:gd name="connsiteY17" fmla="*/ 1792483 h 1892833"/>
              <a:gd name="connsiteX18" fmla="*/ 100572 w 1912024"/>
              <a:gd name="connsiteY18" fmla="*/ 1760278 h 18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2024" h="1892833">
                <a:moveTo>
                  <a:pt x="100572" y="1760278"/>
                </a:moveTo>
                <a:cubicBezTo>
                  <a:pt x="46010" y="1699046"/>
                  <a:pt x="13936" y="1625575"/>
                  <a:pt x="3768" y="1549982"/>
                </a:cubicBezTo>
                <a:lnTo>
                  <a:pt x="2149" y="1507406"/>
                </a:lnTo>
                <a:lnTo>
                  <a:pt x="0" y="1507406"/>
                </a:lnTo>
                <a:lnTo>
                  <a:pt x="0" y="380777"/>
                </a:lnTo>
                <a:lnTo>
                  <a:pt x="531" y="380777"/>
                </a:lnTo>
                <a:lnTo>
                  <a:pt x="245" y="373231"/>
                </a:lnTo>
                <a:cubicBezTo>
                  <a:pt x="6073" y="272054"/>
                  <a:pt x="50498" y="173100"/>
                  <a:pt x="132141" y="100350"/>
                </a:cubicBezTo>
                <a:cubicBezTo>
                  <a:pt x="254605" y="-8774"/>
                  <a:pt x="426024" y="-27945"/>
                  <a:pt x="565463" y="38177"/>
                </a:cubicBezTo>
                <a:lnTo>
                  <a:pt x="566281" y="38669"/>
                </a:lnTo>
                <a:lnTo>
                  <a:pt x="1609669" y="372226"/>
                </a:lnTo>
                <a:lnTo>
                  <a:pt x="1613884" y="372876"/>
                </a:lnTo>
                <a:cubicBezTo>
                  <a:pt x="1687809" y="391656"/>
                  <a:pt x="1757112" y="431954"/>
                  <a:pt x="1811674" y="493186"/>
                </a:cubicBezTo>
                <a:cubicBezTo>
                  <a:pt x="1957172" y="656471"/>
                  <a:pt x="1942754" y="906789"/>
                  <a:pt x="1779469" y="1052288"/>
                </a:cubicBezTo>
                <a:cubicBezTo>
                  <a:pt x="1759058" y="1070475"/>
                  <a:pt x="1737287" y="1086164"/>
                  <a:pt x="1714532" y="1099375"/>
                </a:cubicBezTo>
                <a:lnTo>
                  <a:pt x="1699790" y="1106080"/>
                </a:lnTo>
                <a:lnTo>
                  <a:pt x="659693" y="1792461"/>
                </a:lnTo>
                <a:lnTo>
                  <a:pt x="659674" y="1792483"/>
                </a:lnTo>
                <a:cubicBezTo>
                  <a:pt x="496388" y="1937982"/>
                  <a:pt x="246070" y="1923563"/>
                  <a:pt x="100572" y="1760278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66CEB90D-9624-4161-B375-29C3945867D5}"/>
              </a:ext>
            </a:extLst>
          </p:cNvPr>
          <p:cNvSpPr/>
          <p:nvPr/>
        </p:nvSpPr>
        <p:spPr>
          <a:xfrm>
            <a:off x="6078750" y="184791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9430F9C-F217-47ED-9AD8-459D5FA2A47E}"/>
              </a:ext>
            </a:extLst>
          </p:cNvPr>
          <p:cNvCxnSpPr>
            <a:cxnSpLocks/>
          </p:cNvCxnSpPr>
          <p:nvPr/>
        </p:nvCxnSpPr>
        <p:spPr>
          <a:xfrm>
            <a:off x="5606783" y="1457329"/>
            <a:ext cx="877329" cy="785900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E2E89BF-B39E-4B26-9C52-D59DEB617C2B}"/>
              </a:ext>
            </a:extLst>
          </p:cNvPr>
          <p:cNvCxnSpPr>
            <a:cxnSpLocks/>
          </p:cNvCxnSpPr>
          <p:nvPr/>
        </p:nvCxnSpPr>
        <p:spPr>
          <a:xfrm flipH="1">
            <a:off x="6484112" y="1230787"/>
            <a:ext cx="434204" cy="101244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F3301C7-4DA6-4B8C-80E4-E18230BB4E06}"/>
              </a:ext>
            </a:extLst>
          </p:cNvPr>
          <p:cNvCxnSpPr>
            <a:cxnSpLocks/>
          </p:cNvCxnSpPr>
          <p:nvPr/>
        </p:nvCxnSpPr>
        <p:spPr>
          <a:xfrm>
            <a:off x="6484112" y="2243229"/>
            <a:ext cx="284988" cy="110322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7DF3E61-17A6-4EC1-AE21-73E9B9655144}"/>
              </a:ext>
            </a:extLst>
          </p:cNvPr>
          <p:cNvCxnSpPr>
            <a:cxnSpLocks/>
          </p:cNvCxnSpPr>
          <p:nvPr/>
        </p:nvCxnSpPr>
        <p:spPr>
          <a:xfrm flipH="1">
            <a:off x="5969000" y="3341733"/>
            <a:ext cx="800100" cy="107786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AD52031-E8ED-4292-9BBE-24534E6219CA}"/>
              </a:ext>
            </a:extLst>
          </p:cNvPr>
          <p:cNvCxnSpPr>
            <a:cxnSpLocks/>
          </p:cNvCxnSpPr>
          <p:nvPr/>
        </p:nvCxnSpPr>
        <p:spPr>
          <a:xfrm flipH="1">
            <a:off x="5581650" y="3341734"/>
            <a:ext cx="1187450" cy="4281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2C4171B2-A7A6-4844-9240-77242B5F435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371851"/>
            <a:ext cx="374650" cy="10540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A12B81F-B371-461E-B36A-F745AC82AB26}"/>
              </a:ext>
            </a:extLst>
          </p:cNvPr>
          <p:cNvCxnSpPr>
            <a:cxnSpLocks/>
          </p:cNvCxnSpPr>
          <p:nvPr/>
        </p:nvCxnSpPr>
        <p:spPr>
          <a:xfrm flipV="1">
            <a:off x="5735945" y="4427480"/>
            <a:ext cx="254000" cy="110494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3033DA33-8D8A-40F4-B38A-9FE5C5E5A408}"/>
              </a:ext>
            </a:extLst>
          </p:cNvPr>
          <p:cNvCxnSpPr>
            <a:cxnSpLocks/>
          </p:cNvCxnSpPr>
          <p:nvPr/>
        </p:nvCxnSpPr>
        <p:spPr>
          <a:xfrm flipH="1">
            <a:off x="6763553" y="2763176"/>
            <a:ext cx="996038" cy="57855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0F0DEA9-4165-4D74-894B-3F23374EE3BA}"/>
              </a:ext>
            </a:extLst>
          </p:cNvPr>
          <p:cNvCxnSpPr>
            <a:cxnSpLocks/>
          </p:cNvCxnSpPr>
          <p:nvPr/>
        </p:nvCxnSpPr>
        <p:spPr>
          <a:xfrm>
            <a:off x="7766952" y="2771024"/>
            <a:ext cx="837536" cy="7437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48A77A90-AB20-458F-AF39-D668AB021140}"/>
              </a:ext>
            </a:extLst>
          </p:cNvPr>
          <p:cNvCxnSpPr>
            <a:cxnSpLocks/>
          </p:cNvCxnSpPr>
          <p:nvPr/>
        </p:nvCxnSpPr>
        <p:spPr>
          <a:xfrm flipH="1">
            <a:off x="5591175" y="1225550"/>
            <a:ext cx="1327151" cy="23812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96B627E-5C2C-444D-B023-1BED8C67EA76}"/>
              </a:ext>
            </a:extLst>
          </p:cNvPr>
          <p:cNvCxnSpPr>
            <a:cxnSpLocks/>
          </p:cNvCxnSpPr>
          <p:nvPr/>
        </p:nvCxnSpPr>
        <p:spPr>
          <a:xfrm>
            <a:off x="6772112" y="3335383"/>
            <a:ext cx="793109" cy="76085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3CF8C1B2-0764-4028-B5E0-62951A5598C8}"/>
              </a:ext>
            </a:extLst>
          </p:cNvPr>
          <p:cNvCxnSpPr>
            <a:cxnSpLocks/>
          </p:cNvCxnSpPr>
          <p:nvPr/>
        </p:nvCxnSpPr>
        <p:spPr>
          <a:xfrm flipV="1">
            <a:off x="7570764" y="3514816"/>
            <a:ext cx="1033724" cy="57613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F3DAAC3-8CC4-4D8C-A931-4F342A806D90}"/>
              </a:ext>
            </a:extLst>
          </p:cNvPr>
          <p:cNvSpPr/>
          <p:nvPr/>
        </p:nvSpPr>
        <p:spPr>
          <a:xfrm>
            <a:off x="5316799" y="117890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475F10E-BDAB-4B3D-84E6-3D932912FEF1}"/>
              </a:ext>
            </a:extLst>
          </p:cNvPr>
          <p:cNvSpPr/>
          <p:nvPr/>
        </p:nvSpPr>
        <p:spPr>
          <a:xfrm>
            <a:off x="6190576" y="195389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78EB6CA-6ACE-4D64-942C-F4410E3CB8A9}"/>
              </a:ext>
            </a:extLst>
          </p:cNvPr>
          <p:cNvSpPr/>
          <p:nvPr/>
        </p:nvSpPr>
        <p:spPr>
          <a:xfrm>
            <a:off x="6630315" y="94405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ABE088E-C32B-44F5-BA52-380BE082E5F7}"/>
              </a:ext>
            </a:extLst>
          </p:cNvPr>
          <p:cNvSpPr/>
          <p:nvPr/>
        </p:nvSpPr>
        <p:spPr>
          <a:xfrm>
            <a:off x="6474750" y="3053733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F3D5EAB-A0CF-4BB9-9417-90E145AA1859}"/>
              </a:ext>
            </a:extLst>
          </p:cNvPr>
          <p:cNvSpPr/>
          <p:nvPr/>
        </p:nvSpPr>
        <p:spPr>
          <a:xfrm>
            <a:off x="7483565" y="248302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E43CDE9-1A93-4957-A2BD-A2CE4DA96F9F}"/>
              </a:ext>
            </a:extLst>
          </p:cNvPr>
          <p:cNvSpPr/>
          <p:nvPr/>
        </p:nvSpPr>
        <p:spPr>
          <a:xfrm>
            <a:off x="7289114" y="38082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55A1063-746C-46AF-A318-003BF8ACB8B2}"/>
              </a:ext>
            </a:extLst>
          </p:cNvPr>
          <p:cNvSpPr/>
          <p:nvPr/>
        </p:nvSpPr>
        <p:spPr>
          <a:xfrm>
            <a:off x="8304514" y="321574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3EB36C1-E8E9-4B93-A4DD-4B5C4E228286}"/>
              </a:ext>
            </a:extLst>
          </p:cNvPr>
          <p:cNvSpPr/>
          <p:nvPr/>
        </p:nvSpPr>
        <p:spPr>
          <a:xfrm>
            <a:off x="5304773" y="3099475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08D3975-3DA6-413B-A0C1-7D71000069B5}"/>
              </a:ext>
            </a:extLst>
          </p:cNvPr>
          <p:cNvSpPr/>
          <p:nvPr/>
        </p:nvSpPr>
        <p:spPr>
          <a:xfrm>
            <a:off x="5699216" y="4135680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D910683-F4BB-42DD-8385-0E0936075BFF}"/>
              </a:ext>
            </a:extLst>
          </p:cNvPr>
          <p:cNvSpPr/>
          <p:nvPr/>
        </p:nvSpPr>
        <p:spPr>
          <a:xfrm>
            <a:off x="5449614" y="5250776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15BB0569-04BE-4339-98A8-3E2426B08A2B}"/>
              </a:ext>
            </a:extLst>
          </p:cNvPr>
          <p:cNvSpPr/>
          <p:nvPr/>
        </p:nvSpPr>
        <p:spPr>
          <a:xfrm rot="20997691">
            <a:off x="5170245" y="839048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C7A4A2B6-AE46-401E-A673-4ED8FA0559D4}"/>
              </a:ext>
            </a:extLst>
          </p:cNvPr>
          <p:cNvSpPr/>
          <p:nvPr/>
        </p:nvSpPr>
        <p:spPr>
          <a:xfrm rot="20717139">
            <a:off x="6114739" y="1721203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xmlns="" id="{E2C77603-A216-44F3-B651-B1B5DADDB2A8}"/>
              </a:ext>
            </a:extLst>
          </p:cNvPr>
          <p:cNvSpPr/>
          <p:nvPr/>
        </p:nvSpPr>
        <p:spPr>
          <a:xfrm rot="766955">
            <a:off x="5361562" y="3904109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xmlns="" id="{7817D634-B660-42CD-A10E-424F069F2B1D}"/>
              </a:ext>
            </a:extLst>
          </p:cNvPr>
          <p:cNvSpPr/>
          <p:nvPr/>
        </p:nvSpPr>
        <p:spPr>
          <a:xfrm rot="7556840">
            <a:off x="4829047" y="2647545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xmlns="" id="{F5099B08-E8B4-4A1F-AE57-47C8238FB579}"/>
              </a:ext>
            </a:extLst>
          </p:cNvPr>
          <p:cNvSpPr/>
          <p:nvPr/>
        </p:nvSpPr>
        <p:spPr>
          <a:xfrm rot="5916189" flipH="1" flipV="1">
            <a:off x="6507254" y="2004214"/>
            <a:ext cx="2344853" cy="2845359"/>
          </a:xfrm>
          <a:custGeom>
            <a:avLst/>
            <a:gdLst>
              <a:gd name="connsiteX0" fmla="*/ 2332249 w 2344853"/>
              <a:gd name="connsiteY0" fmla="*/ 1311313 h 2845359"/>
              <a:gd name="connsiteX1" fmla="*/ 2337053 w 2344853"/>
              <a:gd name="connsiteY1" fmla="*/ 1511393 h 2845359"/>
              <a:gd name="connsiteX2" fmla="*/ 2263857 w 2344853"/>
              <a:gd name="connsiteY2" fmla="*/ 1697666 h 2845359"/>
              <a:gd name="connsiteX3" fmla="*/ 1654824 w 2344853"/>
              <a:gd name="connsiteY3" fmla="*/ 2615399 h 2845359"/>
              <a:gd name="connsiteX4" fmla="*/ 1143885 w 2344853"/>
              <a:gd name="connsiteY4" fmla="*/ 2837559 h 2845359"/>
              <a:gd name="connsiteX5" fmla="*/ 881411 w 2344853"/>
              <a:gd name="connsiteY5" fmla="*/ 2703682 h 2845359"/>
              <a:gd name="connsiteX6" fmla="*/ 93379 w 2344853"/>
              <a:gd name="connsiteY6" fmla="*/ 1714639 h 2845359"/>
              <a:gd name="connsiteX7" fmla="*/ 91249 w 2344853"/>
              <a:gd name="connsiteY7" fmla="*/ 1710872 h 2845359"/>
              <a:gd name="connsiteX8" fmla="*/ 91037 w 2344853"/>
              <a:gd name="connsiteY8" fmla="*/ 1710623 h 2845359"/>
              <a:gd name="connsiteX9" fmla="*/ 7800 w 2344853"/>
              <a:gd name="connsiteY9" fmla="*/ 1333966 h 2845359"/>
              <a:gd name="connsiteX10" fmla="*/ 80996 w 2344853"/>
              <a:gd name="connsiteY10" fmla="*/ 1147693 h 2845359"/>
              <a:gd name="connsiteX11" fmla="*/ 690029 w 2344853"/>
              <a:gd name="connsiteY11" fmla="*/ 229960 h 2845359"/>
              <a:gd name="connsiteX12" fmla="*/ 1200968 w 2344853"/>
              <a:gd name="connsiteY12" fmla="*/ 7800 h 2845359"/>
              <a:gd name="connsiteX13" fmla="*/ 1463442 w 2344853"/>
              <a:gd name="connsiteY13" fmla="*/ 141677 h 2845359"/>
              <a:gd name="connsiteX14" fmla="*/ 2251474 w 2344853"/>
              <a:gd name="connsiteY14" fmla="*/ 1130720 h 2845359"/>
              <a:gd name="connsiteX15" fmla="*/ 2253603 w 2344853"/>
              <a:gd name="connsiteY15" fmla="*/ 1134486 h 2845359"/>
              <a:gd name="connsiteX16" fmla="*/ 2253816 w 2344853"/>
              <a:gd name="connsiteY16" fmla="*/ 1134736 h 2845359"/>
              <a:gd name="connsiteX17" fmla="*/ 2332249 w 2344853"/>
              <a:gd name="connsiteY17" fmla="*/ 1311313 h 28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44853" h="2845359">
                <a:moveTo>
                  <a:pt x="2332249" y="1311313"/>
                </a:moveTo>
                <a:cubicBezTo>
                  <a:pt x="2346852" y="1375133"/>
                  <a:pt x="2349183" y="1442871"/>
                  <a:pt x="2337053" y="1511393"/>
                </a:cubicBezTo>
                <a:cubicBezTo>
                  <a:pt x="2324923" y="1579916"/>
                  <a:pt x="2299481" y="1642737"/>
                  <a:pt x="2263857" y="1697666"/>
                </a:cubicBezTo>
                <a:lnTo>
                  <a:pt x="1654824" y="2615399"/>
                </a:lnTo>
                <a:cubicBezTo>
                  <a:pt x="1547953" y="2780187"/>
                  <a:pt x="1349453" y="2873948"/>
                  <a:pt x="1143885" y="2837559"/>
                </a:cubicBezTo>
                <a:cubicBezTo>
                  <a:pt x="1041101" y="2819364"/>
                  <a:pt x="951146" y="2771215"/>
                  <a:pt x="881411" y="2703682"/>
                </a:cubicBezTo>
                <a:lnTo>
                  <a:pt x="93379" y="1714639"/>
                </a:lnTo>
                <a:lnTo>
                  <a:pt x="91249" y="1710872"/>
                </a:lnTo>
                <a:lnTo>
                  <a:pt x="91037" y="1710623"/>
                </a:lnTo>
                <a:cubicBezTo>
                  <a:pt x="17125" y="1604915"/>
                  <a:pt x="-16460" y="1471011"/>
                  <a:pt x="7800" y="1333966"/>
                </a:cubicBezTo>
                <a:cubicBezTo>
                  <a:pt x="19930" y="1265443"/>
                  <a:pt x="45372" y="1202622"/>
                  <a:pt x="80996" y="1147693"/>
                </a:cubicBezTo>
                <a:lnTo>
                  <a:pt x="690029" y="229960"/>
                </a:lnTo>
                <a:cubicBezTo>
                  <a:pt x="796900" y="65172"/>
                  <a:pt x="995400" y="-28589"/>
                  <a:pt x="1200968" y="7800"/>
                </a:cubicBezTo>
                <a:cubicBezTo>
                  <a:pt x="1303752" y="25995"/>
                  <a:pt x="1393707" y="74144"/>
                  <a:pt x="1463442" y="141677"/>
                </a:cubicBezTo>
                <a:lnTo>
                  <a:pt x="2251474" y="1130720"/>
                </a:lnTo>
                <a:lnTo>
                  <a:pt x="2253603" y="1134486"/>
                </a:lnTo>
                <a:lnTo>
                  <a:pt x="2253816" y="1134736"/>
                </a:lnTo>
                <a:cubicBezTo>
                  <a:pt x="2290772" y="1187590"/>
                  <a:pt x="2317646" y="1247493"/>
                  <a:pt x="2332249" y="1311313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FE6D8C16-47B7-44F9-96D8-0A09644D1E8B}"/>
              </a:ext>
            </a:extLst>
          </p:cNvPr>
          <p:cNvSpPr/>
          <p:nvPr/>
        </p:nvSpPr>
        <p:spPr>
          <a:xfrm>
            <a:off x="7108870" y="2522328"/>
            <a:ext cx="2304000" cy="23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66676DB1-86EB-47F9-ACDB-829F16F88846}"/>
              </a:ext>
            </a:extLst>
          </p:cNvPr>
          <p:cNvSpPr/>
          <p:nvPr/>
        </p:nvSpPr>
        <p:spPr>
          <a:xfrm>
            <a:off x="6208870" y="1622328"/>
            <a:ext cx="4104000" cy="41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9051C83-DCF5-4A19-8204-9E09CD2F5521}"/>
              </a:ext>
            </a:extLst>
          </p:cNvPr>
          <p:cNvSpPr/>
          <p:nvPr/>
        </p:nvSpPr>
        <p:spPr>
          <a:xfrm>
            <a:off x="5308870" y="722328"/>
            <a:ext cx="5904000" cy="59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E2D498A0-4926-43B3-9B68-2430BF31F8A8}"/>
              </a:ext>
            </a:extLst>
          </p:cNvPr>
          <p:cNvSpPr/>
          <p:nvPr/>
        </p:nvSpPr>
        <p:spPr>
          <a:xfrm>
            <a:off x="8412175" y="2280279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xmlns="" id="{E1764DAA-9747-4508-9DF8-14376FDC6BD5}"/>
              </a:ext>
            </a:extLst>
          </p:cNvPr>
          <p:cNvSpPr/>
          <p:nvPr/>
        </p:nvSpPr>
        <p:spPr>
          <a:xfrm rot="19184367">
            <a:off x="7856119" y="3662447"/>
            <a:ext cx="2154439" cy="1438595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90D28B35-2B6C-4BE1-9577-30E610F3021B}"/>
              </a:ext>
            </a:extLst>
          </p:cNvPr>
          <p:cNvSpPr/>
          <p:nvPr/>
        </p:nvSpPr>
        <p:spPr>
          <a:xfrm rot="211664">
            <a:off x="5173238" y="204655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0C488724-A8AD-4BF9-A217-5416D89DB047}"/>
              </a:ext>
            </a:extLst>
          </p:cNvPr>
          <p:cNvSpPr/>
          <p:nvPr/>
        </p:nvSpPr>
        <p:spPr>
          <a:xfrm rot="211664">
            <a:off x="6778450" y="360955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xmlns="" id="{D1E57824-321F-4B46-91E8-349FE0398C6A}"/>
              </a:ext>
            </a:extLst>
          </p:cNvPr>
          <p:cNvSpPr/>
          <p:nvPr/>
        </p:nvSpPr>
        <p:spPr>
          <a:xfrm rot="12654902">
            <a:off x="8523299" y="692483"/>
            <a:ext cx="2398067" cy="1036157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6D4D3CD9-BA55-4631-B3D7-DE478B71DC28}"/>
              </a:ext>
            </a:extLst>
          </p:cNvPr>
          <p:cNvCxnSpPr>
            <a:cxnSpLocks/>
          </p:cNvCxnSpPr>
          <p:nvPr/>
        </p:nvCxnSpPr>
        <p:spPr>
          <a:xfrm flipH="1">
            <a:off x="9297066" y="1608428"/>
            <a:ext cx="1078132" cy="2805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138955B4-B425-43D0-A76C-28957517929F}"/>
              </a:ext>
            </a:extLst>
          </p:cNvPr>
          <p:cNvCxnSpPr>
            <a:cxnSpLocks/>
          </p:cNvCxnSpPr>
          <p:nvPr/>
        </p:nvCxnSpPr>
        <p:spPr>
          <a:xfrm flipH="1">
            <a:off x="8232074" y="1888622"/>
            <a:ext cx="1066005" cy="172323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4C7DBBF4-15DD-4A32-829B-255ACD4E75B8}"/>
              </a:ext>
            </a:extLst>
          </p:cNvPr>
          <p:cNvCxnSpPr>
            <a:cxnSpLocks/>
          </p:cNvCxnSpPr>
          <p:nvPr/>
        </p:nvCxnSpPr>
        <p:spPr>
          <a:xfrm>
            <a:off x="9031379" y="833728"/>
            <a:ext cx="1516857" cy="94773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E6D18A5D-5397-4B37-A5C0-5A70E68E0F5F}"/>
              </a:ext>
            </a:extLst>
          </p:cNvPr>
          <p:cNvCxnSpPr>
            <a:cxnSpLocks/>
          </p:cNvCxnSpPr>
          <p:nvPr/>
        </p:nvCxnSpPr>
        <p:spPr>
          <a:xfrm flipH="1" flipV="1">
            <a:off x="8222549" y="3608680"/>
            <a:ext cx="480236" cy="52596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6752600D-4638-4709-A739-C99D804BA855}"/>
              </a:ext>
            </a:extLst>
          </p:cNvPr>
          <p:cNvCxnSpPr>
            <a:cxnSpLocks/>
          </p:cNvCxnSpPr>
          <p:nvPr/>
        </p:nvCxnSpPr>
        <p:spPr>
          <a:xfrm flipV="1">
            <a:off x="8680884" y="3929290"/>
            <a:ext cx="766899" cy="19377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xmlns="" id="{586CD653-BDFD-401B-B8F6-A028E672101D}"/>
              </a:ext>
            </a:extLst>
          </p:cNvPr>
          <p:cNvCxnSpPr>
            <a:cxnSpLocks/>
          </p:cNvCxnSpPr>
          <p:nvPr/>
        </p:nvCxnSpPr>
        <p:spPr>
          <a:xfrm flipV="1">
            <a:off x="9119286" y="3926117"/>
            <a:ext cx="328497" cy="75884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xmlns="" id="{7E6A500A-D0AA-4AE2-96E4-45969CE5CF84}"/>
              </a:ext>
            </a:extLst>
          </p:cNvPr>
          <p:cNvCxnSpPr>
            <a:cxnSpLocks/>
          </p:cNvCxnSpPr>
          <p:nvPr/>
        </p:nvCxnSpPr>
        <p:spPr>
          <a:xfrm flipV="1">
            <a:off x="8368592" y="4684964"/>
            <a:ext cx="750694" cy="138903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xmlns="" id="{19A060AB-D535-4C66-96CF-03B1B125F59C}"/>
              </a:ext>
            </a:extLst>
          </p:cNvPr>
          <p:cNvCxnSpPr>
            <a:cxnSpLocks/>
          </p:cNvCxnSpPr>
          <p:nvPr/>
        </p:nvCxnSpPr>
        <p:spPr>
          <a:xfrm flipV="1">
            <a:off x="8368592" y="4116390"/>
            <a:ext cx="308773" cy="70332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7222DC1A-A0AB-4D07-B6E5-6AF63922D0A1}"/>
              </a:ext>
            </a:extLst>
          </p:cNvPr>
          <p:cNvCxnSpPr>
            <a:cxnSpLocks/>
          </p:cNvCxnSpPr>
          <p:nvPr/>
        </p:nvCxnSpPr>
        <p:spPr>
          <a:xfrm>
            <a:off x="9079798" y="814678"/>
            <a:ext cx="207742" cy="107752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FC221BFF-3AB6-4B22-9B66-644EA574F936}"/>
              </a:ext>
            </a:extLst>
          </p:cNvPr>
          <p:cNvCxnSpPr>
            <a:cxnSpLocks/>
          </p:cNvCxnSpPr>
          <p:nvPr/>
        </p:nvCxnSpPr>
        <p:spPr>
          <a:xfrm>
            <a:off x="6395383" y="2748080"/>
            <a:ext cx="1839865" cy="86694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31A4CD2-8292-467C-9478-68C5BAAAE33E}"/>
              </a:ext>
            </a:extLst>
          </p:cNvPr>
          <p:cNvCxnSpPr>
            <a:cxnSpLocks/>
          </p:cNvCxnSpPr>
          <p:nvPr/>
        </p:nvCxnSpPr>
        <p:spPr>
          <a:xfrm>
            <a:off x="5576186" y="2431547"/>
            <a:ext cx="836612" cy="36115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122FFE8-CF2B-4B8F-A623-543EACE47C7B}"/>
              </a:ext>
            </a:extLst>
          </p:cNvPr>
          <p:cNvCxnSpPr>
            <a:cxnSpLocks/>
          </p:cNvCxnSpPr>
          <p:nvPr/>
        </p:nvCxnSpPr>
        <p:spPr>
          <a:xfrm>
            <a:off x="6377833" y="2748080"/>
            <a:ext cx="791409" cy="12550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BB031008-FD8D-4241-AE16-D048713D6DD3}"/>
              </a:ext>
            </a:extLst>
          </p:cNvPr>
          <p:cNvCxnSpPr>
            <a:cxnSpLocks/>
          </p:cNvCxnSpPr>
          <p:nvPr/>
        </p:nvCxnSpPr>
        <p:spPr>
          <a:xfrm flipH="1">
            <a:off x="7171624" y="3608678"/>
            <a:ext cx="1057274" cy="39449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0ED019-0219-4EE1-ACCF-9B9D1EDB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0" y="736229"/>
            <a:ext cx="3567692" cy="293809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xmlns="" id="{7629A59C-F9CE-4874-B66F-9E44FE727988}"/>
              </a:ext>
            </a:extLst>
          </p:cNvPr>
          <p:cNvSpPr/>
          <p:nvPr/>
        </p:nvSpPr>
        <p:spPr>
          <a:xfrm>
            <a:off x="8800038" y="536277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DF355E1B-4CD2-446B-8826-60E5AA69B4F2}"/>
              </a:ext>
            </a:extLst>
          </p:cNvPr>
          <p:cNvSpPr/>
          <p:nvPr/>
        </p:nvSpPr>
        <p:spPr>
          <a:xfrm>
            <a:off x="9008896" y="1603681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507A78D2-8514-49E3-A69A-82FBDFE086E2}"/>
              </a:ext>
            </a:extLst>
          </p:cNvPr>
          <p:cNvSpPr/>
          <p:nvPr/>
        </p:nvSpPr>
        <p:spPr>
          <a:xfrm>
            <a:off x="10082266" y="131568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01852CE-7FD1-4086-8554-C063C5115CD2}"/>
              </a:ext>
            </a:extLst>
          </p:cNvPr>
          <p:cNvSpPr/>
          <p:nvPr/>
        </p:nvSpPr>
        <p:spPr>
          <a:xfrm>
            <a:off x="9167277" y="3645043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1C90E2EE-34E6-4362-8CF3-1F439F220210}"/>
              </a:ext>
            </a:extLst>
          </p:cNvPr>
          <p:cNvSpPr/>
          <p:nvPr/>
        </p:nvSpPr>
        <p:spPr>
          <a:xfrm>
            <a:off x="8831286" y="439049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88CA0263-68D0-45C3-8D5D-E6A2A2CC80C9}"/>
              </a:ext>
            </a:extLst>
          </p:cNvPr>
          <p:cNvSpPr/>
          <p:nvPr/>
        </p:nvSpPr>
        <p:spPr>
          <a:xfrm rot="211664">
            <a:off x="5286943" y="215490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36876A24-E55A-45F3-9981-13B6E34EB158}"/>
              </a:ext>
            </a:extLst>
          </p:cNvPr>
          <p:cNvSpPr/>
          <p:nvPr/>
        </p:nvSpPr>
        <p:spPr>
          <a:xfrm rot="211664">
            <a:off x="6132463" y="249843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7749E78-A101-42E9-830A-915C0CEB7AA5}"/>
              </a:ext>
            </a:extLst>
          </p:cNvPr>
          <p:cNvSpPr/>
          <p:nvPr/>
        </p:nvSpPr>
        <p:spPr>
          <a:xfrm rot="211664">
            <a:off x="6886769" y="371279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45D70AC4-2108-466F-BC9C-EE3B2626F3C9}"/>
              </a:ext>
            </a:extLst>
          </p:cNvPr>
          <p:cNvSpPr/>
          <p:nvPr/>
        </p:nvSpPr>
        <p:spPr>
          <a:xfrm>
            <a:off x="7944111" y="332451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5874A3F-1BDF-4F87-863B-9EFEF5307E47}"/>
              </a:ext>
            </a:extLst>
          </p:cNvPr>
          <p:cNvSpPr/>
          <p:nvPr/>
        </p:nvSpPr>
        <p:spPr>
          <a:xfrm>
            <a:off x="8397080" y="383506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009BA8EE-73F4-4A1E-A5E1-E85689047E9C}"/>
              </a:ext>
            </a:extLst>
          </p:cNvPr>
          <p:cNvSpPr/>
          <p:nvPr/>
        </p:nvSpPr>
        <p:spPr>
          <a:xfrm>
            <a:off x="8091671" y="45250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" y="161553"/>
            <a:ext cx="6918206" cy="62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1026709" y="773293"/>
            <a:ext cx="3890742" cy="4641758"/>
            <a:chOff x="3625137" y="749311"/>
            <a:chExt cx="3890742" cy="4641758"/>
          </a:xfrm>
        </p:grpSpPr>
        <p:cxnSp>
          <p:nvCxnSpPr>
            <p:cNvPr id="27" name="直線接點 26"/>
            <p:cNvCxnSpPr/>
            <p:nvPr/>
          </p:nvCxnSpPr>
          <p:spPr>
            <a:xfrm flipV="1">
              <a:off x="4657246" y="1023707"/>
              <a:ext cx="858578" cy="888771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 flipV="1">
              <a:off x="5526848" y="1023707"/>
              <a:ext cx="847555" cy="88113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 flipV="1">
              <a:off x="6374403" y="1912478"/>
              <a:ext cx="858030" cy="808008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3898472" y="1912478"/>
              <a:ext cx="758774" cy="85857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 flipV="1">
              <a:off x="4663032" y="1912478"/>
              <a:ext cx="896602" cy="1132968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5570507" y="1912478"/>
              <a:ext cx="803896" cy="112612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4520580" y="3038601"/>
              <a:ext cx="1049927" cy="85857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 flipV="1">
              <a:off x="4520580" y="3890329"/>
              <a:ext cx="436752" cy="123319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6288226" y="3890329"/>
              <a:ext cx="480834" cy="123319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4957332" y="5123519"/>
              <a:ext cx="1330894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 flipV="1">
              <a:off x="5559634" y="3038602"/>
              <a:ext cx="1209426" cy="858572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 flipV="1">
              <a:off x="5559634" y="3038601"/>
              <a:ext cx="728592" cy="2084918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橢圓 38"/>
            <p:cNvSpPr/>
            <p:nvPr/>
          </p:nvSpPr>
          <p:spPr>
            <a:xfrm>
              <a:off x="5242489" y="74931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0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4389696" y="163808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1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6106305" y="163808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2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3625137" y="2496656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9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5297172" y="2764206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4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4" name="橢圓 43"/>
            <p:cNvSpPr/>
            <p:nvPr/>
          </p:nvSpPr>
          <p:spPr>
            <a:xfrm>
              <a:off x="6495725" y="362962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6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橢圓 44"/>
            <p:cNvSpPr/>
            <p:nvPr/>
          </p:nvSpPr>
          <p:spPr>
            <a:xfrm>
              <a:off x="6014891" y="4855969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5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6" name="橢圓 45"/>
            <p:cNvSpPr/>
            <p:nvPr/>
          </p:nvSpPr>
          <p:spPr>
            <a:xfrm>
              <a:off x="4683997" y="4855969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7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橢圓 46"/>
            <p:cNvSpPr/>
            <p:nvPr/>
          </p:nvSpPr>
          <p:spPr>
            <a:xfrm>
              <a:off x="4250135" y="362962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8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橢圓 47"/>
            <p:cNvSpPr/>
            <p:nvPr/>
          </p:nvSpPr>
          <p:spPr>
            <a:xfrm>
              <a:off x="6969208" y="244609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3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39" name="群組 138"/>
          <p:cNvGrpSpPr/>
          <p:nvPr/>
        </p:nvGrpSpPr>
        <p:grpSpPr>
          <a:xfrm>
            <a:off x="6840746" y="528480"/>
            <a:ext cx="3712879" cy="5046751"/>
            <a:chOff x="6840746" y="528480"/>
            <a:chExt cx="3712879" cy="5046751"/>
          </a:xfrm>
        </p:grpSpPr>
        <p:sp>
          <p:nvSpPr>
            <p:cNvPr id="138" name="弧形 137"/>
            <p:cNvSpPr/>
            <p:nvPr/>
          </p:nvSpPr>
          <p:spPr>
            <a:xfrm rot="21390419">
              <a:off x="8370202" y="2430663"/>
              <a:ext cx="2183423" cy="2895653"/>
            </a:xfrm>
            <a:prstGeom prst="arc">
              <a:avLst>
                <a:gd name="adj1" fmla="val 15237009"/>
                <a:gd name="adj2" fmla="val 5394745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弧形 136"/>
            <p:cNvSpPr/>
            <p:nvPr/>
          </p:nvSpPr>
          <p:spPr>
            <a:xfrm rot="20858719">
              <a:off x="8472209" y="2572120"/>
              <a:ext cx="1655086" cy="2047101"/>
            </a:xfrm>
            <a:prstGeom prst="arc">
              <a:avLst>
                <a:gd name="adj1" fmla="val 16280781"/>
                <a:gd name="adj2" fmla="val 3690667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弧形 135"/>
            <p:cNvSpPr/>
            <p:nvPr/>
          </p:nvSpPr>
          <p:spPr>
            <a:xfrm flipH="1">
              <a:off x="6840746" y="796029"/>
              <a:ext cx="2644771" cy="2662809"/>
            </a:xfrm>
            <a:prstGeom prst="arc">
              <a:avLst>
                <a:gd name="adj1" fmla="val 16280781"/>
                <a:gd name="adj2" fmla="val 5328389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/>
            <p:nvPr/>
          </p:nvCxnSpPr>
          <p:spPr>
            <a:xfrm flipH="1">
              <a:off x="7524975" y="1680025"/>
              <a:ext cx="694942" cy="88002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>
              <a:off x="8219917" y="1668879"/>
              <a:ext cx="746145" cy="89117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flipV="1">
              <a:off x="8111427" y="2560054"/>
              <a:ext cx="854635" cy="87284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 flipH="1" flipV="1">
              <a:off x="8966062" y="2560054"/>
              <a:ext cx="523830" cy="887529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flipV="1">
              <a:off x="7689075" y="3432903"/>
              <a:ext cx="422351" cy="89117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flipV="1">
              <a:off x="8861237" y="3440083"/>
              <a:ext cx="628654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flipH="1" flipV="1">
              <a:off x="9489891" y="3440083"/>
              <a:ext cx="410602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8861237" y="4324078"/>
              <a:ext cx="491986" cy="98360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8219916" y="796030"/>
              <a:ext cx="0" cy="883995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橢圓 85"/>
            <p:cNvSpPr/>
            <p:nvPr/>
          </p:nvSpPr>
          <p:spPr>
            <a:xfrm>
              <a:off x="7946581" y="528480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0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橢圓 86"/>
            <p:cNvSpPr/>
            <p:nvPr/>
          </p:nvSpPr>
          <p:spPr>
            <a:xfrm>
              <a:off x="7946583" y="1412475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1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9" name="橢圓 88"/>
            <p:cNvSpPr/>
            <p:nvPr/>
          </p:nvSpPr>
          <p:spPr>
            <a:xfrm>
              <a:off x="7251640" y="229803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9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0" name="橢圓 89"/>
            <p:cNvSpPr/>
            <p:nvPr/>
          </p:nvSpPr>
          <p:spPr>
            <a:xfrm>
              <a:off x="8692727" y="2292504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4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1" name="橢圓 90"/>
            <p:cNvSpPr/>
            <p:nvPr/>
          </p:nvSpPr>
          <p:spPr>
            <a:xfrm>
              <a:off x="9631347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6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2" name="橢圓 91"/>
            <p:cNvSpPr/>
            <p:nvPr/>
          </p:nvSpPr>
          <p:spPr>
            <a:xfrm>
              <a:off x="9216557" y="318003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5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3" name="橢圓 92"/>
            <p:cNvSpPr/>
            <p:nvPr/>
          </p:nvSpPr>
          <p:spPr>
            <a:xfrm>
              <a:off x="8604011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Menlo" panose="020B0609030804020204" pitchFamily="49" charset="0"/>
                  <a:cs typeface="Menlo" panose="020B0609030804020204" pitchFamily="49" charset="0"/>
                </a:rPr>
                <a:t>7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4" name="橢圓 93"/>
            <p:cNvSpPr/>
            <p:nvPr/>
          </p:nvSpPr>
          <p:spPr>
            <a:xfrm>
              <a:off x="9084676" y="5040131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8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5" name="橢圓 94"/>
            <p:cNvSpPr/>
            <p:nvPr/>
          </p:nvSpPr>
          <p:spPr>
            <a:xfrm>
              <a:off x="7415740" y="4061462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3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7" name="橢圓 96"/>
            <p:cNvSpPr/>
            <p:nvPr/>
          </p:nvSpPr>
          <p:spPr>
            <a:xfrm>
              <a:off x="7838092" y="3165353"/>
              <a:ext cx="546671" cy="5351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Menlo" panose="020B0609030804020204" pitchFamily="49" charset="0"/>
                  <a:cs typeface="Menlo" panose="020B0609030804020204" pitchFamily="49" charset="0"/>
                </a:rPr>
                <a:t>2</a:t>
              </a:r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3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564467" y="1031247"/>
            <a:ext cx="3840011" cy="5046751"/>
            <a:chOff x="3564467" y="1031247"/>
            <a:chExt cx="3840011" cy="5046751"/>
          </a:xfrm>
        </p:grpSpPr>
        <p:grpSp>
          <p:nvGrpSpPr>
            <p:cNvPr id="115" name="群組 114"/>
            <p:cNvGrpSpPr/>
            <p:nvPr/>
          </p:nvGrpSpPr>
          <p:grpSpPr>
            <a:xfrm>
              <a:off x="3564467" y="1031247"/>
              <a:ext cx="3828402" cy="5046751"/>
              <a:chOff x="6784102" y="528480"/>
              <a:chExt cx="3828402" cy="5046751"/>
            </a:xfrm>
          </p:grpSpPr>
          <p:sp>
            <p:nvSpPr>
              <p:cNvPr id="116" name="弧形 115"/>
              <p:cNvSpPr/>
              <p:nvPr/>
            </p:nvSpPr>
            <p:spPr>
              <a:xfrm rot="21390419">
                <a:off x="8369127" y="2521473"/>
                <a:ext cx="2243377" cy="2676921"/>
              </a:xfrm>
              <a:prstGeom prst="arc">
                <a:avLst>
                  <a:gd name="adj1" fmla="val 15510603"/>
                  <a:gd name="adj2" fmla="val 5394745"/>
                </a:avLst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20858719">
                <a:off x="8404937" y="2648245"/>
                <a:ext cx="1737939" cy="2009695"/>
              </a:xfrm>
              <a:prstGeom prst="arc">
                <a:avLst>
                  <a:gd name="adj1" fmla="val 16489356"/>
                  <a:gd name="adj2" fmla="val 3690667"/>
                </a:avLst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flipH="1">
                <a:off x="6784102" y="886557"/>
                <a:ext cx="2580542" cy="2463886"/>
              </a:xfrm>
              <a:prstGeom prst="arc">
                <a:avLst>
                  <a:gd name="adj1" fmla="val 16280781"/>
                  <a:gd name="adj2" fmla="val 5328389"/>
                </a:avLst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9" name="直線接點 118"/>
              <p:cNvCxnSpPr/>
              <p:nvPr/>
            </p:nvCxnSpPr>
            <p:spPr>
              <a:xfrm flipH="1">
                <a:off x="7524975" y="1680025"/>
                <a:ext cx="694942" cy="880029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>
                <a:off x="8219917" y="1668879"/>
                <a:ext cx="746145" cy="891175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 flipV="1">
                <a:off x="8111427" y="2560054"/>
                <a:ext cx="854635" cy="872849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 flipH="1" flipV="1">
                <a:off x="8966062" y="2560054"/>
                <a:ext cx="523830" cy="887529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V="1">
                <a:off x="7548805" y="3432904"/>
                <a:ext cx="562621" cy="891174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 flipV="1">
                <a:off x="8787826" y="3440084"/>
                <a:ext cx="702065" cy="882264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flipH="1" flipV="1">
                <a:off x="9489891" y="3440083"/>
                <a:ext cx="410602" cy="883995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>
                <a:off x="8787826" y="4322348"/>
                <a:ext cx="565397" cy="985333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>
                <a:off x="8219916" y="796030"/>
                <a:ext cx="0" cy="883995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橢圓 127"/>
              <p:cNvSpPr/>
              <p:nvPr/>
            </p:nvSpPr>
            <p:spPr>
              <a:xfrm>
                <a:off x="7946581" y="528480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Menlo" panose="020B0609030804020204" pitchFamily="49" charset="0"/>
                    <a:cs typeface="Menlo" panose="020B0609030804020204" pitchFamily="49" charset="0"/>
                  </a:rPr>
                  <a:t>0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7946583" y="1412475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7251640" y="2298032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Menlo" panose="020B0609030804020204" pitchFamily="49" charset="0"/>
                    <a:cs typeface="Menlo" panose="020B0609030804020204" pitchFamily="49" charset="0"/>
                  </a:rPr>
                  <a:t>9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31" name="橢圓 130"/>
              <p:cNvSpPr/>
              <p:nvPr/>
            </p:nvSpPr>
            <p:spPr>
              <a:xfrm>
                <a:off x="8692727" y="2292504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Menlo" panose="020B0609030804020204" pitchFamily="49" charset="0"/>
                    <a:cs typeface="Menlo" panose="020B0609030804020204" pitchFamily="49" charset="0"/>
                  </a:rPr>
                  <a:t>4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32" name="橢圓 131"/>
              <p:cNvSpPr/>
              <p:nvPr/>
            </p:nvSpPr>
            <p:spPr>
              <a:xfrm>
                <a:off x="9631347" y="4061462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Menlo" panose="020B0609030804020204" pitchFamily="49" charset="0"/>
                    <a:cs typeface="Menlo" panose="020B0609030804020204" pitchFamily="49" charset="0"/>
                  </a:rPr>
                  <a:t>6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9216557" y="3180033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Menlo" panose="020B0609030804020204" pitchFamily="49" charset="0"/>
                    <a:cs typeface="Menlo" panose="020B0609030804020204" pitchFamily="49" charset="0"/>
                  </a:rPr>
                  <a:t>5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8520192" y="4062573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Menlo" panose="020B0609030804020204" pitchFamily="49" charset="0"/>
                    <a:cs typeface="Menlo" panose="020B0609030804020204" pitchFamily="49" charset="0"/>
                  </a:rPr>
                  <a:t>7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9084676" y="5040131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Menlo" panose="020B0609030804020204" pitchFamily="49" charset="0"/>
                    <a:cs typeface="Menlo" panose="020B0609030804020204" pitchFamily="49" charset="0"/>
                  </a:rPr>
                  <a:t>8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36" name="橢圓 135"/>
              <p:cNvSpPr/>
              <p:nvPr/>
            </p:nvSpPr>
            <p:spPr>
              <a:xfrm>
                <a:off x="7269403" y="4056528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Menlo" panose="020B0609030804020204" pitchFamily="49" charset="0"/>
                    <a:cs typeface="Menlo" panose="020B0609030804020204" pitchFamily="49" charset="0"/>
                  </a:rPr>
                  <a:t>3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37" name="橢圓 136"/>
              <p:cNvSpPr/>
              <p:nvPr/>
            </p:nvSpPr>
            <p:spPr>
              <a:xfrm>
                <a:off x="7838092" y="3165353"/>
                <a:ext cx="546671" cy="535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endParaRPr lang="zh-TW" altLang="en-US" sz="2400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4469440" y="1037867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472958" y="2089780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758669" y="2988355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524898" y="2993642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3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5204995" y="2965518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4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358957" y="3862252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74634" y="4755841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557676" y="4747374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7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103240" y="3863858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8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726727" y="3856891"/>
              <a:ext cx="2878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9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922728" y="4750806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</a:t>
              </a:r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780656" y="4753006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13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6046255" y="4493225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14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467367" y="5739444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005FEA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11</a:t>
              </a:r>
              <a:endParaRPr lang="zh-TW" altLang="en-US" sz="1500" b="1" u="sng" dirty="0">
                <a:solidFill>
                  <a:srgbClr val="005FEA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6349019" y="5740269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885759" y="4493225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15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6475047" y="3863858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903584" y="2687034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17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5218753" y="2093789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205079" y="1279209"/>
              <a:ext cx="518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b="1" u="sng" dirty="0" smtClean="0">
                  <a:solidFill>
                    <a:srgbClr val="158D05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19</a:t>
              </a:r>
              <a:endParaRPr lang="zh-TW" altLang="en-US" sz="1500" b="1" u="sng" dirty="0">
                <a:solidFill>
                  <a:srgbClr val="158D05"/>
                </a:solidFill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89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50</Words>
  <Application>Microsoft Office PowerPoint</Application>
  <PresentationFormat>寬螢幕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Menlo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沛宏 盧</dc:creator>
  <cp:lastModifiedBy>Gino Huang</cp:lastModifiedBy>
  <cp:revision>43</cp:revision>
  <dcterms:created xsi:type="dcterms:W3CDTF">2021-05-31T12:09:16Z</dcterms:created>
  <dcterms:modified xsi:type="dcterms:W3CDTF">2021-06-02T09:32:02Z</dcterms:modified>
</cp:coreProperties>
</file>