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8E3C"/>
    <a:srgbClr val="1565C0"/>
    <a:srgbClr val="E53935"/>
    <a:srgbClr val="005FEA"/>
    <a:srgbClr val="35454D"/>
    <a:srgbClr val="263238"/>
    <a:srgbClr val="455A64"/>
    <a:srgbClr val="158D05"/>
    <a:srgbClr val="19A606"/>
    <a:srgbClr val="0D6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3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6B73F-3AA5-41D7-A36E-F8102956F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9D7C62-5198-46BC-8849-0B86F2205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7CA00-D878-4E81-85CF-9F9DE5DEA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9B60-A9D0-4AF6-A1DA-5E084ED2AEC6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12637-8F90-4F8E-B2B1-064666EF2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D1991-3F94-4530-AB45-0ED780729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015C-22BE-49CD-9F1A-1CDEAB14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9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0F9A7-82F4-43CA-A750-7CBC858E1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B51341-1FFF-404E-A380-76B520DF2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C5B58-A00D-44A4-915A-952D73672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9B60-A9D0-4AF6-A1DA-5E084ED2AEC6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23716-F2D5-4A7E-B9C7-514A87BD3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1877A-1186-4875-91E2-85B004DB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015C-22BE-49CD-9F1A-1CDEAB14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02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3132EA-6829-417C-87D6-E954886B9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0B3AF-764C-4F53-B531-1CF878D0F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DAF95-33A9-422C-B035-F11F3F5B3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9B60-A9D0-4AF6-A1DA-5E084ED2AEC6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21EAA-7204-45E7-83F3-2773D3B5E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4E72E-E6F1-4228-AA5D-2E77341D6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015C-22BE-49CD-9F1A-1CDEAB14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17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A4A37-72A6-4807-BCEE-72314463B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0E459-2C8F-4F1A-B4B4-347C79C0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637FD-2288-47AA-A44A-528B0159D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9B60-A9D0-4AF6-A1DA-5E084ED2AEC6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63942-FBC1-45B8-8CC2-7EAF31CB3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5099E-DBBF-435E-AB78-89F0C506D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015C-22BE-49CD-9F1A-1CDEAB14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0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A840-A486-4945-8276-FC3E2E8E2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E51B5-3CF5-4CE9-AE7A-901769955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20C96-A7A3-497F-9BFF-28AB7CE00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9B60-A9D0-4AF6-A1DA-5E084ED2AEC6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8FD1A-B830-4A4C-9F8A-6B7B0E790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1014A-B6AC-4C05-80A3-CE42B4C6F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015C-22BE-49CD-9F1A-1CDEAB14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E7A14-E26E-4DB2-81DA-BD1D71B2F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AB7F7-AD3A-4AEE-A547-18B8A4367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C4A291-2B76-4760-96B2-7C41DD27A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E8CFE-3009-4C18-96CD-028740583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9B60-A9D0-4AF6-A1DA-5E084ED2AEC6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B250A-4E54-4927-B00D-3398F05A7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C98F4-5F17-42F9-A26C-A0766D669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015C-22BE-49CD-9F1A-1CDEAB14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2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13F2-9708-4804-8395-D05D7D653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215AD-59B5-4806-8392-0A5509985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1A2A6-BDAC-4316-8116-EA5776747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2F97C4-A0D3-41FF-9CD7-B59C7A2D1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F82E54-8A85-4364-A21D-89AE6F572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715130-3CC8-4D3C-935B-30E6F8268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9B60-A9D0-4AF6-A1DA-5E084ED2AEC6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A56B02-8666-426E-8DBE-0A17A3A4E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A8B2B2-ECAF-4F15-A7FD-CD2576A8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015C-22BE-49CD-9F1A-1CDEAB14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1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40120-84D4-4CDF-99A1-381254CA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850DE3-9540-4EAD-8FE4-0C915E1D1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9B60-A9D0-4AF6-A1DA-5E084ED2AEC6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5E80C7-66B8-43AD-815B-117D99E0B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7F8727-0F0C-4F4C-BC38-F63FBB92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015C-22BE-49CD-9F1A-1CDEAB14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43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D915E7-1D0F-4350-BD49-DD1CB7A3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9B60-A9D0-4AF6-A1DA-5E084ED2AEC6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5FBE83-2983-46AD-B9C1-278485758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C5C94-CBB9-432E-B51F-997E1047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015C-22BE-49CD-9F1A-1CDEAB14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33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A49FF-1468-4D58-8AE0-20D51F6E2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DA8D9-057A-4E27-AB89-4F567F4A3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B1B72-CA05-4C31-999D-D83F4DE86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6795E-72BA-4D52-B618-88A9AFBB2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9B60-A9D0-4AF6-A1DA-5E084ED2AEC6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79AC2-7913-4A55-B335-6E5AB200D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3CA50-4E2A-49ED-9E23-2A9E38811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015C-22BE-49CD-9F1A-1CDEAB14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38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5354E-C69C-4FB4-AA81-A4C356E50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120262-FE31-415E-9306-A2DBFF608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A1CB5-A22B-424B-9560-D341695C7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F995D-86CE-4E9E-9D9A-FA8074178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9B60-A9D0-4AF6-A1DA-5E084ED2AEC6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60BEC-A1F9-424A-8F4F-9D2608832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AE967-C885-4F39-876D-83D3D5260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015C-22BE-49CD-9F1A-1CDEAB14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AF36B1-734B-4122-9F0F-0FCDF2792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DE6D5-F420-4E6E-9BC5-C6CC1BD88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03DCA-3704-42C9-BB64-7AA8BFF37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89B60-A9D0-4AF6-A1DA-5E084ED2AEC6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72566-E0BE-407A-B43B-989D41AE38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4CD5F-FD6E-4DF8-9503-28D259C9C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7015C-22BE-49CD-9F1A-1CDEAB14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7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C3F3D3-E8D1-4A15-8C55-ADE037CCC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57" y="676194"/>
            <a:ext cx="3694994" cy="2558073"/>
          </a:xfrm>
          <a:prstGeom prst="rect">
            <a:avLst/>
          </a:prstGeom>
        </p:spPr>
      </p:pic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EFEAB053-57EC-4168-932F-852A8F58336D}"/>
              </a:ext>
            </a:extLst>
          </p:cNvPr>
          <p:cNvSpPr/>
          <p:nvPr/>
        </p:nvSpPr>
        <p:spPr>
          <a:xfrm>
            <a:off x="5206021" y="830070"/>
            <a:ext cx="2108294" cy="1029159"/>
          </a:xfrm>
          <a:custGeom>
            <a:avLst/>
            <a:gdLst>
              <a:gd name="connsiteX0" fmla="*/ 1712294 w 2108294"/>
              <a:gd name="connsiteY0" fmla="*/ 0 h 1029159"/>
              <a:gd name="connsiteX1" fmla="*/ 2108294 w 2108294"/>
              <a:gd name="connsiteY1" fmla="*/ 396000 h 1029159"/>
              <a:gd name="connsiteX2" fmla="*/ 1792102 w 2108294"/>
              <a:gd name="connsiteY2" fmla="*/ 783955 h 1029159"/>
              <a:gd name="connsiteX3" fmla="*/ 1776997 w 2108294"/>
              <a:gd name="connsiteY3" fmla="*/ 785477 h 1029159"/>
              <a:gd name="connsiteX4" fmla="*/ 1777043 w 2108294"/>
              <a:gd name="connsiteY4" fmla="*/ 785734 h 1029159"/>
              <a:gd name="connsiteX5" fmla="*/ 496279 w 2108294"/>
              <a:gd name="connsiteY5" fmla="*/ 1014759 h 1029159"/>
              <a:gd name="connsiteX6" fmla="*/ 475808 w 2108294"/>
              <a:gd name="connsiteY6" fmla="*/ 1021114 h 1029159"/>
              <a:gd name="connsiteX7" fmla="*/ 396000 w 2108294"/>
              <a:gd name="connsiteY7" fmla="*/ 1029159 h 1029159"/>
              <a:gd name="connsiteX8" fmla="*/ 0 w 2108294"/>
              <a:gd name="connsiteY8" fmla="*/ 633159 h 1029159"/>
              <a:gd name="connsiteX9" fmla="*/ 316192 w 2108294"/>
              <a:gd name="connsiteY9" fmla="*/ 245204 h 1029159"/>
              <a:gd name="connsiteX10" fmla="*/ 316565 w 2108294"/>
              <a:gd name="connsiteY10" fmla="*/ 245167 h 1029159"/>
              <a:gd name="connsiteX11" fmla="*/ 316456 w 2108294"/>
              <a:gd name="connsiteY11" fmla="*/ 244560 h 1029159"/>
              <a:gd name="connsiteX12" fmla="*/ 1623502 w 2108294"/>
              <a:gd name="connsiteY12" fmla="*/ 10834 h 1029159"/>
              <a:gd name="connsiteX13" fmla="*/ 1632486 w 2108294"/>
              <a:gd name="connsiteY13" fmla="*/ 8045 h 1029159"/>
              <a:gd name="connsiteX14" fmla="*/ 1712294 w 2108294"/>
              <a:gd name="connsiteY14" fmla="*/ 0 h 1029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08294" h="1029159">
                <a:moveTo>
                  <a:pt x="1712294" y="0"/>
                </a:moveTo>
                <a:cubicBezTo>
                  <a:pt x="1930999" y="0"/>
                  <a:pt x="2108294" y="177295"/>
                  <a:pt x="2108294" y="396000"/>
                </a:cubicBezTo>
                <a:cubicBezTo>
                  <a:pt x="2108294" y="587367"/>
                  <a:pt x="1972553" y="747029"/>
                  <a:pt x="1792102" y="783955"/>
                </a:cubicBezTo>
                <a:lnTo>
                  <a:pt x="1776997" y="785477"/>
                </a:lnTo>
                <a:lnTo>
                  <a:pt x="1777043" y="785734"/>
                </a:lnTo>
                <a:lnTo>
                  <a:pt x="496279" y="1014759"/>
                </a:lnTo>
                <a:lnTo>
                  <a:pt x="475808" y="1021114"/>
                </a:lnTo>
                <a:cubicBezTo>
                  <a:pt x="450030" y="1026389"/>
                  <a:pt x="423338" y="1029159"/>
                  <a:pt x="396000" y="1029159"/>
                </a:cubicBezTo>
                <a:cubicBezTo>
                  <a:pt x="177295" y="1029159"/>
                  <a:pt x="0" y="851864"/>
                  <a:pt x="0" y="633159"/>
                </a:cubicBezTo>
                <a:cubicBezTo>
                  <a:pt x="0" y="441792"/>
                  <a:pt x="135742" y="282130"/>
                  <a:pt x="316192" y="245204"/>
                </a:cubicBezTo>
                <a:lnTo>
                  <a:pt x="316565" y="245167"/>
                </a:lnTo>
                <a:lnTo>
                  <a:pt x="316456" y="244560"/>
                </a:lnTo>
                <a:lnTo>
                  <a:pt x="1623502" y="10834"/>
                </a:lnTo>
                <a:lnTo>
                  <a:pt x="1632486" y="8045"/>
                </a:lnTo>
                <a:cubicBezTo>
                  <a:pt x="1658265" y="2770"/>
                  <a:pt x="1684956" y="0"/>
                  <a:pt x="1712294" y="0"/>
                </a:cubicBezTo>
                <a:close/>
              </a:path>
            </a:pathLst>
          </a:custGeom>
          <a:solidFill>
            <a:srgbClr val="9C786C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A7FCA6F-A2B3-4E81-8B61-7CD0367FA2D3}"/>
              </a:ext>
            </a:extLst>
          </p:cNvPr>
          <p:cNvSpPr/>
          <p:nvPr/>
        </p:nvSpPr>
        <p:spPr>
          <a:xfrm>
            <a:off x="5333994" y="5142776"/>
            <a:ext cx="792000" cy="792000"/>
          </a:xfrm>
          <a:prstGeom prst="ellipse">
            <a:avLst/>
          </a:prstGeom>
          <a:solidFill>
            <a:srgbClr val="9C786C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A186219-1341-41D1-A2DE-59B24E08FE6F}"/>
              </a:ext>
            </a:extLst>
          </p:cNvPr>
          <p:cNvSpPr/>
          <p:nvPr/>
        </p:nvSpPr>
        <p:spPr>
          <a:xfrm>
            <a:off x="6366750" y="2945733"/>
            <a:ext cx="792000" cy="792000"/>
          </a:xfrm>
          <a:prstGeom prst="ellipse">
            <a:avLst/>
          </a:prstGeom>
          <a:solidFill>
            <a:srgbClr val="9C786C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E372E19-FFF8-4261-A75D-0DDDE5642D92}"/>
              </a:ext>
            </a:extLst>
          </p:cNvPr>
          <p:cNvSpPr/>
          <p:nvPr/>
        </p:nvSpPr>
        <p:spPr>
          <a:xfrm>
            <a:off x="5196773" y="2991475"/>
            <a:ext cx="792000" cy="792000"/>
          </a:xfrm>
          <a:prstGeom prst="ellipse">
            <a:avLst/>
          </a:prstGeom>
          <a:solidFill>
            <a:srgbClr val="9C786C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8E9B3D6-5BDF-46BF-AF8D-BE3BEE5F0136}"/>
              </a:ext>
            </a:extLst>
          </p:cNvPr>
          <p:cNvSpPr/>
          <p:nvPr/>
        </p:nvSpPr>
        <p:spPr>
          <a:xfrm>
            <a:off x="5591216" y="4027680"/>
            <a:ext cx="792000" cy="792000"/>
          </a:xfrm>
          <a:prstGeom prst="ellipse">
            <a:avLst/>
          </a:prstGeom>
          <a:solidFill>
            <a:srgbClr val="9C786C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93F2C611-AB26-4EFD-82D4-C1BEC81FBE88}"/>
              </a:ext>
            </a:extLst>
          </p:cNvPr>
          <p:cNvSpPr/>
          <p:nvPr/>
        </p:nvSpPr>
        <p:spPr>
          <a:xfrm rot="7902200">
            <a:off x="6852730" y="2608720"/>
            <a:ext cx="1912024" cy="1892833"/>
          </a:xfrm>
          <a:custGeom>
            <a:avLst/>
            <a:gdLst>
              <a:gd name="connsiteX0" fmla="*/ 100572 w 1912024"/>
              <a:gd name="connsiteY0" fmla="*/ 1760278 h 1892833"/>
              <a:gd name="connsiteX1" fmla="*/ 3768 w 1912024"/>
              <a:gd name="connsiteY1" fmla="*/ 1549982 h 1892833"/>
              <a:gd name="connsiteX2" fmla="*/ 2149 w 1912024"/>
              <a:gd name="connsiteY2" fmla="*/ 1507406 h 1892833"/>
              <a:gd name="connsiteX3" fmla="*/ 0 w 1912024"/>
              <a:gd name="connsiteY3" fmla="*/ 1507406 h 1892833"/>
              <a:gd name="connsiteX4" fmla="*/ 0 w 1912024"/>
              <a:gd name="connsiteY4" fmla="*/ 380777 h 1892833"/>
              <a:gd name="connsiteX5" fmla="*/ 531 w 1912024"/>
              <a:gd name="connsiteY5" fmla="*/ 380777 h 1892833"/>
              <a:gd name="connsiteX6" fmla="*/ 245 w 1912024"/>
              <a:gd name="connsiteY6" fmla="*/ 373231 h 1892833"/>
              <a:gd name="connsiteX7" fmla="*/ 132141 w 1912024"/>
              <a:gd name="connsiteY7" fmla="*/ 100350 h 1892833"/>
              <a:gd name="connsiteX8" fmla="*/ 565463 w 1912024"/>
              <a:gd name="connsiteY8" fmla="*/ 38177 h 1892833"/>
              <a:gd name="connsiteX9" fmla="*/ 566281 w 1912024"/>
              <a:gd name="connsiteY9" fmla="*/ 38669 h 1892833"/>
              <a:gd name="connsiteX10" fmla="*/ 1609669 w 1912024"/>
              <a:gd name="connsiteY10" fmla="*/ 372226 h 1892833"/>
              <a:gd name="connsiteX11" fmla="*/ 1613884 w 1912024"/>
              <a:gd name="connsiteY11" fmla="*/ 372876 h 1892833"/>
              <a:gd name="connsiteX12" fmla="*/ 1811674 w 1912024"/>
              <a:gd name="connsiteY12" fmla="*/ 493186 h 1892833"/>
              <a:gd name="connsiteX13" fmla="*/ 1779469 w 1912024"/>
              <a:gd name="connsiteY13" fmla="*/ 1052288 h 1892833"/>
              <a:gd name="connsiteX14" fmla="*/ 1714532 w 1912024"/>
              <a:gd name="connsiteY14" fmla="*/ 1099375 h 1892833"/>
              <a:gd name="connsiteX15" fmla="*/ 1699790 w 1912024"/>
              <a:gd name="connsiteY15" fmla="*/ 1106080 h 1892833"/>
              <a:gd name="connsiteX16" fmla="*/ 659693 w 1912024"/>
              <a:gd name="connsiteY16" fmla="*/ 1792461 h 1892833"/>
              <a:gd name="connsiteX17" fmla="*/ 659674 w 1912024"/>
              <a:gd name="connsiteY17" fmla="*/ 1792483 h 1892833"/>
              <a:gd name="connsiteX18" fmla="*/ 100572 w 1912024"/>
              <a:gd name="connsiteY18" fmla="*/ 1760278 h 189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12024" h="1892833">
                <a:moveTo>
                  <a:pt x="100572" y="1760278"/>
                </a:moveTo>
                <a:cubicBezTo>
                  <a:pt x="46010" y="1699046"/>
                  <a:pt x="13936" y="1625575"/>
                  <a:pt x="3768" y="1549982"/>
                </a:cubicBezTo>
                <a:lnTo>
                  <a:pt x="2149" y="1507406"/>
                </a:lnTo>
                <a:lnTo>
                  <a:pt x="0" y="1507406"/>
                </a:lnTo>
                <a:lnTo>
                  <a:pt x="0" y="380777"/>
                </a:lnTo>
                <a:lnTo>
                  <a:pt x="531" y="380777"/>
                </a:lnTo>
                <a:lnTo>
                  <a:pt x="245" y="373231"/>
                </a:lnTo>
                <a:cubicBezTo>
                  <a:pt x="6073" y="272054"/>
                  <a:pt x="50498" y="173100"/>
                  <a:pt x="132141" y="100350"/>
                </a:cubicBezTo>
                <a:cubicBezTo>
                  <a:pt x="254605" y="-8774"/>
                  <a:pt x="426024" y="-27945"/>
                  <a:pt x="565463" y="38177"/>
                </a:cubicBezTo>
                <a:lnTo>
                  <a:pt x="566281" y="38669"/>
                </a:lnTo>
                <a:lnTo>
                  <a:pt x="1609669" y="372226"/>
                </a:lnTo>
                <a:lnTo>
                  <a:pt x="1613884" y="372876"/>
                </a:lnTo>
                <a:cubicBezTo>
                  <a:pt x="1687809" y="391656"/>
                  <a:pt x="1757112" y="431954"/>
                  <a:pt x="1811674" y="493186"/>
                </a:cubicBezTo>
                <a:cubicBezTo>
                  <a:pt x="1957172" y="656471"/>
                  <a:pt x="1942754" y="906789"/>
                  <a:pt x="1779469" y="1052288"/>
                </a:cubicBezTo>
                <a:cubicBezTo>
                  <a:pt x="1759058" y="1070475"/>
                  <a:pt x="1737287" y="1086164"/>
                  <a:pt x="1714532" y="1099375"/>
                </a:cubicBezTo>
                <a:lnTo>
                  <a:pt x="1699790" y="1106080"/>
                </a:lnTo>
                <a:lnTo>
                  <a:pt x="659693" y="1792461"/>
                </a:lnTo>
                <a:lnTo>
                  <a:pt x="659674" y="1792483"/>
                </a:lnTo>
                <a:cubicBezTo>
                  <a:pt x="496388" y="1937982"/>
                  <a:pt x="246070" y="1923563"/>
                  <a:pt x="100572" y="1760278"/>
                </a:cubicBezTo>
                <a:close/>
              </a:path>
            </a:pathLst>
          </a:custGeom>
          <a:solidFill>
            <a:srgbClr val="9C786C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6CEB90D-9624-4161-B375-29C3945867D5}"/>
              </a:ext>
            </a:extLst>
          </p:cNvPr>
          <p:cNvSpPr/>
          <p:nvPr/>
        </p:nvSpPr>
        <p:spPr>
          <a:xfrm>
            <a:off x="6078750" y="1847912"/>
            <a:ext cx="792000" cy="792000"/>
          </a:xfrm>
          <a:prstGeom prst="ellipse">
            <a:avLst/>
          </a:prstGeom>
          <a:solidFill>
            <a:srgbClr val="9C786C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430F9C-F217-47ED-9AD8-459D5FA2A47E}"/>
              </a:ext>
            </a:extLst>
          </p:cNvPr>
          <p:cNvCxnSpPr>
            <a:cxnSpLocks/>
          </p:cNvCxnSpPr>
          <p:nvPr/>
        </p:nvCxnSpPr>
        <p:spPr>
          <a:xfrm>
            <a:off x="5606783" y="1457329"/>
            <a:ext cx="877329" cy="785900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E2E89BF-B39E-4B26-9C52-D59DEB617C2B}"/>
              </a:ext>
            </a:extLst>
          </p:cNvPr>
          <p:cNvCxnSpPr>
            <a:cxnSpLocks/>
          </p:cNvCxnSpPr>
          <p:nvPr/>
        </p:nvCxnSpPr>
        <p:spPr>
          <a:xfrm flipH="1">
            <a:off x="6484112" y="1230787"/>
            <a:ext cx="434204" cy="1012442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F3301C7-4DA6-4B8C-80E4-E18230BB4E06}"/>
              </a:ext>
            </a:extLst>
          </p:cNvPr>
          <p:cNvCxnSpPr>
            <a:cxnSpLocks/>
          </p:cNvCxnSpPr>
          <p:nvPr/>
        </p:nvCxnSpPr>
        <p:spPr>
          <a:xfrm>
            <a:off x="6484112" y="2243229"/>
            <a:ext cx="284988" cy="1103221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7DF3E61-17A6-4EC1-AE21-73E9B9655144}"/>
              </a:ext>
            </a:extLst>
          </p:cNvPr>
          <p:cNvCxnSpPr>
            <a:cxnSpLocks/>
          </p:cNvCxnSpPr>
          <p:nvPr/>
        </p:nvCxnSpPr>
        <p:spPr>
          <a:xfrm flipH="1">
            <a:off x="5969000" y="3341733"/>
            <a:ext cx="800100" cy="1077867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D52031-E8ED-4292-9BBE-24534E6219CA}"/>
              </a:ext>
            </a:extLst>
          </p:cNvPr>
          <p:cNvCxnSpPr>
            <a:cxnSpLocks/>
          </p:cNvCxnSpPr>
          <p:nvPr/>
        </p:nvCxnSpPr>
        <p:spPr>
          <a:xfrm flipH="1">
            <a:off x="5581650" y="3341734"/>
            <a:ext cx="1187450" cy="42816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C4171B2-A7A6-4844-9240-77242B5F435B}"/>
              </a:ext>
            </a:extLst>
          </p:cNvPr>
          <p:cNvCxnSpPr>
            <a:cxnSpLocks/>
          </p:cNvCxnSpPr>
          <p:nvPr/>
        </p:nvCxnSpPr>
        <p:spPr>
          <a:xfrm flipH="1" flipV="1">
            <a:off x="5600700" y="3371851"/>
            <a:ext cx="374650" cy="1054099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A12B81F-B371-461E-B36A-F745AC82AB26}"/>
              </a:ext>
            </a:extLst>
          </p:cNvPr>
          <p:cNvCxnSpPr>
            <a:cxnSpLocks/>
          </p:cNvCxnSpPr>
          <p:nvPr/>
        </p:nvCxnSpPr>
        <p:spPr>
          <a:xfrm flipV="1">
            <a:off x="5735945" y="4427480"/>
            <a:ext cx="254000" cy="1104946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033DA33-8D8A-40F4-B38A-9FE5C5E5A408}"/>
              </a:ext>
            </a:extLst>
          </p:cNvPr>
          <p:cNvCxnSpPr>
            <a:cxnSpLocks/>
          </p:cNvCxnSpPr>
          <p:nvPr/>
        </p:nvCxnSpPr>
        <p:spPr>
          <a:xfrm flipH="1">
            <a:off x="6763553" y="2763176"/>
            <a:ext cx="996038" cy="578557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0F0DEA9-4165-4D74-894B-3F23374EE3BA}"/>
              </a:ext>
            </a:extLst>
          </p:cNvPr>
          <p:cNvCxnSpPr>
            <a:cxnSpLocks/>
          </p:cNvCxnSpPr>
          <p:nvPr/>
        </p:nvCxnSpPr>
        <p:spPr>
          <a:xfrm>
            <a:off x="7766952" y="2771024"/>
            <a:ext cx="837536" cy="743792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48A77A90-AB20-458F-AF39-D668AB021140}"/>
              </a:ext>
            </a:extLst>
          </p:cNvPr>
          <p:cNvCxnSpPr>
            <a:cxnSpLocks/>
          </p:cNvCxnSpPr>
          <p:nvPr/>
        </p:nvCxnSpPr>
        <p:spPr>
          <a:xfrm flipH="1">
            <a:off x="5591175" y="1225550"/>
            <a:ext cx="1327151" cy="238125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96B627E-5C2C-444D-B023-1BED8C67EA76}"/>
              </a:ext>
            </a:extLst>
          </p:cNvPr>
          <p:cNvCxnSpPr>
            <a:cxnSpLocks/>
          </p:cNvCxnSpPr>
          <p:nvPr/>
        </p:nvCxnSpPr>
        <p:spPr>
          <a:xfrm>
            <a:off x="6772112" y="3335383"/>
            <a:ext cx="793109" cy="760859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CF8C1B2-0764-4028-B5E0-62951A5598C8}"/>
              </a:ext>
            </a:extLst>
          </p:cNvPr>
          <p:cNvCxnSpPr>
            <a:cxnSpLocks/>
          </p:cNvCxnSpPr>
          <p:nvPr/>
        </p:nvCxnSpPr>
        <p:spPr>
          <a:xfrm flipV="1">
            <a:off x="7570764" y="3514816"/>
            <a:ext cx="1033724" cy="576135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AF3DAAC3-8CC4-4D8C-A931-4F342A806D90}"/>
              </a:ext>
            </a:extLst>
          </p:cNvPr>
          <p:cNvSpPr/>
          <p:nvPr/>
        </p:nvSpPr>
        <p:spPr>
          <a:xfrm>
            <a:off x="5316799" y="1178900"/>
            <a:ext cx="576000" cy="576000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75F10E-BDAB-4B3D-84E6-3D932912FEF1}"/>
              </a:ext>
            </a:extLst>
          </p:cNvPr>
          <p:cNvSpPr/>
          <p:nvPr/>
        </p:nvSpPr>
        <p:spPr>
          <a:xfrm>
            <a:off x="6190576" y="1953898"/>
            <a:ext cx="576000" cy="576000"/>
          </a:xfrm>
          <a:prstGeom prst="ellipse">
            <a:avLst/>
          </a:prstGeom>
          <a:solidFill>
            <a:srgbClr val="BF3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78EB6CA-6ACE-4D64-942C-F4410E3CB8A9}"/>
              </a:ext>
            </a:extLst>
          </p:cNvPr>
          <p:cNvSpPr/>
          <p:nvPr/>
        </p:nvSpPr>
        <p:spPr>
          <a:xfrm>
            <a:off x="6630315" y="944054"/>
            <a:ext cx="576000" cy="576000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BE088E-C32B-44F5-BA52-380BE082E5F7}"/>
              </a:ext>
            </a:extLst>
          </p:cNvPr>
          <p:cNvSpPr/>
          <p:nvPr/>
        </p:nvSpPr>
        <p:spPr>
          <a:xfrm>
            <a:off x="6474750" y="3053733"/>
            <a:ext cx="576000" cy="576000"/>
          </a:xfrm>
          <a:prstGeom prst="ellipse">
            <a:avLst/>
          </a:prstGeom>
          <a:solidFill>
            <a:srgbClr val="BF3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F3D5EAB-A0CF-4BB9-9417-90E145AA1859}"/>
              </a:ext>
            </a:extLst>
          </p:cNvPr>
          <p:cNvSpPr/>
          <p:nvPr/>
        </p:nvSpPr>
        <p:spPr>
          <a:xfrm>
            <a:off x="7483565" y="2483024"/>
            <a:ext cx="576000" cy="576000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E43CDE9-1A93-4957-A2BD-A2CE4DA96F9F}"/>
              </a:ext>
            </a:extLst>
          </p:cNvPr>
          <p:cNvSpPr/>
          <p:nvPr/>
        </p:nvSpPr>
        <p:spPr>
          <a:xfrm>
            <a:off x="7289114" y="3808242"/>
            <a:ext cx="576000" cy="576000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55A1063-746C-46AF-A318-003BF8ACB8B2}"/>
              </a:ext>
            </a:extLst>
          </p:cNvPr>
          <p:cNvSpPr/>
          <p:nvPr/>
        </p:nvSpPr>
        <p:spPr>
          <a:xfrm>
            <a:off x="8304514" y="3215740"/>
            <a:ext cx="576000" cy="576000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3EB36C1-E8E9-4B93-A4DD-4B5C4E228286}"/>
              </a:ext>
            </a:extLst>
          </p:cNvPr>
          <p:cNvSpPr/>
          <p:nvPr/>
        </p:nvSpPr>
        <p:spPr>
          <a:xfrm>
            <a:off x="5304773" y="3099475"/>
            <a:ext cx="576000" cy="576000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08D3975-3DA6-413B-A0C1-7D71000069B5}"/>
              </a:ext>
            </a:extLst>
          </p:cNvPr>
          <p:cNvSpPr/>
          <p:nvPr/>
        </p:nvSpPr>
        <p:spPr>
          <a:xfrm>
            <a:off x="5699216" y="4135680"/>
            <a:ext cx="576000" cy="576000"/>
          </a:xfrm>
          <a:prstGeom prst="ellipse">
            <a:avLst/>
          </a:prstGeom>
          <a:solidFill>
            <a:srgbClr val="BF3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D910683-F4BB-42DD-8385-0E0936075BFF}"/>
              </a:ext>
            </a:extLst>
          </p:cNvPr>
          <p:cNvSpPr/>
          <p:nvPr/>
        </p:nvSpPr>
        <p:spPr>
          <a:xfrm>
            <a:off x="5449614" y="5250776"/>
            <a:ext cx="576000" cy="576000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15BB0569-04BE-4339-98A8-3E2426B08A2B}"/>
              </a:ext>
            </a:extLst>
          </p:cNvPr>
          <p:cNvSpPr/>
          <p:nvPr/>
        </p:nvSpPr>
        <p:spPr>
          <a:xfrm rot="20997691">
            <a:off x="5170245" y="839048"/>
            <a:ext cx="2342511" cy="1924080"/>
          </a:xfrm>
          <a:custGeom>
            <a:avLst/>
            <a:gdLst>
              <a:gd name="connsiteX0" fmla="*/ 1926279 w 2342511"/>
              <a:gd name="connsiteY0" fmla="*/ 7623 h 1925725"/>
              <a:gd name="connsiteX1" fmla="*/ 2334711 w 2342511"/>
              <a:gd name="connsiteY1" fmla="*/ 591759 h 1925725"/>
              <a:gd name="connsiteX2" fmla="*/ 2261515 w 2342511"/>
              <a:gd name="connsiteY2" fmla="*/ 778032 h 1925725"/>
              <a:gd name="connsiteX3" fmla="*/ 2241232 w 2342511"/>
              <a:gd name="connsiteY3" fmla="*/ 803502 h 1925725"/>
              <a:gd name="connsiteX4" fmla="*/ 1667464 w 2342511"/>
              <a:gd name="connsiteY4" fmla="*/ 1666719 h 1925725"/>
              <a:gd name="connsiteX5" fmla="*/ 1652482 w 2342511"/>
              <a:gd name="connsiteY5" fmla="*/ 1695765 h 1925725"/>
              <a:gd name="connsiteX6" fmla="*/ 1141543 w 2342511"/>
              <a:gd name="connsiteY6" fmla="*/ 1917925 h 1925725"/>
              <a:gd name="connsiteX7" fmla="*/ 879069 w 2342511"/>
              <a:gd name="connsiteY7" fmla="*/ 1784048 h 1925725"/>
              <a:gd name="connsiteX8" fmla="*/ 851806 w 2342511"/>
              <a:gd name="connsiteY8" fmla="*/ 1752056 h 1925725"/>
              <a:gd name="connsiteX9" fmla="*/ 848912 w 2342511"/>
              <a:gd name="connsiteY9" fmla="*/ 1754351 h 1925725"/>
              <a:gd name="connsiteX10" fmla="*/ 103867 w 2342511"/>
              <a:gd name="connsiteY10" fmla="*/ 814458 h 1925725"/>
              <a:gd name="connsiteX11" fmla="*/ 106104 w 2342511"/>
              <a:gd name="connsiteY11" fmla="*/ 812685 h 1925725"/>
              <a:gd name="connsiteX12" fmla="*/ 91037 w 2342511"/>
              <a:gd name="connsiteY12" fmla="*/ 795005 h 1925725"/>
              <a:gd name="connsiteX13" fmla="*/ 7800 w 2342511"/>
              <a:gd name="connsiteY13" fmla="*/ 418347 h 1925725"/>
              <a:gd name="connsiteX14" fmla="*/ 490133 w 2342511"/>
              <a:gd name="connsiteY14" fmla="*/ 2293 h 1925725"/>
              <a:gd name="connsiteX15" fmla="*/ 512814 w 2342511"/>
              <a:gd name="connsiteY15" fmla="*/ 3991 h 1925725"/>
              <a:gd name="connsiteX16" fmla="*/ 512814 w 2342511"/>
              <a:gd name="connsiteY16" fmla="*/ 1645 h 1925725"/>
              <a:gd name="connsiteX17" fmla="*/ 1811468 w 2342511"/>
              <a:gd name="connsiteY17" fmla="*/ 1645 h 1925725"/>
              <a:gd name="connsiteX18" fmla="*/ 1824476 w 2342511"/>
              <a:gd name="connsiteY18" fmla="*/ 0 h 1925725"/>
              <a:gd name="connsiteX19" fmla="*/ 1846443 w 2342511"/>
              <a:gd name="connsiteY19" fmla="*/ 1645 h 1925725"/>
              <a:gd name="connsiteX20" fmla="*/ 1861713 w 2342511"/>
              <a:gd name="connsiteY20" fmla="*/ 1645 h 1925725"/>
              <a:gd name="connsiteX21" fmla="*/ 1861713 w 2342511"/>
              <a:gd name="connsiteY21" fmla="*/ 2789 h 1925725"/>
              <a:gd name="connsiteX0" fmla="*/ 1926279 w 2342511"/>
              <a:gd name="connsiteY0" fmla="*/ 7623 h 1925725"/>
              <a:gd name="connsiteX1" fmla="*/ 2334711 w 2342511"/>
              <a:gd name="connsiteY1" fmla="*/ 591759 h 1925725"/>
              <a:gd name="connsiteX2" fmla="*/ 2261515 w 2342511"/>
              <a:gd name="connsiteY2" fmla="*/ 778032 h 1925725"/>
              <a:gd name="connsiteX3" fmla="*/ 2241232 w 2342511"/>
              <a:gd name="connsiteY3" fmla="*/ 803502 h 1925725"/>
              <a:gd name="connsiteX4" fmla="*/ 1667464 w 2342511"/>
              <a:gd name="connsiteY4" fmla="*/ 1666719 h 1925725"/>
              <a:gd name="connsiteX5" fmla="*/ 1652482 w 2342511"/>
              <a:gd name="connsiteY5" fmla="*/ 1695765 h 1925725"/>
              <a:gd name="connsiteX6" fmla="*/ 1141543 w 2342511"/>
              <a:gd name="connsiteY6" fmla="*/ 1917925 h 1925725"/>
              <a:gd name="connsiteX7" fmla="*/ 879069 w 2342511"/>
              <a:gd name="connsiteY7" fmla="*/ 1784048 h 1925725"/>
              <a:gd name="connsiteX8" fmla="*/ 851806 w 2342511"/>
              <a:gd name="connsiteY8" fmla="*/ 1752056 h 1925725"/>
              <a:gd name="connsiteX9" fmla="*/ 848912 w 2342511"/>
              <a:gd name="connsiteY9" fmla="*/ 1754351 h 1925725"/>
              <a:gd name="connsiteX10" fmla="*/ 103867 w 2342511"/>
              <a:gd name="connsiteY10" fmla="*/ 814458 h 1925725"/>
              <a:gd name="connsiteX11" fmla="*/ 91037 w 2342511"/>
              <a:gd name="connsiteY11" fmla="*/ 795005 h 1925725"/>
              <a:gd name="connsiteX12" fmla="*/ 7800 w 2342511"/>
              <a:gd name="connsiteY12" fmla="*/ 418347 h 1925725"/>
              <a:gd name="connsiteX13" fmla="*/ 490133 w 2342511"/>
              <a:gd name="connsiteY13" fmla="*/ 2293 h 1925725"/>
              <a:gd name="connsiteX14" fmla="*/ 512814 w 2342511"/>
              <a:gd name="connsiteY14" fmla="*/ 3991 h 1925725"/>
              <a:gd name="connsiteX15" fmla="*/ 512814 w 2342511"/>
              <a:gd name="connsiteY15" fmla="*/ 1645 h 1925725"/>
              <a:gd name="connsiteX16" fmla="*/ 1811468 w 2342511"/>
              <a:gd name="connsiteY16" fmla="*/ 1645 h 1925725"/>
              <a:gd name="connsiteX17" fmla="*/ 1824476 w 2342511"/>
              <a:gd name="connsiteY17" fmla="*/ 0 h 1925725"/>
              <a:gd name="connsiteX18" fmla="*/ 1846443 w 2342511"/>
              <a:gd name="connsiteY18" fmla="*/ 1645 h 1925725"/>
              <a:gd name="connsiteX19" fmla="*/ 1861713 w 2342511"/>
              <a:gd name="connsiteY19" fmla="*/ 1645 h 1925725"/>
              <a:gd name="connsiteX20" fmla="*/ 1861713 w 2342511"/>
              <a:gd name="connsiteY20" fmla="*/ 2789 h 1925725"/>
              <a:gd name="connsiteX21" fmla="*/ 1926279 w 2342511"/>
              <a:gd name="connsiteY21" fmla="*/ 7623 h 1925725"/>
              <a:gd name="connsiteX0" fmla="*/ 1926279 w 2342511"/>
              <a:gd name="connsiteY0" fmla="*/ 7623 h 1925725"/>
              <a:gd name="connsiteX1" fmla="*/ 2334711 w 2342511"/>
              <a:gd name="connsiteY1" fmla="*/ 591759 h 1925725"/>
              <a:gd name="connsiteX2" fmla="*/ 2261515 w 2342511"/>
              <a:gd name="connsiteY2" fmla="*/ 778032 h 1925725"/>
              <a:gd name="connsiteX3" fmla="*/ 2241232 w 2342511"/>
              <a:gd name="connsiteY3" fmla="*/ 803502 h 1925725"/>
              <a:gd name="connsiteX4" fmla="*/ 1667464 w 2342511"/>
              <a:gd name="connsiteY4" fmla="*/ 1666719 h 1925725"/>
              <a:gd name="connsiteX5" fmla="*/ 1652482 w 2342511"/>
              <a:gd name="connsiteY5" fmla="*/ 1695765 h 1925725"/>
              <a:gd name="connsiteX6" fmla="*/ 1141543 w 2342511"/>
              <a:gd name="connsiteY6" fmla="*/ 1917925 h 1925725"/>
              <a:gd name="connsiteX7" fmla="*/ 879069 w 2342511"/>
              <a:gd name="connsiteY7" fmla="*/ 1784048 h 1925725"/>
              <a:gd name="connsiteX8" fmla="*/ 851806 w 2342511"/>
              <a:gd name="connsiteY8" fmla="*/ 1752056 h 1925725"/>
              <a:gd name="connsiteX9" fmla="*/ 848912 w 2342511"/>
              <a:gd name="connsiteY9" fmla="*/ 1754351 h 1925725"/>
              <a:gd name="connsiteX10" fmla="*/ 91037 w 2342511"/>
              <a:gd name="connsiteY10" fmla="*/ 795005 h 1925725"/>
              <a:gd name="connsiteX11" fmla="*/ 7800 w 2342511"/>
              <a:gd name="connsiteY11" fmla="*/ 418347 h 1925725"/>
              <a:gd name="connsiteX12" fmla="*/ 490133 w 2342511"/>
              <a:gd name="connsiteY12" fmla="*/ 2293 h 1925725"/>
              <a:gd name="connsiteX13" fmla="*/ 512814 w 2342511"/>
              <a:gd name="connsiteY13" fmla="*/ 3991 h 1925725"/>
              <a:gd name="connsiteX14" fmla="*/ 512814 w 2342511"/>
              <a:gd name="connsiteY14" fmla="*/ 1645 h 1925725"/>
              <a:gd name="connsiteX15" fmla="*/ 1811468 w 2342511"/>
              <a:gd name="connsiteY15" fmla="*/ 1645 h 1925725"/>
              <a:gd name="connsiteX16" fmla="*/ 1824476 w 2342511"/>
              <a:gd name="connsiteY16" fmla="*/ 0 h 1925725"/>
              <a:gd name="connsiteX17" fmla="*/ 1846443 w 2342511"/>
              <a:gd name="connsiteY17" fmla="*/ 1645 h 1925725"/>
              <a:gd name="connsiteX18" fmla="*/ 1861713 w 2342511"/>
              <a:gd name="connsiteY18" fmla="*/ 1645 h 1925725"/>
              <a:gd name="connsiteX19" fmla="*/ 1861713 w 2342511"/>
              <a:gd name="connsiteY19" fmla="*/ 2789 h 1925725"/>
              <a:gd name="connsiteX20" fmla="*/ 1926279 w 2342511"/>
              <a:gd name="connsiteY20" fmla="*/ 7623 h 1925725"/>
              <a:gd name="connsiteX0" fmla="*/ 1926279 w 2342511"/>
              <a:gd name="connsiteY0" fmla="*/ 7623 h 1925725"/>
              <a:gd name="connsiteX1" fmla="*/ 2334711 w 2342511"/>
              <a:gd name="connsiteY1" fmla="*/ 591759 h 1925725"/>
              <a:gd name="connsiteX2" fmla="*/ 2261515 w 2342511"/>
              <a:gd name="connsiteY2" fmla="*/ 778032 h 1925725"/>
              <a:gd name="connsiteX3" fmla="*/ 2241232 w 2342511"/>
              <a:gd name="connsiteY3" fmla="*/ 803502 h 1925725"/>
              <a:gd name="connsiteX4" fmla="*/ 1667464 w 2342511"/>
              <a:gd name="connsiteY4" fmla="*/ 1666719 h 1925725"/>
              <a:gd name="connsiteX5" fmla="*/ 1652482 w 2342511"/>
              <a:gd name="connsiteY5" fmla="*/ 1695765 h 1925725"/>
              <a:gd name="connsiteX6" fmla="*/ 1141543 w 2342511"/>
              <a:gd name="connsiteY6" fmla="*/ 1917925 h 1925725"/>
              <a:gd name="connsiteX7" fmla="*/ 879069 w 2342511"/>
              <a:gd name="connsiteY7" fmla="*/ 1784048 h 1925725"/>
              <a:gd name="connsiteX8" fmla="*/ 851806 w 2342511"/>
              <a:gd name="connsiteY8" fmla="*/ 1752056 h 1925725"/>
              <a:gd name="connsiteX9" fmla="*/ 91037 w 2342511"/>
              <a:gd name="connsiteY9" fmla="*/ 795005 h 1925725"/>
              <a:gd name="connsiteX10" fmla="*/ 7800 w 2342511"/>
              <a:gd name="connsiteY10" fmla="*/ 418347 h 1925725"/>
              <a:gd name="connsiteX11" fmla="*/ 490133 w 2342511"/>
              <a:gd name="connsiteY11" fmla="*/ 2293 h 1925725"/>
              <a:gd name="connsiteX12" fmla="*/ 512814 w 2342511"/>
              <a:gd name="connsiteY12" fmla="*/ 3991 h 1925725"/>
              <a:gd name="connsiteX13" fmla="*/ 512814 w 2342511"/>
              <a:gd name="connsiteY13" fmla="*/ 1645 h 1925725"/>
              <a:gd name="connsiteX14" fmla="*/ 1811468 w 2342511"/>
              <a:gd name="connsiteY14" fmla="*/ 1645 h 1925725"/>
              <a:gd name="connsiteX15" fmla="*/ 1824476 w 2342511"/>
              <a:gd name="connsiteY15" fmla="*/ 0 h 1925725"/>
              <a:gd name="connsiteX16" fmla="*/ 1846443 w 2342511"/>
              <a:gd name="connsiteY16" fmla="*/ 1645 h 1925725"/>
              <a:gd name="connsiteX17" fmla="*/ 1861713 w 2342511"/>
              <a:gd name="connsiteY17" fmla="*/ 1645 h 1925725"/>
              <a:gd name="connsiteX18" fmla="*/ 1861713 w 2342511"/>
              <a:gd name="connsiteY18" fmla="*/ 2789 h 1925725"/>
              <a:gd name="connsiteX19" fmla="*/ 1926279 w 2342511"/>
              <a:gd name="connsiteY19" fmla="*/ 7623 h 1925725"/>
              <a:gd name="connsiteX0" fmla="*/ 1926279 w 2342511"/>
              <a:gd name="connsiteY0" fmla="*/ 7623 h 1925725"/>
              <a:gd name="connsiteX1" fmla="*/ 2334711 w 2342511"/>
              <a:gd name="connsiteY1" fmla="*/ 591759 h 1925725"/>
              <a:gd name="connsiteX2" fmla="*/ 2261515 w 2342511"/>
              <a:gd name="connsiteY2" fmla="*/ 778032 h 1925725"/>
              <a:gd name="connsiteX3" fmla="*/ 2241232 w 2342511"/>
              <a:gd name="connsiteY3" fmla="*/ 803502 h 1925725"/>
              <a:gd name="connsiteX4" fmla="*/ 1667464 w 2342511"/>
              <a:gd name="connsiteY4" fmla="*/ 1666719 h 1925725"/>
              <a:gd name="connsiteX5" fmla="*/ 1652482 w 2342511"/>
              <a:gd name="connsiteY5" fmla="*/ 1695765 h 1925725"/>
              <a:gd name="connsiteX6" fmla="*/ 1141543 w 2342511"/>
              <a:gd name="connsiteY6" fmla="*/ 1917925 h 1925725"/>
              <a:gd name="connsiteX7" fmla="*/ 879069 w 2342511"/>
              <a:gd name="connsiteY7" fmla="*/ 1784048 h 1925725"/>
              <a:gd name="connsiteX8" fmla="*/ 91037 w 2342511"/>
              <a:gd name="connsiteY8" fmla="*/ 795005 h 1925725"/>
              <a:gd name="connsiteX9" fmla="*/ 7800 w 2342511"/>
              <a:gd name="connsiteY9" fmla="*/ 418347 h 1925725"/>
              <a:gd name="connsiteX10" fmla="*/ 490133 w 2342511"/>
              <a:gd name="connsiteY10" fmla="*/ 2293 h 1925725"/>
              <a:gd name="connsiteX11" fmla="*/ 512814 w 2342511"/>
              <a:gd name="connsiteY11" fmla="*/ 3991 h 1925725"/>
              <a:gd name="connsiteX12" fmla="*/ 512814 w 2342511"/>
              <a:gd name="connsiteY12" fmla="*/ 1645 h 1925725"/>
              <a:gd name="connsiteX13" fmla="*/ 1811468 w 2342511"/>
              <a:gd name="connsiteY13" fmla="*/ 1645 h 1925725"/>
              <a:gd name="connsiteX14" fmla="*/ 1824476 w 2342511"/>
              <a:gd name="connsiteY14" fmla="*/ 0 h 1925725"/>
              <a:gd name="connsiteX15" fmla="*/ 1846443 w 2342511"/>
              <a:gd name="connsiteY15" fmla="*/ 1645 h 1925725"/>
              <a:gd name="connsiteX16" fmla="*/ 1861713 w 2342511"/>
              <a:gd name="connsiteY16" fmla="*/ 1645 h 1925725"/>
              <a:gd name="connsiteX17" fmla="*/ 1861713 w 2342511"/>
              <a:gd name="connsiteY17" fmla="*/ 2789 h 1925725"/>
              <a:gd name="connsiteX18" fmla="*/ 1926279 w 2342511"/>
              <a:gd name="connsiteY18" fmla="*/ 7623 h 1925725"/>
              <a:gd name="connsiteX0" fmla="*/ 1926279 w 2342511"/>
              <a:gd name="connsiteY0" fmla="*/ 217788 h 2135890"/>
              <a:gd name="connsiteX1" fmla="*/ 2334711 w 2342511"/>
              <a:gd name="connsiteY1" fmla="*/ 801924 h 2135890"/>
              <a:gd name="connsiteX2" fmla="*/ 2261515 w 2342511"/>
              <a:gd name="connsiteY2" fmla="*/ 988197 h 2135890"/>
              <a:gd name="connsiteX3" fmla="*/ 2241232 w 2342511"/>
              <a:gd name="connsiteY3" fmla="*/ 1013667 h 2135890"/>
              <a:gd name="connsiteX4" fmla="*/ 1667464 w 2342511"/>
              <a:gd name="connsiteY4" fmla="*/ 1876884 h 2135890"/>
              <a:gd name="connsiteX5" fmla="*/ 1652482 w 2342511"/>
              <a:gd name="connsiteY5" fmla="*/ 1905930 h 2135890"/>
              <a:gd name="connsiteX6" fmla="*/ 1141543 w 2342511"/>
              <a:gd name="connsiteY6" fmla="*/ 2128090 h 2135890"/>
              <a:gd name="connsiteX7" fmla="*/ 879069 w 2342511"/>
              <a:gd name="connsiteY7" fmla="*/ 1994213 h 2135890"/>
              <a:gd name="connsiteX8" fmla="*/ 91037 w 2342511"/>
              <a:gd name="connsiteY8" fmla="*/ 1005170 h 2135890"/>
              <a:gd name="connsiteX9" fmla="*/ 7800 w 2342511"/>
              <a:gd name="connsiteY9" fmla="*/ 628512 h 2135890"/>
              <a:gd name="connsiteX10" fmla="*/ 490133 w 2342511"/>
              <a:gd name="connsiteY10" fmla="*/ 212458 h 2135890"/>
              <a:gd name="connsiteX11" fmla="*/ 512814 w 2342511"/>
              <a:gd name="connsiteY11" fmla="*/ 214156 h 2135890"/>
              <a:gd name="connsiteX12" fmla="*/ 900958 w 2342511"/>
              <a:gd name="connsiteY12" fmla="*/ 0 h 2135890"/>
              <a:gd name="connsiteX13" fmla="*/ 1811468 w 2342511"/>
              <a:gd name="connsiteY13" fmla="*/ 211810 h 2135890"/>
              <a:gd name="connsiteX14" fmla="*/ 1824476 w 2342511"/>
              <a:gd name="connsiteY14" fmla="*/ 210165 h 2135890"/>
              <a:gd name="connsiteX15" fmla="*/ 1846443 w 2342511"/>
              <a:gd name="connsiteY15" fmla="*/ 211810 h 2135890"/>
              <a:gd name="connsiteX16" fmla="*/ 1861713 w 2342511"/>
              <a:gd name="connsiteY16" fmla="*/ 211810 h 2135890"/>
              <a:gd name="connsiteX17" fmla="*/ 1861713 w 2342511"/>
              <a:gd name="connsiteY17" fmla="*/ 212954 h 2135890"/>
              <a:gd name="connsiteX18" fmla="*/ 1926279 w 2342511"/>
              <a:gd name="connsiteY18" fmla="*/ 217788 h 2135890"/>
              <a:gd name="connsiteX0" fmla="*/ 1926279 w 2342511"/>
              <a:gd name="connsiteY0" fmla="*/ 217788 h 2135890"/>
              <a:gd name="connsiteX1" fmla="*/ 2334711 w 2342511"/>
              <a:gd name="connsiteY1" fmla="*/ 801924 h 2135890"/>
              <a:gd name="connsiteX2" fmla="*/ 2261515 w 2342511"/>
              <a:gd name="connsiteY2" fmla="*/ 988197 h 2135890"/>
              <a:gd name="connsiteX3" fmla="*/ 2241232 w 2342511"/>
              <a:gd name="connsiteY3" fmla="*/ 1013667 h 2135890"/>
              <a:gd name="connsiteX4" fmla="*/ 1667464 w 2342511"/>
              <a:gd name="connsiteY4" fmla="*/ 1876884 h 2135890"/>
              <a:gd name="connsiteX5" fmla="*/ 1652482 w 2342511"/>
              <a:gd name="connsiteY5" fmla="*/ 1905930 h 2135890"/>
              <a:gd name="connsiteX6" fmla="*/ 1141543 w 2342511"/>
              <a:gd name="connsiteY6" fmla="*/ 2128090 h 2135890"/>
              <a:gd name="connsiteX7" fmla="*/ 879069 w 2342511"/>
              <a:gd name="connsiteY7" fmla="*/ 1994213 h 2135890"/>
              <a:gd name="connsiteX8" fmla="*/ 91037 w 2342511"/>
              <a:gd name="connsiteY8" fmla="*/ 1005170 h 2135890"/>
              <a:gd name="connsiteX9" fmla="*/ 7800 w 2342511"/>
              <a:gd name="connsiteY9" fmla="*/ 628512 h 2135890"/>
              <a:gd name="connsiteX10" fmla="*/ 490133 w 2342511"/>
              <a:gd name="connsiteY10" fmla="*/ 212458 h 2135890"/>
              <a:gd name="connsiteX11" fmla="*/ 805172 w 2342511"/>
              <a:gd name="connsiteY11" fmla="*/ 106304 h 2135890"/>
              <a:gd name="connsiteX12" fmla="*/ 900958 w 2342511"/>
              <a:gd name="connsiteY12" fmla="*/ 0 h 2135890"/>
              <a:gd name="connsiteX13" fmla="*/ 1811468 w 2342511"/>
              <a:gd name="connsiteY13" fmla="*/ 211810 h 2135890"/>
              <a:gd name="connsiteX14" fmla="*/ 1824476 w 2342511"/>
              <a:gd name="connsiteY14" fmla="*/ 210165 h 2135890"/>
              <a:gd name="connsiteX15" fmla="*/ 1846443 w 2342511"/>
              <a:gd name="connsiteY15" fmla="*/ 211810 h 2135890"/>
              <a:gd name="connsiteX16" fmla="*/ 1861713 w 2342511"/>
              <a:gd name="connsiteY16" fmla="*/ 211810 h 2135890"/>
              <a:gd name="connsiteX17" fmla="*/ 1861713 w 2342511"/>
              <a:gd name="connsiteY17" fmla="*/ 212954 h 2135890"/>
              <a:gd name="connsiteX18" fmla="*/ 1926279 w 2342511"/>
              <a:gd name="connsiteY18" fmla="*/ 217788 h 2135890"/>
              <a:gd name="connsiteX0" fmla="*/ 1926279 w 2342511"/>
              <a:gd name="connsiteY0" fmla="*/ 217788 h 2135890"/>
              <a:gd name="connsiteX1" fmla="*/ 2334711 w 2342511"/>
              <a:gd name="connsiteY1" fmla="*/ 801924 h 2135890"/>
              <a:gd name="connsiteX2" fmla="*/ 2261515 w 2342511"/>
              <a:gd name="connsiteY2" fmla="*/ 988197 h 2135890"/>
              <a:gd name="connsiteX3" fmla="*/ 2241232 w 2342511"/>
              <a:gd name="connsiteY3" fmla="*/ 1013667 h 2135890"/>
              <a:gd name="connsiteX4" fmla="*/ 1667464 w 2342511"/>
              <a:gd name="connsiteY4" fmla="*/ 1876884 h 2135890"/>
              <a:gd name="connsiteX5" fmla="*/ 1652482 w 2342511"/>
              <a:gd name="connsiteY5" fmla="*/ 1905930 h 2135890"/>
              <a:gd name="connsiteX6" fmla="*/ 1141543 w 2342511"/>
              <a:gd name="connsiteY6" fmla="*/ 2128090 h 2135890"/>
              <a:gd name="connsiteX7" fmla="*/ 879069 w 2342511"/>
              <a:gd name="connsiteY7" fmla="*/ 1994213 h 2135890"/>
              <a:gd name="connsiteX8" fmla="*/ 91037 w 2342511"/>
              <a:gd name="connsiteY8" fmla="*/ 1005170 h 2135890"/>
              <a:gd name="connsiteX9" fmla="*/ 7800 w 2342511"/>
              <a:gd name="connsiteY9" fmla="*/ 628512 h 2135890"/>
              <a:gd name="connsiteX10" fmla="*/ 490133 w 2342511"/>
              <a:gd name="connsiteY10" fmla="*/ 212458 h 2135890"/>
              <a:gd name="connsiteX11" fmla="*/ 900958 w 2342511"/>
              <a:gd name="connsiteY11" fmla="*/ 0 h 2135890"/>
              <a:gd name="connsiteX12" fmla="*/ 1811468 w 2342511"/>
              <a:gd name="connsiteY12" fmla="*/ 211810 h 2135890"/>
              <a:gd name="connsiteX13" fmla="*/ 1824476 w 2342511"/>
              <a:gd name="connsiteY13" fmla="*/ 210165 h 2135890"/>
              <a:gd name="connsiteX14" fmla="*/ 1846443 w 2342511"/>
              <a:gd name="connsiteY14" fmla="*/ 211810 h 2135890"/>
              <a:gd name="connsiteX15" fmla="*/ 1861713 w 2342511"/>
              <a:gd name="connsiteY15" fmla="*/ 211810 h 2135890"/>
              <a:gd name="connsiteX16" fmla="*/ 1861713 w 2342511"/>
              <a:gd name="connsiteY16" fmla="*/ 212954 h 2135890"/>
              <a:gd name="connsiteX17" fmla="*/ 1926279 w 2342511"/>
              <a:gd name="connsiteY17" fmla="*/ 217788 h 2135890"/>
              <a:gd name="connsiteX0" fmla="*/ 1926279 w 2342511"/>
              <a:gd name="connsiteY0" fmla="*/ 7623 h 1925725"/>
              <a:gd name="connsiteX1" fmla="*/ 2334711 w 2342511"/>
              <a:gd name="connsiteY1" fmla="*/ 591759 h 1925725"/>
              <a:gd name="connsiteX2" fmla="*/ 2261515 w 2342511"/>
              <a:gd name="connsiteY2" fmla="*/ 778032 h 1925725"/>
              <a:gd name="connsiteX3" fmla="*/ 2241232 w 2342511"/>
              <a:gd name="connsiteY3" fmla="*/ 803502 h 1925725"/>
              <a:gd name="connsiteX4" fmla="*/ 1667464 w 2342511"/>
              <a:gd name="connsiteY4" fmla="*/ 1666719 h 1925725"/>
              <a:gd name="connsiteX5" fmla="*/ 1652482 w 2342511"/>
              <a:gd name="connsiteY5" fmla="*/ 1695765 h 1925725"/>
              <a:gd name="connsiteX6" fmla="*/ 1141543 w 2342511"/>
              <a:gd name="connsiteY6" fmla="*/ 1917925 h 1925725"/>
              <a:gd name="connsiteX7" fmla="*/ 879069 w 2342511"/>
              <a:gd name="connsiteY7" fmla="*/ 1784048 h 1925725"/>
              <a:gd name="connsiteX8" fmla="*/ 91037 w 2342511"/>
              <a:gd name="connsiteY8" fmla="*/ 795005 h 1925725"/>
              <a:gd name="connsiteX9" fmla="*/ 7800 w 2342511"/>
              <a:gd name="connsiteY9" fmla="*/ 418347 h 1925725"/>
              <a:gd name="connsiteX10" fmla="*/ 490133 w 2342511"/>
              <a:gd name="connsiteY10" fmla="*/ 2293 h 1925725"/>
              <a:gd name="connsiteX11" fmla="*/ 1811468 w 2342511"/>
              <a:gd name="connsiteY11" fmla="*/ 1645 h 1925725"/>
              <a:gd name="connsiteX12" fmla="*/ 1824476 w 2342511"/>
              <a:gd name="connsiteY12" fmla="*/ 0 h 1925725"/>
              <a:gd name="connsiteX13" fmla="*/ 1846443 w 2342511"/>
              <a:gd name="connsiteY13" fmla="*/ 1645 h 1925725"/>
              <a:gd name="connsiteX14" fmla="*/ 1861713 w 2342511"/>
              <a:gd name="connsiteY14" fmla="*/ 1645 h 1925725"/>
              <a:gd name="connsiteX15" fmla="*/ 1861713 w 2342511"/>
              <a:gd name="connsiteY15" fmla="*/ 2789 h 1925725"/>
              <a:gd name="connsiteX16" fmla="*/ 1926279 w 2342511"/>
              <a:gd name="connsiteY16" fmla="*/ 7623 h 1925725"/>
              <a:gd name="connsiteX0" fmla="*/ 1926279 w 2342511"/>
              <a:gd name="connsiteY0" fmla="*/ 5978 h 1924080"/>
              <a:gd name="connsiteX1" fmla="*/ 2334711 w 2342511"/>
              <a:gd name="connsiteY1" fmla="*/ 590114 h 1924080"/>
              <a:gd name="connsiteX2" fmla="*/ 2261515 w 2342511"/>
              <a:gd name="connsiteY2" fmla="*/ 776387 h 1924080"/>
              <a:gd name="connsiteX3" fmla="*/ 2241232 w 2342511"/>
              <a:gd name="connsiteY3" fmla="*/ 801857 h 1924080"/>
              <a:gd name="connsiteX4" fmla="*/ 1667464 w 2342511"/>
              <a:gd name="connsiteY4" fmla="*/ 1665074 h 1924080"/>
              <a:gd name="connsiteX5" fmla="*/ 1652482 w 2342511"/>
              <a:gd name="connsiteY5" fmla="*/ 1694120 h 1924080"/>
              <a:gd name="connsiteX6" fmla="*/ 1141543 w 2342511"/>
              <a:gd name="connsiteY6" fmla="*/ 1916280 h 1924080"/>
              <a:gd name="connsiteX7" fmla="*/ 879069 w 2342511"/>
              <a:gd name="connsiteY7" fmla="*/ 1782403 h 1924080"/>
              <a:gd name="connsiteX8" fmla="*/ 91037 w 2342511"/>
              <a:gd name="connsiteY8" fmla="*/ 793360 h 1924080"/>
              <a:gd name="connsiteX9" fmla="*/ 7800 w 2342511"/>
              <a:gd name="connsiteY9" fmla="*/ 416702 h 1924080"/>
              <a:gd name="connsiteX10" fmla="*/ 490133 w 2342511"/>
              <a:gd name="connsiteY10" fmla="*/ 648 h 1924080"/>
              <a:gd name="connsiteX11" fmla="*/ 1811468 w 2342511"/>
              <a:gd name="connsiteY11" fmla="*/ 0 h 1924080"/>
              <a:gd name="connsiteX12" fmla="*/ 1846443 w 2342511"/>
              <a:gd name="connsiteY12" fmla="*/ 0 h 1924080"/>
              <a:gd name="connsiteX13" fmla="*/ 1861713 w 2342511"/>
              <a:gd name="connsiteY13" fmla="*/ 0 h 1924080"/>
              <a:gd name="connsiteX14" fmla="*/ 1861713 w 2342511"/>
              <a:gd name="connsiteY14" fmla="*/ 1144 h 1924080"/>
              <a:gd name="connsiteX15" fmla="*/ 1926279 w 2342511"/>
              <a:gd name="connsiteY15" fmla="*/ 5978 h 1924080"/>
              <a:gd name="connsiteX0" fmla="*/ 1926279 w 2342511"/>
              <a:gd name="connsiteY0" fmla="*/ 5978 h 1924080"/>
              <a:gd name="connsiteX1" fmla="*/ 2334711 w 2342511"/>
              <a:gd name="connsiteY1" fmla="*/ 590114 h 1924080"/>
              <a:gd name="connsiteX2" fmla="*/ 2261515 w 2342511"/>
              <a:gd name="connsiteY2" fmla="*/ 776387 h 1924080"/>
              <a:gd name="connsiteX3" fmla="*/ 2241232 w 2342511"/>
              <a:gd name="connsiteY3" fmla="*/ 801857 h 1924080"/>
              <a:gd name="connsiteX4" fmla="*/ 1667464 w 2342511"/>
              <a:gd name="connsiteY4" fmla="*/ 1665074 h 1924080"/>
              <a:gd name="connsiteX5" fmla="*/ 1652482 w 2342511"/>
              <a:gd name="connsiteY5" fmla="*/ 1694120 h 1924080"/>
              <a:gd name="connsiteX6" fmla="*/ 1141543 w 2342511"/>
              <a:gd name="connsiteY6" fmla="*/ 1916280 h 1924080"/>
              <a:gd name="connsiteX7" fmla="*/ 879069 w 2342511"/>
              <a:gd name="connsiteY7" fmla="*/ 1782403 h 1924080"/>
              <a:gd name="connsiteX8" fmla="*/ 91037 w 2342511"/>
              <a:gd name="connsiteY8" fmla="*/ 793360 h 1924080"/>
              <a:gd name="connsiteX9" fmla="*/ 7800 w 2342511"/>
              <a:gd name="connsiteY9" fmla="*/ 416702 h 1924080"/>
              <a:gd name="connsiteX10" fmla="*/ 490133 w 2342511"/>
              <a:gd name="connsiteY10" fmla="*/ 648 h 1924080"/>
              <a:gd name="connsiteX11" fmla="*/ 1846443 w 2342511"/>
              <a:gd name="connsiteY11" fmla="*/ 0 h 1924080"/>
              <a:gd name="connsiteX12" fmla="*/ 1861713 w 2342511"/>
              <a:gd name="connsiteY12" fmla="*/ 0 h 1924080"/>
              <a:gd name="connsiteX13" fmla="*/ 1861713 w 2342511"/>
              <a:gd name="connsiteY13" fmla="*/ 1144 h 1924080"/>
              <a:gd name="connsiteX14" fmla="*/ 1926279 w 2342511"/>
              <a:gd name="connsiteY14" fmla="*/ 5978 h 1924080"/>
              <a:gd name="connsiteX0" fmla="*/ 1926279 w 2342511"/>
              <a:gd name="connsiteY0" fmla="*/ 5978 h 1924080"/>
              <a:gd name="connsiteX1" fmla="*/ 2334711 w 2342511"/>
              <a:gd name="connsiteY1" fmla="*/ 590114 h 1924080"/>
              <a:gd name="connsiteX2" fmla="*/ 2261515 w 2342511"/>
              <a:gd name="connsiteY2" fmla="*/ 776387 h 1924080"/>
              <a:gd name="connsiteX3" fmla="*/ 2241232 w 2342511"/>
              <a:gd name="connsiteY3" fmla="*/ 801857 h 1924080"/>
              <a:gd name="connsiteX4" fmla="*/ 1667464 w 2342511"/>
              <a:gd name="connsiteY4" fmla="*/ 1665074 h 1924080"/>
              <a:gd name="connsiteX5" fmla="*/ 1652482 w 2342511"/>
              <a:gd name="connsiteY5" fmla="*/ 1694120 h 1924080"/>
              <a:gd name="connsiteX6" fmla="*/ 1141543 w 2342511"/>
              <a:gd name="connsiteY6" fmla="*/ 1916280 h 1924080"/>
              <a:gd name="connsiteX7" fmla="*/ 879069 w 2342511"/>
              <a:gd name="connsiteY7" fmla="*/ 1782403 h 1924080"/>
              <a:gd name="connsiteX8" fmla="*/ 91037 w 2342511"/>
              <a:gd name="connsiteY8" fmla="*/ 793360 h 1924080"/>
              <a:gd name="connsiteX9" fmla="*/ 7800 w 2342511"/>
              <a:gd name="connsiteY9" fmla="*/ 416702 h 1924080"/>
              <a:gd name="connsiteX10" fmla="*/ 490133 w 2342511"/>
              <a:gd name="connsiteY10" fmla="*/ 648 h 1924080"/>
              <a:gd name="connsiteX11" fmla="*/ 1846443 w 2342511"/>
              <a:gd name="connsiteY11" fmla="*/ 0 h 1924080"/>
              <a:gd name="connsiteX12" fmla="*/ 1861713 w 2342511"/>
              <a:gd name="connsiteY12" fmla="*/ 0 h 1924080"/>
              <a:gd name="connsiteX13" fmla="*/ 1926279 w 2342511"/>
              <a:gd name="connsiteY13" fmla="*/ 5978 h 1924080"/>
              <a:gd name="connsiteX0" fmla="*/ 1926279 w 2342511"/>
              <a:gd name="connsiteY0" fmla="*/ 5978 h 1924080"/>
              <a:gd name="connsiteX1" fmla="*/ 2334711 w 2342511"/>
              <a:gd name="connsiteY1" fmla="*/ 590114 h 1924080"/>
              <a:gd name="connsiteX2" fmla="*/ 2261515 w 2342511"/>
              <a:gd name="connsiteY2" fmla="*/ 776387 h 1924080"/>
              <a:gd name="connsiteX3" fmla="*/ 1667464 w 2342511"/>
              <a:gd name="connsiteY3" fmla="*/ 1665074 h 1924080"/>
              <a:gd name="connsiteX4" fmla="*/ 1652482 w 2342511"/>
              <a:gd name="connsiteY4" fmla="*/ 1694120 h 1924080"/>
              <a:gd name="connsiteX5" fmla="*/ 1141543 w 2342511"/>
              <a:gd name="connsiteY5" fmla="*/ 1916280 h 1924080"/>
              <a:gd name="connsiteX6" fmla="*/ 879069 w 2342511"/>
              <a:gd name="connsiteY6" fmla="*/ 1782403 h 1924080"/>
              <a:gd name="connsiteX7" fmla="*/ 91037 w 2342511"/>
              <a:gd name="connsiteY7" fmla="*/ 793360 h 1924080"/>
              <a:gd name="connsiteX8" fmla="*/ 7800 w 2342511"/>
              <a:gd name="connsiteY8" fmla="*/ 416702 h 1924080"/>
              <a:gd name="connsiteX9" fmla="*/ 490133 w 2342511"/>
              <a:gd name="connsiteY9" fmla="*/ 648 h 1924080"/>
              <a:gd name="connsiteX10" fmla="*/ 1846443 w 2342511"/>
              <a:gd name="connsiteY10" fmla="*/ 0 h 1924080"/>
              <a:gd name="connsiteX11" fmla="*/ 1861713 w 2342511"/>
              <a:gd name="connsiteY11" fmla="*/ 0 h 1924080"/>
              <a:gd name="connsiteX12" fmla="*/ 1926279 w 2342511"/>
              <a:gd name="connsiteY12" fmla="*/ 5978 h 1924080"/>
              <a:gd name="connsiteX0" fmla="*/ 1926279 w 2342511"/>
              <a:gd name="connsiteY0" fmla="*/ 5978 h 1924080"/>
              <a:gd name="connsiteX1" fmla="*/ 2334711 w 2342511"/>
              <a:gd name="connsiteY1" fmla="*/ 590114 h 1924080"/>
              <a:gd name="connsiteX2" fmla="*/ 2261515 w 2342511"/>
              <a:gd name="connsiteY2" fmla="*/ 776387 h 1924080"/>
              <a:gd name="connsiteX3" fmla="*/ 1652482 w 2342511"/>
              <a:gd name="connsiteY3" fmla="*/ 1694120 h 1924080"/>
              <a:gd name="connsiteX4" fmla="*/ 1141543 w 2342511"/>
              <a:gd name="connsiteY4" fmla="*/ 1916280 h 1924080"/>
              <a:gd name="connsiteX5" fmla="*/ 879069 w 2342511"/>
              <a:gd name="connsiteY5" fmla="*/ 1782403 h 1924080"/>
              <a:gd name="connsiteX6" fmla="*/ 91037 w 2342511"/>
              <a:gd name="connsiteY6" fmla="*/ 793360 h 1924080"/>
              <a:gd name="connsiteX7" fmla="*/ 7800 w 2342511"/>
              <a:gd name="connsiteY7" fmla="*/ 416702 h 1924080"/>
              <a:gd name="connsiteX8" fmla="*/ 490133 w 2342511"/>
              <a:gd name="connsiteY8" fmla="*/ 648 h 1924080"/>
              <a:gd name="connsiteX9" fmla="*/ 1846443 w 2342511"/>
              <a:gd name="connsiteY9" fmla="*/ 0 h 1924080"/>
              <a:gd name="connsiteX10" fmla="*/ 1861713 w 2342511"/>
              <a:gd name="connsiteY10" fmla="*/ 0 h 1924080"/>
              <a:gd name="connsiteX11" fmla="*/ 1926279 w 2342511"/>
              <a:gd name="connsiteY11" fmla="*/ 5978 h 192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42511" h="1924080">
                <a:moveTo>
                  <a:pt x="1926279" y="5978"/>
                </a:moveTo>
                <a:cubicBezTo>
                  <a:pt x="2200370" y="54497"/>
                  <a:pt x="2383231" y="316024"/>
                  <a:pt x="2334711" y="590114"/>
                </a:cubicBezTo>
                <a:cubicBezTo>
                  <a:pt x="2322581" y="658637"/>
                  <a:pt x="2297139" y="721458"/>
                  <a:pt x="2261515" y="776387"/>
                </a:cubicBezTo>
                <a:lnTo>
                  <a:pt x="1652482" y="1694120"/>
                </a:lnTo>
                <a:cubicBezTo>
                  <a:pt x="1545611" y="1858908"/>
                  <a:pt x="1347111" y="1952669"/>
                  <a:pt x="1141543" y="1916280"/>
                </a:cubicBezTo>
                <a:cubicBezTo>
                  <a:pt x="1038759" y="1898085"/>
                  <a:pt x="948804" y="1849936"/>
                  <a:pt x="879069" y="1782403"/>
                </a:cubicBezTo>
                <a:lnTo>
                  <a:pt x="91037" y="793360"/>
                </a:lnTo>
                <a:cubicBezTo>
                  <a:pt x="17125" y="687652"/>
                  <a:pt x="-16460" y="553748"/>
                  <a:pt x="7800" y="416702"/>
                </a:cubicBezTo>
                <a:cubicBezTo>
                  <a:pt x="50254" y="176873"/>
                  <a:pt x="255792" y="6892"/>
                  <a:pt x="490133" y="648"/>
                </a:cubicBezTo>
                <a:lnTo>
                  <a:pt x="1846443" y="0"/>
                </a:lnTo>
                <a:lnTo>
                  <a:pt x="1861713" y="0"/>
                </a:lnTo>
                <a:lnTo>
                  <a:pt x="1926279" y="5978"/>
                </a:lnTo>
                <a:close/>
              </a:path>
            </a:pathLst>
          </a:custGeom>
          <a:noFill/>
          <a:ln w="76200">
            <a:solidFill>
              <a:srgbClr val="81C784">
                <a:alpha val="7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C7A4A2B6-AE46-401E-A673-4ED8FA0559D4}"/>
              </a:ext>
            </a:extLst>
          </p:cNvPr>
          <p:cNvSpPr/>
          <p:nvPr/>
        </p:nvSpPr>
        <p:spPr>
          <a:xfrm rot="20717139">
            <a:off x="6114739" y="1721203"/>
            <a:ext cx="1009902" cy="2149661"/>
          </a:xfrm>
          <a:custGeom>
            <a:avLst/>
            <a:gdLst>
              <a:gd name="connsiteX0" fmla="*/ 632472 w 1009902"/>
              <a:gd name="connsiteY0" fmla="*/ 16652 h 2149661"/>
              <a:gd name="connsiteX1" fmla="*/ 1003449 w 1009902"/>
              <a:gd name="connsiteY1" fmla="*/ 432333 h 2149661"/>
              <a:gd name="connsiteX2" fmla="*/ 1005181 w 1009902"/>
              <a:gd name="connsiteY2" fmla="*/ 471511 h 2149661"/>
              <a:gd name="connsiteX3" fmla="*/ 1009902 w 1009902"/>
              <a:gd name="connsiteY3" fmla="*/ 471511 h 2149661"/>
              <a:gd name="connsiteX4" fmla="*/ 1009902 w 1009902"/>
              <a:gd name="connsiteY4" fmla="*/ 1655962 h 2149661"/>
              <a:gd name="connsiteX5" fmla="*/ 1006749 w 1009902"/>
              <a:gd name="connsiteY5" fmla="*/ 1655962 h 2149661"/>
              <a:gd name="connsiteX6" fmla="*/ 1007489 w 1009902"/>
              <a:gd name="connsiteY6" fmla="*/ 1672710 h 2149661"/>
              <a:gd name="connsiteX7" fmla="*/ 991593 w 1009902"/>
              <a:gd name="connsiteY7" fmla="*/ 1773554 h 2149661"/>
              <a:gd name="connsiteX8" fmla="*/ 376106 w 1009902"/>
              <a:gd name="connsiteY8" fmla="*/ 2133009 h 2149661"/>
              <a:gd name="connsiteX9" fmla="*/ 756 w 1009902"/>
              <a:gd name="connsiteY9" fmla="*/ 1618365 h 2149661"/>
              <a:gd name="connsiteX10" fmla="*/ 3153 w 1009902"/>
              <a:gd name="connsiteY10" fmla="*/ 1603155 h 2149661"/>
              <a:gd name="connsiteX11" fmla="*/ 3153 w 1009902"/>
              <a:gd name="connsiteY11" fmla="*/ 523641 h 2149661"/>
              <a:gd name="connsiteX12" fmla="*/ 1089 w 1009902"/>
              <a:gd name="connsiteY12" fmla="*/ 476950 h 2149661"/>
              <a:gd name="connsiteX13" fmla="*/ 16985 w 1009902"/>
              <a:gd name="connsiteY13" fmla="*/ 376107 h 2149661"/>
              <a:gd name="connsiteX14" fmla="*/ 632472 w 1009902"/>
              <a:gd name="connsiteY14" fmla="*/ 16652 h 2149661"/>
              <a:gd name="connsiteX0" fmla="*/ 632472 w 1009902"/>
              <a:gd name="connsiteY0" fmla="*/ 16652 h 2149661"/>
              <a:gd name="connsiteX1" fmla="*/ 1003449 w 1009902"/>
              <a:gd name="connsiteY1" fmla="*/ 432333 h 2149661"/>
              <a:gd name="connsiteX2" fmla="*/ 1005181 w 1009902"/>
              <a:gd name="connsiteY2" fmla="*/ 471511 h 2149661"/>
              <a:gd name="connsiteX3" fmla="*/ 1009902 w 1009902"/>
              <a:gd name="connsiteY3" fmla="*/ 1655962 h 2149661"/>
              <a:gd name="connsiteX4" fmla="*/ 1006749 w 1009902"/>
              <a:gd name="connsiteY4" fmla="*/ 1655962 h 2149661"/>
              <a:gd name="connsiteX5" fmla="*/ 1007489 w 1009902"/>
              <a:gd name="connsiteY5" fmla="*/ 1672710 h 2149661"/>
              <a:gd name="connsiteX6" fmla="*/ 991593 w 1009902"/>
              <a:gd name="connsiteY6" fmla="*/ 1773554 h 2149661"/>
              <a:gd name="connsiteX7" fmla="*/ 376106 w 1009902"/>
              <a:gd name="connsiteY7" fmla="*/ 2133009 h 2149661"/>
              <a:gd name="connsiteX8" fmla="*/ 756 w 1009902"/>
              <a:gd name="connsiteY8" fmla="*/ 1618365 h 2149661"/>
              <a:gd name="connsiteX9" fmla="*/ 3153 w 1009902"/>
              <a:gd name="connsiteY9" fmla="*/ 1603155 h 2149661"/>
              <a:gd name="connsiteX10" fmla="*/ 3153 w 1009902"/>
              <a:gd name="connsiteY10" fmla="*/ 523641 h 2149661"/>
              <a:gd name="connsiteX11" fmla="*/ 1089 w 1009902"/>
              <a:gd name="connsiteY11" fmla="*/ 476950 h 2149661"/>
              <a:gd name="connsiteX12" fmla="*/ 16985 w 1009902"/>
              <a:gd name="connsiteY12" fmla="*/ 376107 h 2149661"/>
              <a:gd name="connsiteX13" fmla="*/ 632472 w 1009902"/>
              <a:gd name="connsiteY13" fmla="*/ 16652 h 2149661"/>
              <a:gd name="connsiteX0" fmla="*/ 632472 w 1009902"/>
              <a:gd name="connsiteY0" fmla="*/ 16652 h 2149661"/>
              <a:gd name="connsiteX1" fmla="*/ 1003449 w 1009902"/>
              <a:gd name="connsiteY1" fmla="*/ 432333 h 2149661"/>
              <a:gd name="connsiteX2" fmla="*/ 1005181 w 1009902"/>
              <a:gd name="connsiteY2" fmla="*/ 471511 h 2149661"/>
              <a:gd name="connsiteX3" fmla="*/ 1009902 w 1009902"/>
              <a:gd name="connsiteY3" fmla="*/ 1655962 h 2149661"/>
              <a:gd name="connsiteX4" fmla="*/ 1007489 w 1009902"/>
              <a:gd name="connsiteY4" fmla="*/ 1672710 h 2149661"/>
              <a:gd name="connsiteX5" fmla="*/ 991593 w 1009902"/>
              <a:gd name="connsiteY5" fmla="*/ 1773554 h 2149661"/>
              <a:gd name="connsiteX6" fmla="*/ 376106 w 1009902"/>
              <a:gd name="connsiteY6" fmla="*/ 2133009 h 2149661"/>
              <a:gd name="connsiteX7" fmla="*/ 756 w 1009902"/>
              <a:gd name="connsiteY7" fmla="*/ 1618365 h 2149661"/>
              <a:gd name="connsiteX8" fmla="*/ 3153 w 1009902"/>
              <a:gd name="connsiteY8" fmla="*/ 1603155 h 2149661"/>
              <a:gd name="connsiteX9" fmla="*/ 3153 w 1009902"/>
              <a:gd name="connsiteY9" fmla="*/ 523641 h 2149661"/>
              <a:gd name="connsiteX10" fmla="*/ 1089 w 1009902"/>
              <a:gd name="connsiteY10" fmla="*/ 476950 h 2149661"/>
              <a:gd name="connsiteX11" fmla="*/ 16985 w 1009902"/>
              <a:gd name="connsiteY11" fmla="*/ 376107 h 2149661"/>
              <a:gd name="connsiteX12" fmla="*/ 632472 w 1009902"/>
              <a:gd name="connsiteY12" fmla="*/ 16652 h 2149661"/>
              <a:gd name="connsiteX0" fmla="*/ 632472 w 1009902"/>
              <a:gd name="connsiteY0" fmla="*/ 16652 h 2149661"/>
              <a:gd name="connsiteX1" fmla="*/ 1003449 w 1009902"/>
              <a:gd name="connsiteY1" fmla="*/ 432333 h 2149661"/>
              <a:gd name="connsiteX2" fmla="*/ 1005181 w 1009902"/>
              <a:gd name="connsiteY2" fmla="*/ 471511 h 2149661"/>
              <a:gd name="connsiteX3" fmla="*/ 1009902 w 1009902"/>
              <a:gd name="connsiteY3" fmla="*/ 1655962 h 2149661"/>
              <a:gd name="connsiteX4" fmla="*/ 991593 w 1009902"/>
              <a:gd name="connsiteY4" fmla="*/ 1773554 h 2149661"/>
              <a:gd name="connsiteX5" fmla="*/ 376106 w 1009902"/>
              <a:gd name="connsiteY5" fmla="*/ 2133009 h 2149661"/>
              <a:gd name="connsiteX6" fmla="*/ 756 w 1009902"/>
              <a:gd name="connsiteY6" fmla="*/ 1618365 h 2149661"/>
              <a:gd name="connsiteX7" fmla="*/ 3153 w 1009902"/>
              <a:gd name="connsiteY7" fmla="*/ 1603155 h 2149661"/>
              <a:gd name="connsiteX8" fmla="*/ 3153 w 1009902"/>
              <a:gd name="connsiteY8" fmla="*/ 523641 h 2149661"/>
              <a:gd name="connsiteX9" fmla="*/ 1089 w 1009902"/>
              <a:gd name="connsiteY9" fmla="*/ 476950 h 2149661"/>
              <a:gd name="connsiteX10" fmla="*/ 16985 w 1009902"/>
              <a:gd name="connsiteY10" fmla="*/ 376107 h 2149661"/>
              <a:gd name="connsiteX11" fmla="*/ 632472 w 1009902"/>
              <a:gd name="connsiteY11" fmla="*/ 16652 h 2149661"/>
              <a:gd name="connsiteX0" fmla="*/ 632472 w 1009902"/>
              <a:gd name="connsiteY0" fmla="*/ 16652 h 2149661"/>
              <a:gd name="connsiteX1" fmla="*/ 1003449 w 1009902"/>
              <a:gd name="connsiteY1" fmla="*/ 432333 h 2149661"/>
              <a:gd name="connsiteX2" fmla="*/ 1005181 w 1009902"/>
              <a:gd name="connsiteY2" fmla="*/ 471511 h 2149661"/>
              <a:gd name="connsiteX3" fmla="*/ 1009902 w 1009902"/>
              <a:gd name="connsiteY3" fmla="*/ 1655962 h 2149661"/>
              <a:gd name="connsiteX4" fmla="*/ 991593 w 1009902"/>
              <a:gd name="connsiteY4" fmla="*/ 1773554 h 2149661"/>
              <a:gd name="connsiteX5" fmla="*/ 376106 w 1009902"/>
              <a:gd name="connsiteY5" fmla="*/ 2133009 h 2149661"/>
              <a:gd name="connsiteX6" fmla="*/ 756 w 1009902"/>
              <a:gd name="connsiteY6" fmla="*/ 1618365 h 2149661"/>
              <a:gd name="connsiteX7" fmla="*/ 3153 w 1009902"/>
              <a:gd name="connsiteY7" fmla="*/ 523641 h 2149661"/>
              <a:gd name="connsiteX8" fmla="*/ 1089 w 1009902"/>
              <a:gd name="connsiteY8" fmla="*/ 476950 h 2149661"/>
              <a:gd name="connsiteX9" fmla="*/ 16985 w 1009902"/>
              <a:gd name="connsiteY9" fmla="*/ 376107 h 2149661"/>
              <a:gd name="connsiteX10" fmla="*/ 632472 w 1009902"/>
              <a:gd name="connsiteY10" fmla="*/ 16652 h 2149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9902" h="2149661">
                <a:moveTo>
                  <a:pt x="632472" y="16652"/>
                </a:moveTo>
                <a:cubicBezTo>
                  <a:pt x="834390" y="69678"/>
                  <a:pt x="975394" y="237938"/>
                  <a:pt x="1003449" y="432333"/>
                </a:cubicBezTo>
                <a:cubicBezTo>
                  <a:pt x="1004026" y="445392"/>
                  <a:pt x="1004604" y="458452"/>
                  <a:pt x="1005181" y="471511"/>
                </a:cubicBezTo>
                <a:cubicBezTo>
                  <a:pt x="1006755" y="866328"/>
                  <a:pt x="1008328" y="1261145"/>
                  <a:pt x="1009902" y="1655962"/>
                </a:cubicBezTo>
                <a:lnTo>
                  <a:pt x="991593" y="1773554"/>
                </a:lnTo>
                <a:cubicBezTo>
                  <a:pt x="920892" y="2042777"/>
                  <a:pt x="645330" y="2203710"/>
                  <a:pt x="376106" y="2133009"/>
                </a:cubicBezTo>
                <a:cubicBezTo>
                  <a:pt x="140536" y="2071145"/>
                  <a:pt x="-12125" y="1852435"/>
                  <a:pt x="756" y="1618365"/>
                </a:cubicBezTo>
                <a:lnTo>
                  <a:pt x="3153" y="523641"/>
                </a:lnTo>
                <a:lnTo>
                  <a:pt x="1089" y="476950"/>
                </a:lnTo>
                <a:cubicBezTo>
                  <a:pt x="2929" y="443512"/>
                  <a:pt x="8147" y="409760"/>
                  <a:pt x="16985" y="376107"/>
                </a:cubicBezTo>
                <a:cubicBezTo>
                  <a:pt x="87687" y="106884"/>
                  <a:pt x="363249" y="-54050"/>
                  <a:pt x="632472" y="16652"/>
                </a:cubicBezTo>
                <a:close/>
              </a:path>
            </a:pathLst>
          </a:custGeom>
          <a:noFill/>
          <a:ln w="76200">
            <a:solidFill>
              <a:srgbClr val="81C784">
                <a:alpha val="7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E2C77603-A216-44F3-B651-B1B5DADDB2A8}"/>
              </a:ext>
            </a:extLst>
          </p:cNvPr>
          <p:cNvSpPr/>
          <p:nvPr/>
        </p:nvSpPr>
        <p:spPr>
          <a:xfrm rot="766955">
            <a:off x="5361562" y="3904109"/>
            <a:ext cx="1009902" cy="2149661"/>
          </a:xfrm>
          <a:custGeom>
            <a:avLst/>
            <a:gdLst>
              <a:gd name="connsiteX0" fmla="*/ 632472 w 1009902"/>
              <a:gd name="connsiteY0" fmla="*/ 16652 h 2149661"/>
              <a:gd name="connsiteX1" fmla="*/ 1003449 w 1009902"/>
              <a:gd name="connsiteY1" fmla="*/ 432333 h 2149661"/>
              <a:gd name="connsiteX2" fmla="*/ 1005181 w 1009902"/>
              <a:gd name="connsiteY2" fmla="*/ 471511 h 2149661"/>
              <a:gd name="connsiteX3" fmla="*/ 1009902 w 1009902"/>
              <a:gd name="connsiteY3" fmla="*/ 471511 h 2149661"/>
              <a:gd name="connsiteX4" fmla="*/ 1009902 w 1009902"/>
              <a:gd name="connsiteY4" fmla="*/ 1655962 h 2149661"/>
              <a:gd name="connsiteX5" fmla="*/ 1006749 w 1009902"/>
              <a:gd name="connsiteY5" fmla="*/ 1655962 h 2149661"/>
              <a:gd name="connsiteX6" fmla="*/ 1007489 w 1009902"/>
              <a:gd name="connsiteY6" fmla="*/ 1672710 h 2149661"/>
              <a:gd name="connsiteX7" fmla="*/ 991593 w 1009902"/>
              <a:gd name="connsiteY7" fmla="*/ 1773554 h 2149661"/>
              <a:gd name="connsiteX8" fmla="*/ 376106 w 1009902"/>
              <a:gd name="connsiteY8" fmla="*/ 2133009 h 2149661"/>
              <a:gd name="connsiteX9" fmla="*/ 756 w 1009902"/>
              <a:gd name="connsiteY9" fmla="*/ 1618365 h 2149661"/>
              <a:gd name="connsiteX10" fmla="*/ 3153 w 1009902"/>
              <a:gd name="connsiteY10" fmla="*/ 1603155 h 2149661"/>
              <a:gd name="connsiteX11" fmla="*/ 3153 w 1009902"/>
              <a:gd name="connsiteY11" fmla="*/ 523641 h 2149661"/>
              <a:gd name="connsiteX12" fmla="*/ 1089 w 1009902"/>
              <a:gd name="connsiteY12" fmla="*/ 476950 h 2149661"/>
              <a:gd name="connsiteX13" fmla="*/ 16985 w 1009902"/>
              <a:gd name="connsiteY13" fmla="*/ 376107 h 2149661"/>
              <a:gd name="connsiteX14" fmla="*/ 632472 w 1009902"/>
              <a:gd name="connsiteY14" fmla="*/ 16652 h 2149661"/>
              <a:gd name="connsiteX0" fmla="*/ 632472 w 1009902"/>
              <a:gd name="connsiteY0" fmla="*/ 16652 h 2149661"/>
              <a:gd name="connsiteX1" fmla="*/ 1003449 w 1009902"/>
              <a:gd name="connsiteY1" fmla="*/ 432333 h 2149661"/>
              <a:gd name="connsiteX2" fmla="*/ 1005181 w 1009902"/>
              <a:gd name="connsiteY2" fmla="*/ 471511 h 2149661"/>
              <a:gd name="connsiteX3" fmla="*/ 1009902 w 1009902"/>
              <a:gd name="connsiteY3" fmla="*/ 1655962 h 2149661"/>
              <a:gd name="connsiteX4" fmla="*/ 1006749 w 1009902"/>
              <a:gd name="connsiteY4" fmla="*/ 1655962 h 2149661"/>
              <a:gd name="connsiteX5" fmla="*/ 1007489 w 1009902"/>
              <a:gd name="connsiteY5" fmla="*/ 1672710 h 2149661"/>
              <a:gd name="connsiteX6" fmla="*/ 991593 w 1009902"/>
              <a:gd name="connsiteY6" fmla="*/ 1773554 h 2149661"/>
              <a:gd name="connsiteX7" fmla="*/ 376106 w 1009902"/>
              <a:gd name="connsiteY7" fmla="*/ 2133009 h 2149661"/>
              <a:gd name="connsiteX8" fmla="*/ 756 w 1009902"/>
              <a:gd name="connsiteY8" fmla="*/ 1618365 h 2149661"/>
              <a:gd name="connsiteX9" fmla="*/ 3153 w 1009902"/>
              <a:gd name="connsiteY9" fmla="*/ 1603155 h 2149661"/>
              <a:gd name="connsiteX10" fmla="*/ 3153 w 1009902"/>
              <a:gd name="connsiteY10" fmla="*/ 523641 h 2149661"/>
              <a:gd name="connsiteX11" fmla="*/ 1089 w 1009902"/>
              <a:gd name="connsiteY11" fmla="*/ 476950 h 2149661"/>
              <a:gd name="connsiteX12" fmla="*/ 16985 w 1009902"/>
              <a:gd name="connsiteY12" fmla="*/ 376107 h 2149661"/>
              <a:gd name="connsiteX13" fmla="*/ 632472 w 1009902"/>
              <a:gd name="connsiteY13" fmla="*/ 16652 h 2149661"/>
              <a:gd name="connsiteX0" fmla="*/ 632472 w 1009902"/>
              <a:gd name="connsiteY0" fmla="*/ 16652 h 2149661"/>
              <a:gd name="connsiteX1" fmla="*/ 1003449 w 1009902"/>
              <a:gd name="connsiteY1" fmla="*/ 432333 h 2149661"/>
              <a:gd name="connsiteX2" fmla="*/ 1005181 w 1009902"/>
              <a:gd name="connsiteY2" fmla="*/ 471511 h 2149661"/>
              <a:gd name="connsiteX3" fmla="*/ 1009902 w 1009902"/>
              <a:gd name="connsiteY3" fmla="*/ 1655962 h 2149661"/>
              <a:gd name="connsiteX4" fmla="*/ 1007489 w 1009902"/>
              <a:gd name="connsiteY4" fmla="*/ 1672710 h 2149661"/>
              <a:gd name="connsiteX5" fmla="*/ 991593 w 1009902"/>
              <a:gd name="connsiteY5" fmla="*/ 1773554 h 2149661"/>
              <a:gd name="connsiteX6" fmla="*/ 376106 w 1009902"/>
              <a:gd name="connsiteY6" fmla="*/ 2133009 h 2149661"/>
              <a:gd name="connsiteX7" fmla="*/ 756 w 1009902"/>
              <a:gd name="connsiteY7" fmla="*/ 1618365 h 2149661"/>
              <a:gd name="connsiteX8" fmla="*/ 3153 w 1009902"/>
              <a:gd name="connsiteY8" fmla="*/ 1603155 h 2149661"/>
              <a:gd name="connsiteX9" fmla="*/ 3153 w 1009902"/>
              <a:gd name="connsiteY9" fmla="*/ 523641 h 2149661"/>
              <a:gd name="connsiteX10" fmla="*/ 1089 w 1009902"/>
              <a:gd name="connsiteY10" fmla="*/ 476950 h 2149661"/>
              <a:gd name="connsiteX11" fmla="*/ 16985 w 1009902"/>
              <a:gd name="connsiteY11" fmla="*/ 376107 h 2149661"/>
              <a:gd name="connsiteX12" fmla="*/ 632472 w 1009902"/>
              <a:gd name="connsiteY12" fmla="*/ 16652 h 2149661"/>
              <a:gd name="connsiteX0" fmla="*/ 632472 w 1009902"/>
              <a:gd name="connsiteY0" fmla="*/ 16652 h 2149661"/>
              <a:gd name="connsiteX1" fmla="*/ 1003449 w 1009902"/>
              <a:gd name="connsiteY1" fmla="*/ 432333 h 2149661"/>
              <a:gd name="connsiteX2" fmla="*/ 1005181 w 1009902"/>
              <a:gd name="connsiteY2" fmla="*/ 471511 h 2149661"/>
              <a:gd name="connsiteX3" fmla="*/ 1009902 w 1009902"/>
              <a:gd name="connsiteY3" fmla="*/ 1655962 h 2149661"/>
              <a:gd name="connsiteX4" fmla="*/ 991593 w 1009902"/>
              <a:gd name="connsiteY4" fmla="*/ 1773554 h 2149661"/>
              <a:gd name="connsiteX5" fmla="*/ 376106 w 1009902"/>
              <a:gd name="connsiteY5" fmla="*/ 2133009 h 2149661"/>
              <a:gd name="connsiteX6" fmla="*/ 756 w 1009902"/>
              <a:gd name="connsiteY6" fmla="*/ 1618365 h 2149661"/>
              <a:gd name="connsiteX7" fmla="*/ 3153 w 1009902"/>
              <a:gd name="connsiteY7" fmla="*/ 1603155 h 2149661"/>
              <a:gd name="connsiteX8" fmla="*/ 3153 w 1009902"/>
              <a:gd name="connsiteY8" fmla="*/ 523641 h 2149661"/>
              <a:gd name="connsiteX9" fmla="*/ 1089 w 1009902"/>
              <a:gd name="connsiteY9" fmla="*/ 476950 h 2149661"/>
              <a:gd name="connsiteX10" fmla="*/ 16985 w 1009902"/>
              <a:gd name="connsiteY10" fmla="*/ 376107 h 2149661"/>
              <a:gd name="connsiteX11" fmla="*/ 632472 w 1009902"/>
              <a:gd name="connsiteY11" fmla="*/ 16652 h 2149661"/>
              <a:gd name="connsiteX0" fmla="*/ 632472 w 1009902"/>
              <a:gd name="connsiteY0" fmla="*/ 16652 h 2149661"/>
              <a:gd name="connsiteX1" fmla="*/ 1003449 w 1009902"/>
              <a:gd name="connsiteY1" fmla="*/ 432333 h 2149661"/>
              <a:gd name="connsiteX2" fmla="*/ 1005181 w 1009902"/>
              <a:gd name="connsiteY2" fmla="*/ 471511 h 2149661"/>
              <a:gd name="connsiteX3" fmla="*/ 1009902 w 1009902"/>
              <a:gd name="connsiteY3" fmla="*/ 1655962 h 2149661"/>
              <a:gd name="connsiteX4" fmla="*/ 991593 w 1009902"/>
              <a:gd name="connsiteY4" fmla="*/ 1773554 h 2149661"/>
              <a:gd name="connsiteX5" fmla="*/ 376106 w 1009902"/>
              <a:gd name="connsiteY5" fmla="*/ 2133009 h 2149661"/>
              <a:gd name="connsiteX6" fmla="*/ 756 w 1009902"/>
              <a:gd name="connsiteY6" fmla="*/ 1618365 h 2149661"/>
              <a:gd name="connsiteX7" fmla="*/ 3153 w 1009902"/>
              <a:gd name="connsiteY7" fmla="*/ 523641 h 2149661"/>
              <a:gd name="connsiteX8" fmla="*/ 1089 w 1009902"/>
              <a:gd name="connsiteY8" fmla="*/ 476950 h 2149661"/>
              <a:gd name="connsiteX9" fmla="*/ 16985 w 1009902"/>
              <a:gd name="connsiteY9" fmla="*/ 376107 h 2149661"/>
              <a:gd name="connsiteX10" fmla="*/ 632472 w 1009902"/>
              <a:gd name="connsiteY10" fmla="*/ 16652 h 2149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9902" h="2149661">
                <a:moveTo>
                  <a:pt x="632472" y="16652"/>
                </a:moveTo>
                <a:cubicBezTo>
                  <a:pt x="834390" y="69678"/>
                  <a:pt x="975394" y="237938"/>
                  <a:pt x="1003449" y="432333"/>
                </a:cubicBezTo>
                <a:cubicBezTo>
                  <a:pt x="1004026" y="445392"/>
                  <a:pt x="1004604" y="458452"/>
                  <a:pt x="1005181" y="471511"/>
                </a:cubicBezTo>
                <a:cubicBezTo>
                  <a:pt x="1006755" y="866328"/>
                  <a:pt x="1008328" y="1261145"/>
                  <a:pt x="1009902" y="1655962"/>
                </a:cubicBezTo>
                <a:lnTo>
                  <a:pt x="991593" y="1773554"/>
                </a:lnTo>
                <a:cubicBezTo>
                  <a:pt x="920892" y="2042777"/>
                  <a:pt x="645330" y="2203710"/>
                  <a:pt x="376106" y="2133009"/>
                </a:cubicBezTo>
                <a:cubicBezTo>
                  <a:pt x="140536" y="2071145"/>
                  <a:pt x="-12125" y="1852435"/>
                  <a:pt x="756" y="1618365"/>
                </a:cubicBezTo>
                <a:lnTo>
                  <a:pt x="3153" y="523641"/>
                </a:lnTo>
                <a:lnTo>
                  <a:pt x="1089" y="476950"/>
                </a:lnTo>
                <a:cubicBezTo>
                  <a:pt x="2929" y="443512"/>
                  <a:pt x="8147" y="409760"/>
                  <a:pt x="16985" y="376107"/>
                </a:cubicBezTo>
                <a:cubicBezTo>
                  <a:pt x="87687" y="106884"/>
                  <a:pt x="363249" y="-54050"/>
                  <a:pt x="632472" y="16652"/>
                </a:cubicBezTo>
                <a:close/>
              </a:path>
            </a:pathLst>
          </a:custGeom>
          <a:noFill/>
          <a:ln w="76200">
            <a:solidFill>
              <a:srgbClr val="81C784">
                <a:alpha val="7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7817D634-B660-42CD-A10E-424F069F2B1D}"/>
              </a:ext>
            </a:extLst>
          </p:cNvPr>
          <p:cNvSpPr/>
          <p:nvPr/>
        </p:nvSpPr>
        <p:spPr>
          <a:xfrm rot="7556840">
            <a:off x="4829047" y="2647545"/>
            <a:ext cx="2342511" cy="1924080"/>
          </a:xfrm>
          <a:custGeom>
            <a:avLst/>
            <a:gdLst>
              <a:gd name="connsiteX0" fmla="*/ 1926279 w 2342511"/>
              <a:gd name="connsiteY0" fmla="*/ 7623 h 1925725"/>
              <a:gd name="connsiteX1" fmla="*/ 2334711 w 2342511"/>
              <a:gd name="connsiteY1" fmla="*/ 591759 h 1925725"/>
              <a:gd name="connsiteX2" fmla="*/ 2261515 w 2342511"/>
              <a:gd name="connsiteY2" fmla="*/ 778032 h 1925725"/>
              <a:gd name="connsiteX3" fmla="*/ 2241232 w 2342511"/>
              <a:gd name="connsiteY3" fmla="*/ 803502 h 1925725"/>
              <a:gd name="connsiteX4" fmla="*/ 1667464 w 2342511"/>
              <a:gd name="connsiteY4" fmla="*/ 1666719 h 1925725"/>
              <a:gd name="connsiteX5" fmla="*/ 1652482 w 2342511"/>
              <a:gd name="connsiteY5" fmla="*/ 1695765 h 1925725"/>
              <a:gd name="connsiteX6" fmla="*/ 1141543 w 2342511"/>
              <a:gd name="connsiteY6" fmla="*/ 1917925 h 1925725"/>
              <a:gd name="connsiteX7" fmla="*/ 879069 w 2342511"/>
              <a:gd name="connsiteY7" fmla="*/ 1784048 h 1925725"/>
              <a:gd name="connsiteX8" fmla="*/ 851806 w 2342511"/>
              <a:gd name="connsiteY8" fmla="*/ 1752056 h 1925725"/>
              <a:gd name="connsiteX9" fmla="*/ 848912 w 2342511"/>
              <a:gd name="connsiteY9" fmla="*/ 1754351 h 1925725"/>
              <a:gd name="connsiteX10" fmla="*/ 103867 w 2342511"/>
              <a:gd name="connsiteY10" fmla="*/ 814458 h 1925725"/>
              <a:gd name="connsiteX11" fmla="*/ 106104 w 2342511"/>
              <a:gd name="connsiteY11" fmla="*/ 812685 h 1925725"/>
              <a:gd name="connsiteX12" fmla="*/ 91037 w 2342511"/>
              <a:gd name="connsiteY12" fmla="*/ 795005 h 1925725"/>
              <a:gd name="connsiteX13" fmla="*/ 7800 w 2342511"/>
              <a:gd name="connsiteY13" fmla="*/ 418347 h 1925725"/>
              <a:gd name="connsiteX14" fmla="*/ 490133 w 2342511"/>
              <a:gd name="connsiteY14" fmla="*/ 2293 h 1925725"/>
              <a:gd name="connsiteX15" fmla="*/ 512814 w 2342511"/>
              <a:gd name="connsiteY15" fmla="*/ 3991 h 1925725"/>
              <a:gd name="connsiteX16" fmla="*/ 512814 w 2342511"/>
              <a:gd name="connsiteY16" fmla="*/ 1645 h 1925725"/>
              <a:gd name="connsiteX17" fmla="*/ 1811468 w 2342511"/>
              <a:gd name="connsiteY17" fmla="*/ 1645 h 1925725"/>
              <a:gd name="connsiteX18" fmla="*/ 1824476 w 2342511"/>
              <a:gd name="connsiteY18" fmla="*/ 0 h 1925725"/>
              <a:gd name="connsiteX19" fmla="*/ 1846443 w 2342511"/>
              <a:gd name="connsiteY19" fmla="*/ 1645 h 1925725"/>
              <a:gd name="connsiteX20" fmla="*/ 1861713 w 2342511"/>
              <a:gd name="connsiteY20" fmla="*/ 1645 h 1925725"/>
              <a:gd name="connsiteX21" fmla="*/ 1861713 w 2342511"/>
              <a:gd name="connsiteY21" fmla="*/ 2789 h 1925725"/>
              <a:gd name="connsiteX0" fmla="*/ 1926279 w 2342511"/>
              <a:gd name="connsiteY0" fmla="*/ 7623 h 1925725"/>
              <a:gd name="connsiteX1" fmla="*/ 2334711 w 2342511"/>
              <a:gd name="connsiteY1" fmla="*/ 591759 h 1925725"/>
              <a:gd name="connsiteX2" fmla="*/ 2261515 w 2342511"/>
              <a:gd name="connsiteY2" fmla="*/ 778032 h 1925725"/>
              <a:gd name="connsiteX3" fmla="*/ 2241232 w 2342511"/>
              <a:gd name="connsiteY3" fmla="*/ 803502 h 1925725"/>
              <a:gd name="connsiteX4" fmla="*/ 1667464 w 2342511"/>
              <a:gd name="connsiteY4" fmla="*/ 1666719 h 1925725"/>
              <a:gd name="connsiteX5" fmla="*/ 1652482 w 2342511"/>
              <a:gd name="connsiteY5" fmla="*/ 1695765 h 1925725"/>
              <a:gd name="connsiteX6" fmla="*/ 1141543 w 2342511"/>
              <a:gd name="connsiteY6" fmla="*/ 1917925 h 1925725"/>
              <a:gd name="connsiteX7" fmla="*/ 879069 w 2342511"/>
              <a:gd name="connsiteY7" fmla="*/ 1784048 h 1925725"/>
              <a:gd name="connsiteX8" fmla="*/ 851806 w 2342511"/>
              <a:gd name="connsiteY8" fmla="*/ 1752056 h 1925725"/>
              <a:gd name="connsiteX9" fmla="*/ 848912 w 2342511"/>
              <a:gd name="connsiteY9" fmla="*/ 1754351 h 1925725"/>
              <a:gd name="connsiteX10" fmla="*/ 103867 w 2342511"/>
              <a:gd name="connsiteY10" fmla="*/ 814458 h 1925725"/>
              <a:gd name="connsiteX11" fmla="*/ 91037 w 2342511"/>
              <a:gd name="connsiteY11" fmla="*/ 795005 h 1925725"/>
              <a:gd name="connsiteX12" fmla="*/ 7800 w 2342511"/>
              <a:gd name="connsiteY12" fmla="*/ 418347 h 1925725"/>
              <a:gd name="connsiteX13" fmla="*/ 490133 w 2342511"/>
              <a:gd name="connsiteY13" fmla="*/ 2293 h 1925725"/>
              <a:gd name="connsiteX14" fmla="*/ 512814 w 2342511"/>
              <a:gd name="connsiteY14" fmla="*/ 3991 h 1925725"/>
              <a:gd name="connsiteX15" fmla="*/ 512814 w 2342511"/>
              <a:gd name="connsiteY15" fmla="*/ 1645 h 1925725"/>
              <a:gd name="connsiteX16" fmla="*/ 1811468 w 2342511"/>
              <a:gd name="connsiteY16" fmla="*/ 1645 h 1925725"/>
              <a:gd name="connsiteX17" fmla="*/ 1824476 w 2342511"/>
              <a:gd name="connsiteY17" fmla="*/ 0 h 1925725"/>
              <a:gd name="connsiteX18" fmla="*/ 1846443 w 2342511"/>
              <a:gd name="connsiteY18" fmla="*/ 1645 h 1925725"/>
              <a:gd name="connsiteX19" fmla="*/ 1861713 w 2342511"/>
              <a:gd name="connsiteY19" fmla="*/ 1645 h 1925725"/>
              <a:gd name="connsiteX20" fmla="*/ 1861713 w 2342511"/>
              <a:gd name="connsiteY20" fmla="*/ 2789 h 1925725"/>
              <a:gd name="connsiteX21" fmla="*/ 1926279 w 2342511"/>
              <a:gd name="connsiteY21" fmla="*/ 7623 h 1925725"/>
              <a:gd name="connsiteX0" fmla="*/ 1926279 w 2342511"/>
              <a:gd name="connsiteY0" fmla="*/ 7623 h 1925725"/>
              <a:gd name="connsiteX1" fmla="*/ 2334711 w 2342511"/>
              <a:gd name="connsiteY1" fmla="*/ 591759 h 1925725"/>
              <a:gd name="connsiteX2" fmla="*/ 2261515 w 2342511"/>
              <a:gd name="connsiteY2" fmla="*/ 778032 h 1925725"/>
              <a:gd name="connsiteX3" fmla="*/ 2241232 w 2342511"/>
              <a:gd name="connsiteY3" fmla="*/ 803502 h 1925725"/>
              <a:gd name="connsiteX4" fmla="*/ 1667464 w 2342511"/>
              <a:gd name="connsiteY4" fmla="*/ 1666719 h 1925725"/>
              <a:gd name="connsiteX5" fmla="*/ 1652482 w 2342511"/>
              <a:gd name="connsiteY5" fmla="*/ 1695765 h 1925725"/>
              <a:gd name="connsiteX6" fmla="*/ 1141543 w 2342511"/>
              <a:gd name="connsiteY6" fmla="*/ 1917925 h 1925725"/>
              <a:gd name="connsiteX7" fmla="*/ 879069 w 2342511"/>
              <a:gd name="connsiteY7" fmla="*/ 1784048 h 1925725"/>
              <a:gd name="connsiteX8" fmla="*/ 851806 w 2342511"/>
              <a:gd name="connsiteY8" fmla="*/ 1752056 h 1925725"/>
              <a:gd name="connsiteX9" fmla="*/ 848912 w 2342511"/>
              <a:gd name="connsiteY9" fmla="*/ 1754351 h 1925725"/>
              <a:gd name="connsiteX10" fmla="*/ 91037 w 2342511"/>
              <a:gd name="connsiteY10" fmla="*/ 795005 h 1925725"/>
              <a:gd name="connsiteX11" fmla="*/ 7800 w 2342511"/>
              <a:gd name="connsiteY11" fmla="*/ 418347 h 1925725"/>
              <a:gd name="connsiteX12" fmla="*/ 490133 w 2342511"/>
              <a:gd name="connsiteY12" fmla="*/ 2293 h 1925725"/>
              <a:gd name="connsiteX13" fmla="*/ 512814 w 2342511"/>
              <a:gd name="connsiteY13" fmla="*/ 3991 h 1925725"/>
              <a:gd name="connsiteX14" fmla="*/ 512814 w 2342511"/>
              <a:gd name="connsiteY14" fmla="*/ 1645 h 1925725"/>
              <a:gd name="connsiteX15" fmla="*/ 1811468 w 2342511"/>
              <a:gd name="connsiteY15" fmla="*/ 1645 h 1925725"/>
              <a:gd name="connsiteX16" fmla="*/ 1824476 w 2342511"/>
              <a:gd name="connsiteY16" fmla="*/ 0 h 1925725"/>
              <a:gd name="connsiteX17" fmla="*/ 1846443 w 2342511"/>
              <a:gd name="connsiteY17" fmla="*/ 1645 h 1925725"/>
              <a:gd name="connsiteX18" fmla="*/ 1861713 w 2342511"/>
              <a:gd name="connsiteY18" fmla="*/ 1645 h 1925725"/>
              <a:gd name="connsiteX19" fmla="*/ 1861713 w 2342511"/>
              <a:gd name="connsiteY19" fmla="*/ 2789 h 1925725"/>
              <a:gd name="connsiteX20" fmla="*/ 1926279 w 2342511"/>
              <a:gd name="connsiteY20" fmla="*/ 7623 h 1925725"/>
              <a:gd name="connsiteX0" fmla="*/ 1926279 w 2342511"/>
              <a:gd name="connsiteY0" fmla="*/ 7623 h 1925725"/>
              <a:gd name="connsiteX1" fmla="*/ 2334711 w 2342511"/>
              <a:gd name="connsiteY1" fmla="*/ 591759 h 1925725"/>
              <a:gd name="connsiteX2" fmla="*/ 2261515 w 2342511"/>
              <a:gd name="connsiteY2" fmla="*/ 778032 h 1925725"/>
              <a:gd name="connsiteX3" fmla="*/ 2241232 w 2342511"/>
              <a:gd name="connsiteY3" fmla="*/ 803502 h 1925725"/>
              <a:gd name="connsiteX4" fmla="*/ 1667464 w 2342511"/>
              <a:gd name="connsiteY4" fmla="*/ 1666719 h 1925725"/>
              <a:gd name="connsiteX5" fmla="*/ 1652482 w 2342511"/>
              <a:gd name="connsiteY5" fmla="*/ 1695765 h 1925725"/>
              <a:gd name="connsiteX6" fmla="*/ 1141543 w 2342511"/>
              <a:gd name="connsiteY6" fmla="*/ 1917925 h 1925725"/>
              <a:gd name="connsiteX7" fmla="*/ 879069 w 2342511"/>
              <a:gd name="connsiteY7" fmla="*/ 1784048 h 1925725"/>
              <a:gd name="connsiteX8" fmla="*/ 851806 w 2342511"/>
              <a:gd name="connsiteY8" fmla="*/ 1752056 h 1925725"/>
              <a:gd name="connsiteX9" fmla="*/ 91037 w 2342511"/>
              <a:gd name="connsiteY9" fmla="*/ 795005 h 1925725"/>
              <a:gd name="connsiteX10" fmla="*/ 7800 w 2342511"/>
              <a:gd name="connsiteY10" fmla="*/ 418347 h 1925725"/>
              <a:gd name="connsiteX11" fmla="*/ 490133 w 2342511"/>
              <a:gd name="connsiteY11" fmla="*/ 2293 h 1925725"/>
              <a:gd name="connsiteX12" fmla="*/ 512814 w 2342511"/>
              <a:gd name="connsiteY12" fmla="*/ 3991 h 1925725"/>
              <a:gd name="connsiteX13" fmla="*/ 512814 w 2342511"/>
              <a:gd name="connsiteY13" fmla="*/ 1645 h 1925725"/>
              <a:gd name="connsiteX14" fmla="*/ 1811468 w 2342511"/>
              <a:gd name="connsiteY14" fmla="*/ 1645 h 1925725"/>
              <a:gd name="connsiteX15" fmla="*/ 1824476 w 2342511"/>
              <a:gd name="connsiteY15" fmla="*/ 0 h 1925725"/>
              <a:gd name="connsiteX16" fmla="*/ 1846443 w 2342511"/>
              <a:gd name="connsiteY16" fmla="*/ 1645 h 1925725"/>
              <a:gd name="connsiteX17" fmla="*/ 1861713 w 2342511"/>
              <a:gd name="connsiteY17" fmla="*/ 1645 h 1925725"/>
              <a:gd name="connsiteX18" fmla="*/ 1861713 w 2342511"/>
              <a:gd name="connsiteY18" fmla="*/ 2789 h 1925725"/>
              <a:gd name="connsiteX19" fmla="*/ 1926279 w 2342511"/>
              <a:gd name="connsiteY19" fmla="*/ 7623 h 1925725"/>
              <a:gd name="connsiteX0" fmla="*/ 1926279 w 2342511"/>
              <a:gd name="connsiteY0" fmla="*/ 7623 h 1925725"/>
              <a:gd name="connsiteX1" fmla="*/ 2334711 w 2342511"/>
              <a:gd name="connsiteY1" fmla="*/ 591759 h 1925725"/>
              <a:gd name="connsiteX2" fmla="*/ 2261515 w 2342511"/>
              <a:gd name="connsiteY2" fmla="*/ 778032 h 1925725"/>
              <a:gd name="connsiteX3" fmla="*/ 2241232 w 2342511"/>
              <a:gd name="connsiteY3" fmla="*/ 803502 h 1925725"/>
              <a:gd name="connsiteX4" fmla="*/ 1667464 w 2342511"/>
              <a:gd name="connsiteY4" fmla="*/ 1666719 h 1925725"/>
              <a:gd name="connsiteX5" fmla="*/ 1652482 w 2342511"/>
              <a:gd name="connsiteY5" fmla="*/ 1695765 h 1925725"/>
              <a:gd name="connsiteX6" fmla="*/ 1141543 w 2342511"/>
              <a:gd name="connsiteY6" fmla="*/ 1917925 h 1925725"/>
              <a:gd name="connsiteX7" fmla="*/ 879069 w 2342511"/>
              <a:gd name="connsiteY7" fmla="*/ 1784048 h 1925725"/>
              <a:gd name="connsiteX8" fmla="*/ 91037 w 2342511"/>
              <a:gd name="connsiteY8" fmla="*/ 795005 h 1925725"/>
              <a:gd name="connsiteX9" fmla="*/ 7800 w 2342511"/>
              <a:gd name="connsiteY9" fmla="*/ 418347 h 1925725"/>
              <a:gd name="connsiteX10" fmla="*/ 490133 w 2342511"/>
              <a:gd name="connsiteY10" fmla="*/ 2293 h 1925725"/>
              <a:gd name="connsiteX11" fmla="*/ 512814 w 2342511"/>
              <a:gd name="connsiteY11" fmla="*/ 3991 h 1925725"/>
              <a:gd name="connsiteX12" fmla="*/ 512814 w 2342511"/>
              <a:gd name="connsiteY12" fmla="*/ 1645 h 1925725"/>
              <a:gd name="connsiteX13" fmla="*/ 1811468 w 2342511"/>
              <a:gd name="connsiteY13" fmla="*/ 1645 h 1925725"/>
              <a:gd name="connsiteX14" fmla="*/ 1824476 w 2342511"/>
              <a:gd name="connsiteY14" fmla="*/ 0 h 1925725"/>
              <a:gd name="connsiteX15" fmla="*/ 1846443 w 2342511"/>
              <a:gd name="connsiteY15" fmla="*/ 1645 h 1925725"/>
              <a:gd name="connsiteX16" fmla="*/ 1861713 w 2342511"/>
              <a:gd name="connsiteY16" fmla="*/ 1645 h 1925725"/>
              <a:gd name="connsiteX17" fmla="*/ 1861713 w 2342511"/>
              <a:gd name="connsiteY17" fmla="*/ 2789 h 1925725"/>
              <a:gd name="connsiteX18" fmla="*/ 1926279 w 2342511"/>
              <a:gd name="connsiteY18" fmla="*/ 7623 h 1925725"/>
              <a:gd name="connsiteX0" fmla="*/ 1926279 w 2342511"/>
              <a:gd name="connsiteY0" fmla="*/ 217788 h 2135890"/>
              <a:gd name="connsiteX1" fmla="*/ 2334711 w 2342511"/>
              <a:gd name="connsiteY1" fmla="*/ 801924 h 2135890"/>
              <a:gd name="connsiteX2" fmla="*/ 2261515 w 2342511"/>
              <a:gd name="connsiteY2" fmla="*/ 988197 h 2135890"/>
              <a:gd name="connsiteX3" fmla="*/ 2241232 w 2342511"/>
              <a:gd name="connsiteY3" fmla="*/ 1013667 h 2135890"/>
              <a:gd name="connsiteX4" fmla="*/ 1667464 w 2342511"/>
              <a:gd name="connsiteY4" fmla="*/ 1876884 h 2135890"/>
              <a:gd name="connsiteX5" fmla="*/ 1652482 w 2342511"/>
              <a:gd name="connsiteY5" fmla="*/ 1905930 h 2135890"/>
              <a:gd name="connsiteX6" fmla="*/ 1141543 w 2342511"/>
              <a:gd name="connsiteY6" fmla="*/ 2128090 h 2135890"/>
              <a:gd name="connsiteX7" fmla="*/ 879069 w 2342511"/>
              <a:gd name="connsiteY7" fmla="*/ 1994213 h 2135890"/>
              <a:gd name="connsiteX8" fmla="*/ 91037 w 2342511"/>
              <a:gd name="connsiteY8" fmla="*/ 1005170 h 2135890"/>
              <a:gd name="connsiteX9" fmla="*/ 7800 w 2342511"/>
              <a:gd name="connsiteY9" fmla="*/ 628512 h 2135890"/>
              <a:gd name="connsiteX10" fmla="*/ 490133 w 2342511"/>
              <a:gd name="connsiteY10" fmla="*/ 212458 h 2135890"/>
              <a:gd name="connsiteX11" fmla="*/ 512814 w 2342511"/>
              <a:gd name="connsiteY11" fmla="*/ 214156 h 2135890"/>
              <a:gd name="connsiteX12" fmla="*/ 900958 w 2342511"/>
              <a:gd name="connsiteY12" fmla="*/ 0 h 2135890"/>
              <a:gd name="connsiteX13" fmla="*/ 1811468 w 2342511"/>
              <a:gd name="connsiteY13" fmla="*/ 211810 h 2135890"/>
              <a:gd name="connsiteX14" fmla="*/ 1824476 w 2342511"/>
              <a:gd name="connsiteY14" fmla="*/ 210165 h 2135890"/>
              <a:gd name="connsiteX15" fmla="*/ 1846443 w 2342511"/>
              <a:gd name="connsiteY15" fmla="*/ 211810 h 2135890"/>
              <a:gd name="connsiteX16" fmla="*/ 1861713 w 2342511"/>
              <a:gd name="connsiteY16" fmla="*/ 211810 h 2135890"/>
              <a:gd name="connsiteX17" fmla="*/ 1861713 w 2342511"/>
              <a:gd name="connsiteY17" fmla="*/ 212954 h 2135890"/>
              <a:gd name="connsiteX18" fmla="*/ 1926279 w 2342511"/>
              <a:gd name="connsiteY18" fmla="*/ 217788 h 2135890"/>
              <a:gd name="connsiteX0" fmla="*/ 1926279 w 2342511"/>
              <a:gd name="connsiteY0" fmla="*/ 217788 h 2135890"/>
              <a:gd name="connsiteX1" fmla="*/ 2334711 w 2342511"/>
              <a:gd name="connsiteY1" fmla="*/ 801924 h 2135890"/>
              <a:gd name="connsiteX2" fmla="*/ 2261515 w 2342511"/>
              <a:gd name="connsiteY2" fmla="*/ 988197 h 2135890"/>
              <a:gd name="connsiteX3" fmla="*/ 2241232 w 2342511"/>
              <a:gd name="connsiteY3" fmla="*/ 1013667 h 2135890"/>
              <a:gd name="connsiteX4" fmla="*/ 1667464 w 2342511"/>
              <a:gd name="connsiteY4" fmla="*/ 1876884 h 2135890"/>
              <a:gd name="connsiteX5" fmla="*/ 1652482 w 2342511"/>
              <a:gd name="connsiteY5" fmla="*/ 1905930 h 2135890"/>
              <a:gd name="connsiteX6" fmla="*/ 1141543 w 2342511"/>
              <a:gd name="connsiteY6" fmla="*/ 2128090 h 2135890"/>
              <a:gd name="connsiteX7" fmla="*/ 879069 w 2342511"/>
              <a:gd name="connsiteY7" fmla="*/ 1994213 h 2135890"/>
              <a:gd name="connsiteX8" fmla="*/ 91037 w 2342511"/>
              <a:gd name="connsiteY8" fmla="*/ 1005170 h 2135890"/>
              <a:gd name="connsiteX9" fmla="*/ 7800 w 2342511"/>
              <a:gd name="connsiteY9" fmla="*/ 628512 h 2135890"/>
              <a:gd name="connsiteX10" fmla="*/ 490133 w 2342511"/>
              <a:gd name="connsiteY10" fmla="*/ 212458 h 2135890"/>
              <a:gd name="connsiteX11" fmla="*/ 805172 w 2342511"/>
              <a:gd name="connsiteY11" fmla="*/ 106304 h 2135890"/>
              <a:gd name="connsiteX12" fmla="*/ 900958 w 2342511"/>
              <a:gd name="connsiteY12" fmla="*/ 0 h 2135890"/>
              <a:gd name="connsiteX13" fmla="*/ 1811468 w 2342511"/>
              <a:gd name="connsiteY13" fmla="*/ 211810 h 2135890"/>
              <a:gd name="connsiteX14" fmla="*/ 1824476 w 2342511"/>
              <a:gd name="connsiteY14" fmla="*/ 210165 h 2135890"/>
              <a:gd name="connsiteX15" fmla="*/ 1846443 w 2342511"/>
              <a:gd name="connsiteY15" fmla="*/ 211810 h 2135890"/>
              <a:gd name="connsiteX16" fmla="*/ 1861713 w 2342511"/>
              <a:gd name="connsiteY16" fmla="*/ 211810 h 2135890"/>
              <a:gd name="connsiteX17" fmla="*/ 1861713 w 2342511"/>
              <a:gd name="connsiteY17" fmla="*/ 212954 h 2135890"/>
              <a:gd name="connsiteX18" fmla="*/ 1926279 w 2342511"/>
              <a:gd name="connsiteY18" fmla="*/ 217788 h 2135890"/>
              <a:gd name="connsiteX0" fmla="*/ 1926279 w 2342511"/>
              <a:gd name="connsiteY0" fmla="*/ 217788 h 2135890"/>
              <a:gd name="connsiteX1" fmla="*/ 2334711 w 2342511"/>
              <a:gd name="connsiteY1" fmla="*/ 801924 h 2135890"/>
              <a:gd name="connsiteX2" fmla="*/ 2261515 w 2342511"/>
              <a:gd name="connsiteY2" fmla="*/ 988197 h 2135890"/>
              <a:gd name="connsiteX3" fmla="*/ 2241232 w 2342511"/>
              <a:gd name="connsiteY3" fmla="*/ 1013667 h 2135890"/>
              <a:gd name="connsiteX4" fmla="*/ 1667464 w 2342511"/>
              <a:gd name="connsiteY4" fmla="*/ 1876884 h 2135890"/>
              <a:gd name="connsiteX5" fmla="*/ 1652482 w 2342511"/>
              <a:gd name="connsiteY5" fmla="*/ 1905930 h 2135890"/>
              <a:gd name="connsiteX6" fmla="*/ 1141543 w 2342511"/>
              <a:gd name="connsiteY6" fmla="*/ 2128090 h 2135890"/>
              <a:gd name="connsiteX7" fmla="*/ 879069 w 2342511"/>
              <a:gd name="connsiteY7" fmla="*/ 1994213 h 2135890"/>
              <a:gd name="connsiteX8" fmla="*/ 91037 w 2342511"/>
              <a:gd name="connsiteY8" fmla="*/ 1005170 h 2135890"/>
              <a:gd name="connsiteX9" fmla="*/ 7800 w 2342511"/>
              <a:gd name="connsiteY9" fmla="*/ 628512 h 2135890"/>
              <a:gd name="connsiteX10" fmla="*/ 490133 w 2342511"/>
              <a:gd name="connsiteY10" fmla="*/ 212458 h 2135890"/>
              <a:gd name="connsiteX11" fmla="*/ 900958 w 2342511"/>
              <a:gd name="connsiteY11" fmla="*/ 0 h 2135890"/>
              <a:gd name="connsiteX12" fmla="*/ 1811468 w 2342511"/>
              <a:gd name="connsiteY12" fmla="*/ 211810 h 2135890"/>
              <a:gd name="connsiteX13" fmla="*/ 1824476 w 2342511"/>
              <a:gd name="connsiteY13" fmla="*/ 210165 h 2135890"/>
              <a:gd name="connsiteX14" fmla="*/ 1846443 w 2342511"/>
              <a:gd name="connsiteY14" fmla="*/ 211810 h 2135890"/>
              <a:gd name="connsiteX15" fmla="*/ 1861713 w 2342511"/>
              <a:gd name="connsiteY15" fmla="*/ 211810 h 2135890"/>
              <a:gd name="connsiteX16" fmla="*/ 1861713 w 2342511"/>
              <a:gd name="connsiteY16" fmla="*/ 212954 h 2135890"/>
              <a:gd name="connsiteX17" fmla="*/ 1926279 w 2342511"/>
              <a:gd name="connsiteY17" fmla="*/ 217788 h 2135890"/>
              <a:gd name="connsiteX0" fmla="*/ 1926279 w 2342511"/>
              <a:gd name="connsiteY0" fmla="*/ 7623 h 1925725"/>
              <a:gd name="connsiteX1" fmla="*/ 2334711 w 2342511"/>
              <a:gd name="connsiteY1" fmla="*/ 591759 h 1925725"/>
              <a:gd name="connsiteX2" fmla="*/ 2261515 w 2342511"/>
              <a:gd name="connsiteY2" fmla="*/ 778032 h 1925725"/>
              <a:gd name="connsiteX3" fmla="*/ 2241232 w 2342511"/>
              <a:gd name="connsiteY3" fmla="*/ 803502 h 1925725"/>
              <a:gd name="connsiteX4" fmla="*/ 1667464 w 2342511"/>
              <a:gd name="connsiteY4" fmla="*/ 1666719 h 1925725"/>
              <a:gd name="connsiteX5" fmla="*/ 1652482 w 2342511"/>
              <a:gd name="connsiteY5" fmla="*/ 1695765 h 1925725"/>
              <a:gd name="connsiteX6" fmla="*/ 1141543 w 2342511"/>
              <a:gd name="connsiteY6" fmla="*/ 1917925 h 1925725"/>
              <a:gd name="connsiteX7" fmla="*/ 879069 w 2342511"/>
              <a:gd name="connsiteY7" fmla="*/ 1784048 h 1925725"/>
              <a:gd name="connsiteX8" fmla="*/ 91037 w 2342511"/>
              <a:gd name="connsiteY8" fmla="*/ 795005 h 1925725"/>
              <a:gd name="connsiteX9" fmla="*/ 7800 w 2342511"/>
              <a:gd name="connsiteY9" fmla="*/ 418347 h 1925725"/>
              <a:gd name="connsiteX10" fmla="*/ 490133 w 2342511"/>
              <a:gd name="connsiteY10" fmla="*/ 2293 h 1925725"/>
              <a:gd name="connsiteX11" fmla="*/ 1811468 w 2342511"/>
              <a:gd name="connsiteY11" fmla="*/ 1645 h 1925725"/>
              <a:gd name="connsiteX12" fmla="*/ 1824476 w 2342511"/>
              <a:gd name="connsiteY12" fmla="*/ 0 h 1925725"/>
              <a:gd name="connsiteX13" fmla="*/ 1846443 w 2342511"/>
              <a:gd name="connsiteY13" fmla="*/ 1645 h 1925725"/>
              <a:gd name="connsiteX14" fmla="*/ 1861713 w 2342511"/>
              <a:gd name="connsiteY14" fmla="*/ 1645 h 1925725"/>
              <a:gd name="connsiteX15" fmla="*/ 1861713 w 2342511"/>
              <a:gd name="connsiteY15" fmla="*/ 2789 h 1925725"/>
              <a:gd name="connsiteX16" fmla="*/ 1926279 w 2342511"/>
              <a:gd name="connsiteY16" fmla="*/ 7623 h 1925725"/>
              <a:gd name="connsiteX0" fmla="*/ 1926279 w 2342511"/>
              <a:gd name="connsiteY0" fmla="*/ 5978 h 1924080"/>
              <a:gd name="connsiteX1" fmla="*/ 2334711 w 2342511"/>
              <a:gd name="connsiteY1" fmla="*/ 590114 h 1924080"/>
              <a:gd name="connsiteX2" fmla="*/ 2261515 w 2342511"/>
              <a:gd name="connsiteY2" fmla="*/ 776387 h 1924080"/>
              <a:gd name="connsiteX3" fmla="*/ 2241232 w 2342511"/>
              <a:gd name="connsiteY3" fmla="*/ 801857 h 1924080"/>
              <a:gd name="connsiteX4" fmla="*/ 1667464 w 2342511"/>
              <a:gd name="connsiteY4" fmla="*/ 1665074 h 1924080"/>
              <a:gd name="connsiteX5" fmla="*/ 1652482 w 2342511"/>
              <a:gd name="connsiteY5" fmla="*/ 1694120 h 1924080"/>
              <a:gd name="connsiteX6" fmla="*/ 1141543 w 2342511"/>
              <a:gd name="connsiteY6" fmla="*/ 1916280 h 1924080"/>
              <a:gd name="connsiteX7" fmla="*/ 879069 w 2342511"/>
              <a:gd name="connsiteY7" fmla="*/ 1782403 h 1924080"/>
              <a:gd name="connsiteX8" fmla="*/ 91037 w 2342511"/>
              <a:gd name="connsiteY8" fmla="*/ 793360 h 1924080"/>
              <a:gd name="connsiteX9" fmla="*/ 7800 w 2342511"/>
              <a:gd name="connsiteY9" fmla="*/ 416702 h 1924080"/>
              <a:gd name="connsiteX10" fmla="*/ 490133 w 2342511"/>
              <a:gd name="connsiteY10" fmla="*/ 648 h 1924080"/>
              <a:gd name="connsiteX11" fmla="*/ 1811468 w 2342511"/>
              <a:gd name="connsiteY11" fmla="*/ 0 h 1924080"/>
              <a:gd name="connsiteX12" fmla="*/ 1846443 w 2342511"/>
              <a:gd name="connsiteY12" fmla="*/ 0 h 1924080"/>
              <a:gd name="connsiteX13" fmla="*/ 1861713 w 2342511"/>
              <a:gd name="connsiteY13" fmla="*/ 0 h 1924080"/>
              <a:gd name="connsiteX14" fmla="*/ 1861713 w 2342511"/>
              <a:gd name="connsiteY14" fmla="*/ 1144 h 1924080"/>
              <a:gd name="connsiteX15" fmla="*/ 1926279 w 2342511"/>
              <a:gd name="connsiteY15" fmla="*/ 5978 h 1924080"/>
              <a:gd name="connsiteX0" fmla="*/ 1926279 w 2342511"/>
              <a:gd name="connsiteY0" fmla="*/ 5978 h 1924080"/>
              <a:gd name="connsiteX1" fmla="*/ 2334711 w 2342511"/>
              <a:gd name="connsiteY1" fmla="*/ 590114 h 1924080"/>
              <a:gd name="connsiteX2" fmla="*/ 2261515 w 2342511"/>
              <a:gd name="connsiteY2" fmla="*/ 776387 h 1924080"/>
              <a:gd name="connsiteX3" fmla="*/ 2241232 w 2342511"/>
              <a:gd name="connsiteY3" fmla="*/ 801857 h 1924080"/>
              <a:gd name="connsiteX4" fmla="*/ 1667464 w 2342511"/>
              <a:gd name="connsiteY4" fmla="*/ 1665074 h 1924080"/>
              <a:gd name="connsiteX5" fmla="*/ 1652482 w 2342511"/>
              <a:gd name="connsiteY5" fmla="*/ 1694120 h 1924080"/>
              <a:gd name="connsiteX6" fmla="*/ 1141543 w 2342511"/>
              <a:gd name="connsiteY6" fmla="*/ 1916280 h 1924080"/>
              <a:gd name="connsiteX7" fmla="*/ 879069 w 2342511"/>
              <a:gd name="connsiteY7" fmla="*/ 1782403 h 1924080"/>
              <a:gd name="connsiteX8" fmla="*/ 91037 w 2342511"/>
              <a:gd name="connsiteY8" fmla="*/ 793360 h 1924080"/>
              <a:gd name="connsiteX9" fmla="*/ 7800 w 2342511"/>
              <a:gd name="connsiteY9" fmla="*/ 416702 h 1924080"/>
              <a:gd name="connsiteX10" fmla="*/ 490133 w 2342511"/>
              <a:gd name="connsiteY10" fmla="*/ 648 h 1924080"/>
              <a:gd name="connsiteX11" fmla="*/ 1846443 w 2342511"/>
              <a:gd name="connsiteY11" fmla="*/ 0 h 1924080"/>
              <a:gd name="connsiteX12" fmla="*/ 1861713 w 2342511"/>
              <a:gd name="connsiteY12" fmla="*/ 0 h 1924080"/>
              <a:gd name="connsiteX13" fmla="*/ 1861713 w 2342511"/>
              <a:gd name="connsiteY13" fmla="*/ 1144 h 1924080"/>
              <a:gd name="connsiteX14" fmla="*/ 1926279 w 2342511"/>
              <a:gd name="connsiteY14" fmla="*/ 5978 h 1924080"/>
              <a:gd name="connsiteX0" fmla="*/ 1926279 w 2342511"/>
              <a:gd name="connsiteY0" fmla="*/ 5978 h 1924080"/>
              <a:gd name="connsiteX1" fmla="*/ 2334711 w 2342511"/>
              <a:gd name="connsiteY1" fmla="*/ 590114 h 1924080"/>
              <a:gd name="connsiteX2" fmla="*/ 2261515 w 2342511"/>
              <a:gd name="connsiteY2" fmla="*/ 776387 h 1924080"/>
              <a:gd name="connsiteX3" fmla="*/ 2241232 w 2342511"/>
              <a:gd name="connsiteY3" fmla="*/ 801857 h 1924080"/>
              <a:gd name="connsiteX4" fmla="*/ 1667464 w 2342511"/>
              <a:gd name="connsiteY4" fmla="*/ 1665074 h 1924080"/>
              <a:gd name="connsiteX5" fmla="*/ 1652482 w 2342511"/>
              <a:gd name="connsiteY5" fmla="*/ 1694120 h 1924080"/>
              <a:gd name="connsiteX6" fmla="*/ 1141543 w 2342511"/>
              <a:gd name="connsiteY6" fmla="*/ 1916280 h 1924080"/>
              <a:gd name="connsiteX7" fmla="*/ 879069 w 2342511"/>
              <a:gd name="connsiteY7" fmla="*/ 1782403 h 1924080"/>
              <a:gd name="connsiteX8" fmla="*/ 91037 w 2342511"/>
              <a:gd name="connsiteY8" fmla="*/ 793360 h 1924080"/>
              <a:gd name="connsiteX9" fmla="*/ 7800 w 2342511"/>
              <a:gd name="connsiteY9" fmla="*/ 416702 h 1924080"/>
              <a:gd name="connsiteX10" fmla="*/ 490133 w 2342511"/>
              <a:gd name="connsiteY10" fmla="*/ 648 h 1924080"/>
              <a:gd name="connsiteX11" fmla="*/ 1846443 w 2342511"/>
              <a:gd name="connsiteY11" fmla="*/ 0 h 1924080"/>
              <a:gd name="connsiteX12" fmla="*/ 1861713 w 2342511"/>
              <a:gd name="connsiteY12" fmla="*/ 0 h 1924080"/>
              <a:gd name="connsiteX13" fmla="*/ 1926279 w 2342511"/>
              <a:gd name="connsiteY13" fmla="*/ 5978 h 1924080"/>
              <a:gd name="connsiteX0" fmla="*/ 1926279 w 2342511"/>
              <a:gd name="connsiteY0" fmla="*/ 5978 h 1924080"/>
              <a:gd name="connsiteX1" fmla="*/ 2334711 w 2342511"/>
              <a:gd name="connsiteY1" fmla="*/ 590114 h 1924080"/>
              <a:gd name="connsiteX2" fmla="*/ 2261515 w 2342511"/>
              <a:gd name="connsiteY2" fmla="*/ 776387 h 1924080"/>
              <a:gd name="connsiteX3" fmla="*/ 1667464 w 2342511"/>
              <a:gd name="connsiteY3" fmla="*/ 1665074 h 1924080"/>
              <a:gd name="connsiteX4" fmla="*/ 1652482 w 2342511"/>
              <a:gd name="connsiteY4" fmla="*/ 1694120 h 1924080"/>
              <a:gd name="connsiteX5" fmla="*/ 1141543 w 2342511"/>
              <a:gd name="connsiteY5" fmla="*/ 1916280 h 1924080"/>
              <a:gd name="connsiteX6" fmla="*/ 879069 w 2342511"/>
              <a:gd name="connsiteY6" fmla="*/ 1782403 h 1924080"/>
              <a:gd name="connsiteX7" fmla="*/ 91037 w 2342511"/>
              <a:gd name="connsiteY7" fmla="*/ 793360 h 1924080"/>
              <a:gd name="connsiteX8" fmla="*/ 7800 w 2342511"/>
              <a:gd name="connsiteY8" fmla="*/ 416702 h 1924080"/>
              <a:gd name="connsiteX9" fmla="*/ 490133 w 2342511"/>
              <a:gd name="connsiteY9" fmla="*/ 648 h 1924080"/>
              <a:gd name="connsiteX10" fmla="*/ 1846443 w 2342511"/>
              <a:gd name="connsiteY10" fmla="*/ 0 h 1924080"/>
              <a:gd name="connsiteX11" fmla="*/ 1861713 w 2342511"/>
              <a:gd name="connsiteY11" fmla="*/ 0 h 1924080"/>
              <a:gd name="connsiteX12" fmla="*/ 1926279 w 2342511"/>
              <a:gd name="connsiteY12" fmla="*/ 5978 h 1924080"/>
              <a:gd name="connsiteX0" fmla="*/ 1926279 w 2342511"/>
              <a:gd name="connsiteY0" fmla="*/ 5978 h 1924080"/>
              <a:gd name="connsiteX1" fmla="*/ 2334711 w 2342511"/>
              <a:gd name="connsiteY1" fmla="*/ 590114 h 1924080"/>
              <a:gd name="connsiteX2" fmla="*/ 2261515 w 2342511"/>
              <a:gd name="connsiteY2" fmla="*/ 776387 h 1924080"/>
              <a:gd name="connsiteX3" fmla="*/ 1652482 w 2342511"/>
              <a:gd name="connsiteY3" fmla="*/ 1694120 h 1924080"/>
              <a:gd name="connsiteX4" fmla="*/ 1141543 w 2342511"/>
              <a:gd name="connsiteY4" fmla="*/ 1916280 h 1924080"/>
              <a:gd name="connsiteX5" fmla="*/ 879069 w 2342511"/>
              <a:gd name="connsiteY5" fmla="*/ 1782403 h 1924080"/>
              <a:gd name="connsiteX6" fmla="*/ 91037 w 2342511"/>
              <a:gd name="connsiteY6" fmla="*/ 793360 h 1924080"/>
              <a:gd name="connsiteX7" fmla="*/ 7800 w 2342511"/>
              <a:gd name="connsiteY7" fmla="*/ 416702 h 1924080"/>
              <a:gd name="connsiteX8" fmla="*/ 490133 w 2342511"/>
              <a:gd name="connsiteY8" fmla="*/ 648 h 1924080"/>
              <a:gd name="connsiteX9" fmla="*/ 1846443 w 2342511"/>
              <a:gd name="connsiteY9" fmla="*/ 0 h 1924080"/>
              <a:gd name="connsiteX10" fmla="*/ 1861713 w 2342511"/>
              <a:gd name="connsiteY10" fmla="*/ 0 h 1924080"/>
              <a:gd name="connsiteX11" fmla="*/ 1926279 w 2342511"/>
              <a:gd name="connsiteY11" fmla="*/ 5978 h 192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42511" h="1924080">
                <a:moveTo>
                  <a:pt x="1926279" y="5978"/>
                </a:moveTo>
                <a:cubicBezTo>
                  <a:pt x="2200370" y="54497"/>
                  <a:pt x="2383231" y="316024"/>
                  <a:pt x="2334711" y="590114"/>
                </a:cubicBezTo>
                <a:cubicBezTo>
                  <a:pt x="2322581" y="658637"/>
                  <a:pt x="2297139" y="721458"/>
                  <a:pt x="2261515" y="776387"/>
                </a:cubicBezTo>
                <a:lnTo>
                  <a:pt x="1652482" y="1694120"/>
                </a:lnTo>
                <a:cubicBezTo>
                  <a:pt x="1545611" y="1858908"/>
                  <a:pt x="1347111" y="1952669"/>
                  <a:pt x="1141543" y="1916280"/>
                </a:cubicBezTo>
                <a:cubicBezTo>
                  <a:pt x="1038759" y="1898085"/>
                  <a:pt x="948804" y="1849936"/>
                  <a:pt x="879069" y="1782403"/>
                </a:cubicBezTo>
                <a:lnTo>
                  <a:pt x="91037" y="793360"/>
                </a:lnTo>
                <a:cubicBezTo>
                  <a:pt x="17125" y="687652"/>
                  <a:pt x="-16460" y="553748"/>
                  <a:pt x="7800" y="416702"/>
                </a:cubicBezTo>
                <a:cubicBezTo>
                  <a:pt x="50254" y="176873"/>
                  <a:pt x="255792" y="6892"/>
                  <a:pt x="490133" y="648"/>
                </a:cubicBezTo>
                <a:lnTo>
                  <a:pt x="1846443" y="0"/>
                </a:lnTo>
                <a:lnTo>
                  <a:pt x="1861713" y="0"/>
                </a:lnTo>
                <a:lnTo>
                  <a:pt x="1926279" y="5978"/>
                </a:lnTo>
                <a:close/>
              </a:path>
            </a:pathLst>
          </a:custGeom>
          <a:noFill/>
          <a:ln w="76200">
            <a:solidFill>
              <a:srgbClr val="81C784">
                <a:alpha val="7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F5099B08-E8B4-4A1F-AE57-47C8238FB579}"/>
              </a:ext>
            </a:extLst>
          </p:cNvPr>
          <p:cNvSpPr/>
          <p:nvPr/>
        </p:nvSpPr>
        <p:spPr>
          <a:xfrm rot="5916189" flipH="1" flipV="1">
            <a:off x="6507254" y="2004214"/>
            <a:ext cx="2344853" cy="2845359"/>
          </a:xfrm>
          <a:custGeom>
            <a:avLst/>
            <a:gdLst>
              <a:gd name="connsiteX0" fmla="*/ 2332249 w 2344853"/>
              <a:gd name="connsiteY0" fmla="*/ 1311313 h 2845359"/>
              <a:gd name="connsiteX1" fmla="*/ 2337053 w 2344853"/>
              <a:gd name="connsiteY1" fmla="*/ 1511393 h 2845359"/>
              <a:gd name="connsiteX2" fmla="*/ 2263857 w 2344853"/>
              <a:gd name="connsiteY2" fmla="*/ 1697666 h 2845359"/>
              <a:gd name="connsiteX3" fmla="*/ 1654824 w 2344853"/>
              <a:gd name="connsiteY3" fmla="*/ 2615399 h 2845359"/>
              <a:gd name="connsiteX4" fmla="*/ 1143885 w 2344853"/>
              <a:gd name="connsiteY4" fmla="*/ 2837559 h 2845359"/>
              <a:gd name="connsiteX5" fmla="*/ 881411 w 2344853"/>
              <a:gd name="connsiteY5" fmla="*/ 2703682 h 2845359"/>
              <a:gd name="connsiteX6" fmla="*/ 93379 w 2344853"/>
              <a:gd name="connsiteY6" fmla="*/ 1714639 h 2845359"/>
              <a:gd name="connsiteX7" fmla="*/ 91249 w 2344853"/>
              <a:gd name="connsiteY7" fmla="*/ 1710872 h 2845359"/>
              <a:gd name="connsiteX8" fmla="*/ 91037 w 2344853"/>
              <a:gd name="connsiteY8" fmla="*/ 1710623 h 2845359"/>
              <a:gd name="connsiteX9" fmla="*/ 7800 w 2344853"/>
              <a:gd name="connsiteY9" fmla="*/ 1333966 h 2845359"/>
              <a:gd name="connsiteX10" fmla="*/ 80996 w 2344853"/>
              <a:gd name="connsiteY10" fmla="*/ 1147693 h 2845359"/>
              <a:gd name="connsiteX11" fmla="*/ 690029 w 2344853"/>
              <a:gd name="connsiteY11" fmla="*/ 229960 h 2845359"/>
              <a:gd name="connsiteX12" fmla="*/ 1200968 w 2344853"/>
              <a:gd name="connsiteY12" fmla="*/ 7800 h 2845359"/>
              <a:gd name="connsiteX13" fmla="*/ 1463442 w 2344853"/>
              <a:gd name="connsiteY13" fmla="*/ 141677 h 2845359"/>
              <a:gd name="connsiteX14" fmla="*/ 2251474 w 2344853"/>
              <a:gd name="connsiteY14" fmla="*/ 1130720 h 2845359"/>
              <a:gd name="connsiteX15" fmla="*/ 2253603 w 2344853"/>
              <a:gd name="connsiteY15" fmla="*/ 1134486 h 2845359"/>
              <a:gd name="connsiteX16" fmla="*/ 2253816 w 2344853"/>
              <a:gd name="connsiteY16" fmla="*/ 1134736 h 2845359"/>
              <a:gd name="connsiteX17" fmla="*/ 2332249 w 2344853"/>
              <a:gd name="connsiteY17" fmla="*/ 1311313 h 284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344853" h="2845359">
                <a:moveTo>
                  <a:pt x="2332249" y="1311313"/>
                </a:moveTo>
                <a:cubicBezTo>
                  <a:pt x="2346852" y="1375133"/>
                  <a:pt x="2349183" y="1442871"/>
                  <a:pt x="2337053" y="1511393"/>
                </a:cubicBezTo>
                <a:cubicBezTo>
                  <a:pt x="2324923" y="1579916"/>
                  <a:pt x="2299481" y="1642737"/>
                  <a:pt x="2263857" y="1697666"/>
                </a:cubicBezTo>
                <a:lnTo>
                  <a:pt x="1654824" y="2615399"/>
                </a:lnTo>
                <a:cubicBezTo>
                  <a:pt x="1547953" y="2780187"/>
                  <a:pt x="1349453" y="2873948"/>
                  <a:pt x="1143885" y="2837559"/>
                </a:cubicBezTo>
                <a:cubicBezTo>
                  <a:pt x="1041101" y="2819364"/>
                  <a:pt x="951146" y="2771215"/>
                  <a:pt x="881411" y="2703682"/>
                </a:cubicBezTo>
                <a:lnTo>
                  <a:pt x="93379" y="1714639"/>
                </a:lnTo>
                <a:lnTo>
                  <a:pt x="91249" y="1710872"/>
                </a:lnTo>
                <a:lnTo>
                  <a:pt x="91037" y="1710623"/>
                </a:lnTo>
                <a:cubicBezTo>
                  <a:pt x="17125" y="1604915"/>
                  <a:pt x="-16460" y="1471011"/>
                  <a:pt x="7800" y="1333966"/>
                </a:cubicBezTo>
                <a:cubicBezTo>
                  <a:pt x="19930" y="1265443"/>
                  <a:pt x="45372" y="1202622"/>
                  <a:pt x="80996" y="1147693"/>
                </a:cubicBezTo>
                <a:lnTo>
                  <a:pt x="690029" y="229960"/>
                </a:lnTo>
                <a:cubicBezTo>
                  <a:pt x="796900" y="65172"/>
                  <a:pt x="995400" y="-28589"/>
                  <a:pt x="1200968" y="7800"/>
                </a:cubicBezTo>
                <a:cubicBezTo>
                  <a:pt x="1303752" y="25995"/>
                  <a:pt x="1393707" y="74144"/>
                  <a:pt x="1463442" y="141677"/>
                </a:cubicBezTo>
                <a:lnTo>
                  <a:pt x="2251474" y="1130720"/>
                </a:lnTo>
                <a:lnTo>
                  <a:pt x="2253603" y="1134486"/>
                </a:lnTo>
                <a:lnTo>
                  <a:pt x="2253816" y="1134736"/>
                </a:lnTo>
                <a:cubicBezTo>
                  <a:pt x="2290772" y="1187590"/>
                  <a:pt x="2317646" y="1247493"/>
                  <a:pt x="2332249" y="1311313"/>
                </a:cubicBezTo>
                <a:close/>
              </a:path>
            </a:pathLst>
          </a:custGeom>
          <a:noFill/>
          <a:ln w="76200">
            <a:solidFill>
              <a:srgbClr val="81C784">
                <a:alpha val="7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66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E6D8C16-47B7-44F9-96D8-0A09644D1E8B}"/>
              </a:ext>
            </a:extLst>
          </p:cNvPr>
          <p:cNvSpPr/>
          <p:nvPr/>
        </p:nvSpPr>
        <p:spPr>
          <a:xfrm>
            <a:off x="7108870" y="2522328"/>
            <a:ext cx="2304000" cy="2304000"/>
          </a:xfrm>
          <a:prstGeom prst="ellipse">
            <a:avLst/>
          </a:prstGeom>
          <a:noFill/>
          <a:ln w="177800">
            <a:solidFill>
              <a:srgbClr val="C2C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6676DB1-86EB-47F9-ACDB-829F16F88846}"/>
              </a:ext>
            </a:extLst>
          </p:cNvPr>
          <p:cNvSpPr/>
          <p:nvPr/>
        </p:nvSpPr>
        <p:spPr>
          <a:xfrm>
            <a:off x="6208870" y="1622328"/>
            <a:ext cx="4104000" cy="4104000"/>
          </a:xfrm>
          <a:prstGeom prst="ellipse">
            <a:avLst/>
          </a:prstGeom>
          <a:noFill/>
          <a:ln w="177800">
            <a:solidFill>
              <a:srgbClr val="C2C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9051C83-DCF5-4A19-8204-9E09CD2F5521}"/>
              </a:ext>
            </a:extLst>
          </p:cNvPr>
          <p:cNvSpPr/>
          <p:nvPr/>
        </p:nvSpPr>
        <p:spPr>
          <a:xfrm>
            <a:off x="5308870" y="722328"/>
            <a:ext cx="5904000" cy="5904000"/>
          </a:xfrm>
          <a:prstGeom prst="ellipse">
            <a:avLst/>
          </a:prstGeom>
          <a:noFill/>
          <a:ln w="177800">
            <a:solidFill>
              <a:srgbClr val="C2C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2D498A0-4926-43B3-9B68-2430BF31F8A8}"/>
              </a:ext>
            </a:extLst>
          </p:cNvPr>
          <p:cNvSpPr/>
          <p:nvPr/>
        </p:nvSpPr>
        <p:spPr>
          <a:xfrm>
            <a:off x="8412175" y="2280279"/>
            <a:ext cx="792000" cy="792000"/>
          </a:xfrm>
          <a:prstGeom prst="ellipse">
            <a:avLst/>
          </a:prstGeom>
          <a:solidFill>
            <a:srgbClr val="9C786C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E1764DAA-9747-4508-9DF8-14376FDC6BD5}"/>
              </a:ext>
            </a:extLst>
          </p:cNvPr>
          <p:cNvSpPr/>
          <p:nvPr/>
        </p:nvSpPr>
        <p:spPr>
          <a:xfrm rot="19184367">
            <a:off x="7856119" y="3662447"/>
            <a:ext cx="2154439" cy="1438595"/>
          </a:xfrm>
          <a:prstGeom prst="ellipse">
            <a:avLst/>
          </a:prstGeom>
          <a:solidFill>
            <a:srgbClr val="9C786C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90D28B35-2B6C-4BE1-9577-30E610F3021B}"/>
              </a:ext>
            </a:extLst>
          </p:cNvPr>
          <p:cNvSpPr/>
          <p:nvPr/>
        </p:nvSpPr>
        <p:spPr>
          <a:xfrm rot="211664">
            <a:off x="5173238" y="2046552"/>
            <a:ext cx="792000" cy="792000"/>
          </a:xfrm>
          <a:prstGeom prst="ellipse">
            <a:avLst/>
          </a:prstGeom>
          <a:solidFill>
            <a:srgbClr val="9C786C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C488724-A8AD-4BF9-A217-5416D89DB047}"/>
              </a:ext>
            </a:extLst>
          </p:cNvPr>
          <p:cNvSpPr/>
          <p:nvPr/>
        </p:nvSpPr>
        <p:spPr>
          <a:xfrm rot="211664">
            <a:off x="6778450" y="3609556"/>
            <a:ext cx="792000" cy="792000"/>
          </a:xfrm>
          <a:prstGeom prst="ellipse">
            <a:avLst/>
          </a:prstGeom>
          <a:solidFill>
            <a:srgbClr val="9C786C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D1E57824-321F-4B46-91E8-349FE0398C6A}"/>
              </a:ext>
            </a:extLst>
          </p:cNvPr>
          <p:cNvSpPr/>
          <p:nvPr/>
        </p:nvSpPr>
        <p:spPr>
          <a:xfrm rot="12654902">
            <a:off x="8523299" y="692483"/>
            <a:ext cx="2398067" cy="1036157"/>
          </a:xfrm>
          <a:prstGeom prst="ellipse">
            <a:avLst/>
          </a:prstGeom>
          <a:solidFill>
            <a:srgbClr val="9C786C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D4D3CD9-BA55-4631-B3D7-DE478B71DC28}"/>
              </a:ext>
            </a:extLst>
          </p:cNvPr>
          <p:cNvCxnSpPr>
            <a:cxnSpLocks/>
          </p:cNvCxnSpPr>
          <p:nvPr/>
        </p:nvCxnSpPr>
        <p:spPr>
          <a:xfrm flipH="1">
            <a:off x="9297066" y="1608428"/>
            <a:ext cx="1078132" cy="280599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38955B4-B425-43D0-A76C-28957517929F}"/>
              </a:ext>
            </a:extLst>
          </p:cNvPr>
          <p:cNvCxnSpPr>
            <a:cxnSpLocks/>
          </p:cNvCxnSpPr>
          <p:nvPr/>
        </p:nvCxnSpPr>
        <p:spPr>
          <a:xfrm flipH="1">
            <a:off x="8232074" y="1888622"/>
            <a:ext cx="1066005" cy="1723231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4C7DBBF4-15DD-4A32-829B-255ACD4E75B8}"/>
              </a:ext>
            </a:extLst>
          </p:cNvPr>
          <p:cNvCxnSpPr>
            <a:cxnSpLocks/>
          </p:cNvCxnSpPr>
          <p:nvPr/>
        </p:nvCxnSpPr>
        <p:spPr>
          <a:xfrm>
            <a:off x="9031379" y="833728"/>
            <a:ext cx="1516857" cy="947738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6D18A5D-5397-4B37-A5C0-5A70E68E0F5F}"/>
              </a:ext>
            </a:extLst>
          </p:cNvPr>
          <p:cNvCxnSpPr>
            <a:cxnSpLocks/>
          </p:cNvCxnSpPr>
          <p:nvPr/>
        </p:nvCxnSpPr>
        <p:spPr>
          <a:xfrm flipH="1" flipV="1">
            <a:off x="8222549" y="3608680"/>
            <a:ext cx="480236" cy="525969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6752600D-4638-4709-A739-C99D804BA855}"/>
              </a:ext>
            </a:extLst>
          </p:cNvPr>
          <p:cNvCxnSpPr>
            <a:cxnSpLocks/>
          </p:cNvCxnSpPr>
          <p:nvPr/>
        </p:nvCxnSpPr>
        <p:spPr>
          <a:xfrm flipV="1">
            <a:off x="8680884" y="3929290"/>
            <a:ext cx="766899" cy="193774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86CD653-BDFD-401B-B8F6-A028E672101D}"/>
              </a:ext>
            </a:extLst>
          </p:cNvPr>
          <p:cNvCxnSpPr>
            <a:cxnSpLocks/>
          </p:cNvCxnSpPr>
          <p:nvPr/>
        </p:nvCxnSpPr>
        <p:spPr>
          <a:xfrm flipV="1">
            <a:off x="9119286" y="3926117"/>
            <a:ext cx="328497" cy="758847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7E6A500A-D0AA-4AE2-96E4-45969CE5CF84}"/>
              </a:ext>
            </a:extLst>
          </p:cNvPr>
          <p:cNvCxnSpPr>
            <a:cxnSpLocks/>
          </p:cNvCxnSpPr>
          <p:nvPr/>
        </p:nvCxnSpPr>
        <p:spPr>
          <a:xfrm flipV="1">
            <a:off x="8368592" y="4684964"/>
            <a:ext cx="750694" cy="138903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19A060AB-D535-4C66-96CF-03B1B125F59C}"/>
              </a:ext>
            </a:extLst>
          </p:cNvPr>
          <p:cNvCxnSpPr>
            <a:cxnSpLocks/>
          </p:cNvCxnSpPr>
          <p:nvPr/>
        </p:nvCxnSpPr>
        <p:spPr>
          <a:xfrm flipV="1">
            <a:off x="8368592" y="4116390"/>
            <a:ext cx="308773" cy="703327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222DC1A-A0AB-4D07-B6E5-6AF63922D0A1}"/>
              </a:ext>
            </a:extLst>
          </p:cNvPr>
          <p:cNvCxnSpPr>
            <a:cxnSpLocks/>
          </p:cNvCxnSpPr>
          <p:nvPr/>
        </p:nvCxnSpPr>
        <p:spPr>
          <a:xfrm>
            <a:off x="9079798" y="814678"/>
            <a:ext cx="207742" cy="1077524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C221BFF-3AB6-4B22-9B66-644EA574F936}"/>
              </a:ext>
            </a:extLst>
          </p:cNvPr>
          <p:cNvCxnSpPr>
            <a:cxnSpLocks/>
          </p:cNvCxnSpPr>
          <p:nvPr/>
        </p:nvCxnSpPr>
        <p:spPr>
          <a:xfrm>
            <a:off x="6395383" y="2748080"/>
            <a:ext cx="1839865" cy="866948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31A4CD2-8292-467C-9478-68C5BAAAE33E}"/>
              </a:ext>
            </a:extLst>
          </p:cNvPr>
          <p:cNvCxnSpPr>
            <a:cxnSpLocks/>
          </p:cNvCxnSpPr>
          <p:nvPr/>
        </p:nvCxnSpPr>
        <p:spPr>
          <a:xfrm>
            <a:off x="5576186" y="2431547"/>
            <a:ext cx="836612" cy="361156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122FFE8-CF2B-4B8F-A623-543EACE47C7B}"/>
              </a:ext>
            </a:extLst>
          </p:cNvPr>
          <p:cNvCxnSpPr>
            <a:cxnSpLocks/>
          </p:cNvCxnSpPr>
          <p:nvPr/>
        </p:nvCxnSpPr>
        <p:spPr>
          <a:xfrm>
            <a:off x="6377833" y="2748080"/>
            <a:ext cx="791409" cy="1255092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B031008-FD8D-4241-AE16-D048713D6DD3}"/>
              </a:ext>
            </a:extLst>
          </p:cNvPr>
          <p:cNvCxnSpPr>
            <a:cxnSpLocks/>
          </p:cNvCxnSpPr>
          <p:nvPr/>
        </p:nvCxnSpPr>
        <p:spPr>
          <a:xfrm flipH="1">
            <a:off x="7171624" y="3608678"/>
            <a:ext cx="1057274" cy="394494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A0ED019-0219-4EE1-ACCF-9B9D1EDBC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40" y="736229"/>
            <a:ext cx="3567692" cy="2938099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7629A59C-F9CE-4874-B66F-9E44FE727988}"/>
              </a:ext>
            </a:extLst>
          </p:cNvPr>
          <p:cNvSpPr/>
          <p:nvPr/>
        </p:nvSpPr>
        <p:spPr>
          <a:xfrm>
            <a:off x="8800038" y="536277"/>
            <a:ext cx="576000" cy="576000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F355E1B-4CD2-446B-8826-60E5AA69B4F2}"/>
              </a:ext>
            </a:extLst>
          </p:cNvPr>
          <p:cNvSpPr/>
          <p:nvPr/>
        </p:nvSpPr>
        <p:spPr>
          <a:xfrm>
            <a:off x="9008896" y="1603681"/>
            <a:ext cx="576000" cy="576000"/>
          </a:xfrm>
          <a:prstGeom prst="ellipse">
            <a:avLst/>
          </a:prstGeom>
          <a:solidFill>
            <a:srgbClr val="BF3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07A78D2-8514-49E3-A69A-82FBDFE086E2}"/>
              </a:ext>
            </a:extLst>
          </p:cNvPr>
          <p:cNvSpPr/>
          <p:nvPr/>
        </p:nvSpPr>
        <p:spPr>
          <a:xfrm>
            <a:off x="10082266" y="1315681"/>
            <a:ext cx="576000" cy="576000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01852CE-7FD1-4086-8554-C063C5115CD2}"/>
              </a:ext>
            </a:extLst>
          </p:cNvPr>
          <p:cNvSpPr/>
          <p:nvPr/>
        </p:nvSpPr>
        <p:spPr>
          <a:xfrm>
            <a:off x="9167277" y="3645043"/>
            <a:ext cx="576000" cy="576000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C90E2EE-34E6-4362-8CF3-1F439F220210}"/>
              </a:ext>
            </a:extLst>
          </p:cNvPr>
          <p:cNvSpPr/>
          <p:nvPr/>
        </p:nvSpPr>
        <p:spPr>
          <a:xfrm>
            <a:off x="8831286" y="4390492"/>
            <a:ext cx="576000" cy="576000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8CA0263-68D0-45C3-8D5D-E6A2A2CC80C9}"/>
              </a:ext>
            </a:extLst>
          </p:cNvPr>
          <p:cNvSpPr/>
          <p:nvPr/>
        </p:nvSpPr>
        <p:spPr>
          <a:xfrm rot="211664">
            <a:off x="5286943" y="2154904"/>
            <a:ext cx="576000" cy="576000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6876A24-E55A-45F3-9981-13B6E34EB158}"/>
              </a:ext>
            </a:extLst>
          </p:cNvPr>
          <p:cNvSpPr/>
          <p:nvPr/>
        </p:nvSpPr>
        <p:spPr>
          <a:xfrm rot="211664">
            <a:off x="6132463" y="2498438"/>
            <a:ext cx="576000" cy="576000"/>
          </a:xfrm>
          <a:prstGeom prst="ellipse">
            <a:avLst/>
          </a:prstGeom>
          <a:solidFill>
            <a:srgbClr val="BF3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7749E78-A101-42E9-830A-915C0CEB7AA5}"/>
              </a:ext>
            </a:extLst>
          </p:cNvPr>
          <p:cNvSpPr/>
          <p:nvPr/>
        </p:nvSpPr>
        <p:spPr>
          <a:xfrm rot="211664">
            <a:off x="6886769" y="3712791"/>
            <a:ext cx="576000" cy="576000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5D70AC4-2108-466F-BC9C-EE3B2626F3C9}"/>
              </a:ext>
            </a:extLst>
          </p:cNvPr>
          <p:cNvSpPr/>
          <p:nvPr/>
        </p:nvSpPr>
        <p:spPr>
          <a:xfrm>
            <a:off x="7944111" y="3324518"/>
            <a:ext cx="576000" cy="576000"/>
          </a:xfrm>
          <a:prstGeom prst="ellipse">
            <a:avLst/>
          </a:prstGeom>
          <a:solidFill>
            <a:srgbClr val="BF3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5874A3F-1BDF-4F87-863B-9EFEF5307E47}"/>
              </a:ext>
            </a:extLst>
          </p:cNvPr>
          <p:cNvSpPr/>
          <p:nvPr/>
        </p:nvSpPr>
        <p:spPr>
          <a:xfrm>
            <a:off x="8397080" y="3835064"/>
            <a:ext cx="576000" cy="576000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009BA8EE-73F4-4A1E-A5E1-E85689047E9C}"/>
              </a:ext>
            </a:extLst>
          </p:cNvPr>
          <p:cNvSpPr/>
          <p:nvPr/>
        </p:nvSpPr>
        <p:spPr>
          <a:xfrm>
            <a:off x="8091671" y="4525042"/>
            <a:ext cx="576000" cy="576000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48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61" y="161553"/>
            <a:ext cx="6918206" cy="625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80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線接點 26"/>
          <p:cNvCxnSpPr/>
          <p:nvPr/>
        </p:nvCxnSpPr>
        <p:spPr>
          <a:xfrm flipV="1">
            <a:off x="2058818" y="1047689"/>
            <a:ext cx="858578" cy="888771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flipH="1" flipV="1">
            <a:off x="2928420" y="1047689"/>
            <a:ext cx="847555" cy="881135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flipH="1" flipV="1">
            <a:off x="3775975" y="1936460"/>
            <a:ext cx="858030" cy="808008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flipV="1">
            <a:off x="1300044" y="1936460"/>
            <a:ext cx="758774" cy="858573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flipH="1" flipV="1">
            <a:off x="2064604" y="1936460"/>
            <a:ext cx="896602" cy="1132968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 flipV="1">
            <a:off x="2972079" y="1936460"/>
            <a:ext cx="803896" cy="1126123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flipH="1">
            <a:off x="1922152" y="3062583"/>
            <a:ext cx="1049927" cy="858573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 flipH="1" flipV="1">
            <a:off x="1922152" y="3914311"/>
            <a:ext cx="436752" cy="123319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flipV="1">
            <a:off x="3689798" y="3914311"/>
            <a:ext cx="480834" cy="123319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 flipH="1">
            <a:off x="2358904" y="5147501"/>
            <a:ext cx="1330894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flipH="1" flipV="1">
            <a:off x="2961206" y="3062584"/>
            <a:ext cx="1209426" cy="858572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 flipH="1" flipV="1">
            <a:off x="2961206" y="3062583"/>
            <a:ext cx="728592" cy="2084918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弧形 137"/>
          <p:cNvSpPr/>
          <p:nvPr/>
        </p:nvSpPr>
        <p:spPr>
          <a:xfrm rot="21390419">
            <a:off x="8370202" y="2430663"/>
            <a:ext cx="2183423" cy="2895653"/>
          </a:xfrm>
          <a:prstGeom prst="arc">
            <a:avLst>
              <a:gd name="adj1" fmla="val 15237009"/>
              <a:gd name="adj2" fmla="val 5394745"/>
            </a:avLst>
          </a:prstGeom>
          <a:ln w="76200">
            <a:solidFill>
              <a:srgbClr val="E539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弧形 136"/>
          <p:cNvSpPr/>
          <p:nvPr/>
        </p:nvSpPr>
        <p:spPr>
          <a:xfrm rot="20858719">
            <a:off x="8472209" y="2572120"/>
            <a:ext cx="1655086" cy="2047101"/>
          </a:xfrm>
          <a:prstGeom prst="arc">
            <a:avLst>
              <a:gd name="adj1" fmla="val 16280781"/>
              <a:gd name="adj2" fmla="val 3690667"/>
            </a:avLst>
          </a:prstGeom>
          <a:ln w="76200">
            <a:solidFill>
              <a:srgbClr val="E539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弧形 135"/>
          <p:cNvSpPr/>
          <p:nvPr/>
        </p:nvSpPr>
        <p:spPr>
          <a:xfrm flipH="1">
            <a:off x="6840746" y="796029"/>
            <a:ext cx="2644771" cy="2662809"/>
          </a:xfrm>
          <a:prstGeom prst="arc">
            <a:avLst>
              <a:gd name="adj1" fmla="val 16280781"/>
              <a:gd name="adj2" fmla="val 5328389"/>
            </a:avLst>
          </a:prstGeom>
          <a:ln w="76200">
            <a:solidFill>
              <a:srgbClr val="E539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4" name="直線接點 103"/>
          <p:cNvCxnSpPr/>
          <p:nvPr/>
        </p:nvCxnSpPr>
        <p:spPr>
          <a:xfrm flipH="1">
            <a:off x="7524975" y="1680025"/>
            <a:ext cx="694942" cy="880029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接點 106"/>
          <p:cNvCxnSpPr/>
          <p:nvPr/>
        </p:nvCxnSpPr>
        <p:spPr>
          <a:xfrm>
            <a:off x="8219917" y="1668879"/>
            <a:ext cx="746145" cy="891175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/>
          <p:cNvCxnSpPr/>
          <p:nvPr/>
        </p:nvCxnSpPr>
        <p:spPr>
          <a:xfrm flipV="1">
            <a:off x="8111427" y="2560054"/>
            <a:ext cx="854635" cy="872849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/>
          <p:cNvCxnSpPr/>
          <p:nvPr/>
        </p:nvCxnSpPr>
        <p:spPr>
          <a:xfrm flipH="1" flipV="1">
            <a:off x="8966062" y="2560054"/>
            <a:ext cx="523830" cy="887529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接點 115"/>
          <p:cNvCxnSpPr/>
          <p:nvPr/>
        </p:nvCxnSpPr>
        <p:spPr>
          <a:xfrm flipV="1">
            <a:off x="7689075" y="3432903"/>
            <a:ext cx="422351" cy="891175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接點 121"/>
          <p:cNvCxnSpPr/>
          <p:nvPr/>
        </p:nvCxnSpPr>
        <p:spPr>
          <a:xfrm flipV="1">
            <a:off x="8861237" y="3440083"/>
            <a:ext cx="628654" cy="883995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接點 124"/>
          <p:cNvCxnSpPr/>
          <p:nvPr/>
        </p:nvCxnSpPr>
        <p:spPr>
          <a:xfrm flipH="1" flipV="1">
            <a:off x="9489891" y="3440083"/>
            <a:ext cx="410602" cy="883995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/>
          <p:nvPr/>
        </p:nvCxnSpPr>
        <p:spPr>
          <a:xfrm>
            <a:off x="8861237" y="4324078"/>
            <a:ext cx="491986" cy="983603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/>
          <p:nvPr/>
        </p:nvCxnSpPr>
        <p:spPr>
          <a:xfrm>
            <a:off x="8219916" y="796030"/>
            <a:ext cx="0" cy="883995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D93E30D-0198-4270-A206-24ACB0AF816A}"/>
              </a:ext>
            </a:extLst>
          </p:cNvPr>
          <p:cNvGrpSpPr/>
          <p:nvPr/>
        </p:nvGrpSpPr>
        <p:grpSpPr>
          <a:xfrm>
            <a:off x="2644061" y="765657"/>
            <a:ext cx="546671" cy="542736"/>
            <a:chOff x="2644061" y="765657"/>
            <a:chExt cx="546671" cy="542736"/>
          </a:xfrm>
        </p:grpSpPr>
        <p:sp>
          <p:nvSpPr>
            <p:cNvPr id="39" name="橢圓 38"/>
            <p:cNvSpPr/>
            <p:nvPr/>
          </p:nvSpPr>
          <p:spPr>
            <a:xfrm>
              <a:off x="2644061" y="773293"/>
              <a:ext cx="546671" cy="535100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6898E17-5BD1-495B-B914-B424D6FEC4AB}"/>
                </a:ext>
              </a:extLst>
            </p:cNvPr>
            <p:cNvSpPr txBox="1"/>
            <p:nvPr/>
          </p:nvSpPr>
          <p:spPr>
            <a:xfrm>
              <a:off x="2730192" y="765657"/>
              <a:ext cx="3882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Barlow" panose="00000500000000000000" pitchFamily="2" charset="0"/>
                </a:rPr>
                <a:t>0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10923EB-E6D4-4743-B81C-F8483D9867BA}"/>
              </a:ext>
            </a:extLst>
          </p:cNvPr>
          <p:cNvGrpSpPr/>
          <p:nvPr/>
        </p:nvGrpSpPr>
        <p:grpSpPr>
          <a:xfrm>
            <a:off x="1810360" y="1672728"/>
            <a:ext cx="546671" cy="542736"/>
            <a:chOff x="2644061" y="765657"/>
            <a:chExt cx="546671" cy="542736"/>
          </a:xfrm>
        </p:grpSpPr>
        <p:sp>
          <p:nvSpPr>
            <p:cNvPr id="51" name="橢圓 38">
              <a:extLst>
                <a:ext uri="{FF2B5EF4-FFF2-40B4-BE49-F238E27FC236}">
                  <a16:creationId xmlns:a16="http://schemas.microsoft.com/office/drawing/2014/main" id="{8B9A2AC6-3C5F-4B78-82BC-C3ED92872DD9}"/>
                </a:ext>
              </a:extLst>
            </p:cNvPr>
            <p:cNvSpPr/>
            <p:nvPr/>
          </p:nvSpPr>
          <p:spPr>
            <a:xfrm>
              <a:off x="2644061" y="773293"/>
              <a:ext cx="546671" cy="535100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C5F8E6C-65DE-4769-B7FC-82D84816A5BA}"/>
                </a:ext>
              </a:extLst>
            </p:cNvPr>
            <p:cNvSpPr txBox="1"/>
            <p:nvPr/>
          </p:nvSpPr>
          <p:spPr>
            <a:xfrm>
              <a:off x="2769466" y="765657"/>
              <a:ext cx="3097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Barlow" panose="00000500000000000000" pitchFamily="2" charset="0"/>
                </a:rPr>
                <a:t>1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7DED7B0-7C8C-4A89-B346-01F2A588C12C}"/>
              </a:ext>
            </a:extLst>
          </p:cNvPr>
          <p:cNvGrpSpPr/>
          <p:nvPr/>
        </p:nvGrpSpPr>
        <p:grpSpPr>
          <a:xfrm>
            <a:off x="3520497" y="1657457"/>
            <a:ext cx="546671" cy="542736"/>
            <a:chOff x="2644061" y="765657"/>
            <a:chExt cx="546671" cy="542736"/>
          </a:xfrm>
        </p:grpSpPr>
        <p:sp>
          <p:nvSpPr>
            <p:cNvPr id="54" name="橢圓 38">
              <a:extLst>
                <a:ext uri="{FF2B5EF4-FFF2-40B4-BE49-F238E27FC236}">
                  <a16:creationId xmlns:a16="http://schemas.microsoft.com/office/drawing/2014/main" id="{16E4C669-0504-4CFE-9A34-EEA598A28A82}"/>
                </a:ext>
              </a:extLst>
            </p:cNvPr>
            <p:cNvSpPr/>
            <p:nvPr/>
          </p:nvSpPr>
          <p:spPr>
            <a:xfrm>
              <a:off x="2644061" y="773293"/>
              <a:ext cx="546671" cy="535100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8BEB869-241E-46FD-906B-B3AE48CC5FA3}"/>
                </a:ext>
              </a:extLst>
            </p:cNvPr>
            <p:cNvSpPr txBox="1"/>
            <p:nvPr/>
          </p:nvSpPr>
          <p:spPr>
            <a:xfrm>
              <a:off x="2730192" y="765657"/>
              <a:ext cx="3882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Barlow" panose="00000500000000000000" pitchFamily="2" charset="0"/>
                </a:rPr>
                <a:t>2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27063B6-FE8F-44BB-B640-21D075D8586B}"/>
              </a:ext>
            </a:extLst>
          </p:cNvPr>
          <p:cNvGrpSpPr/>
          <p:nvPr/>
        </p:nvGrpSpPr>
        <p:grpSpPr>
          <a:xfrm>
            <a:off x="4358277" y="2473099"/>
            <a:ext cx="546671" cy="542736"/>
            <a:chOff x="2644061" y="765657"/>
            <a:chExt cx="546671" cy="542736"/>
          </a:xfrm>
        </p:grpSpPr>
        <p:sp>
          <p:nvSpPr>
            <p:cNvPr id="57" name="橢圓 38">
              <a:extLst>
                <a:ext uri="{FF2B5EF4-FFF2-40B4-BE49-F238E27FC236}">
                  <a16:creationId xmlns:a16="http://schemas.microsoft.com/office/drawing/2014/main" id="{D386157D-9523-492A-BD81-F627316F56BF}"/>
                </a:ext>
              </a:extLst>
            </p:cNvPr>
            <p:cNvSpPr/>
            <p:nvPr/>
          </p:nvSpPr>
          <p:spPr>
            <a:xfrm>
              <a:off x="2644061" y="773293"/>
              <a:ext cx="546671" cy="535100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23409FE-306D-43D7-B950-BF0AAFC2525B}"/>
                </a:ext>
              </a:extLst>
            </p:cNvPr>
            <p:cNvSpPr txBox="1"/>
            <p:nvPr/>
          </p:nvSpPr>
          <p:spPr>
            <a:xfrm>
              <a:off x="2739810" y="765657"/>
              <a:ext cx="3690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Barlow" panose="00000500000000000000" pitchFamily="2" charset="0"/>
                </a:rPr>
                <a:t>3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1FF9813-071F-44CE-A539-5F78F9B79882}"/>
              </a:ext>
            </a:extLst>
          </p:cNvPr>
          <p:cNvGrpSpPr/>
          <p:nvPr/>
        </p:nvGrpSpPr>
        <p:grpSpPr>
          <a:xfrm>
            <a:off x="2698153" y="2783579"/>
            <a:ext cx="546671" cy="542736"/>
            <a:chOff x="2644061" y="765657"/>
            <a:chExt cx="546671" cy="542736"/>
          </a:xfrm>
        </p:grpSpPr>
        <p:sp>
          <p:nvSpPr>
            <p:cNvPr id="60" name="橢圓 38">
              <a:extLst>
                <a:ext uri="{FF2B5EF4-FFF2-40B4-BE49-F238E27FC236}">
                  <a16:creationId xmlns:a16="http://schemas.microsoft.com/office/drawing/2014/main" id="{7F8FFEA8-1D70-4478-83B9-1EFDAB162D46}"/>
                </a:ext>
              </a:extLst>
            </p:cNvPr>
            <p:cNvSpPr/>
            <p:nvPr/>
          </p:nvSpPr>
          <p:spPr>
            <a:xfrm>
              <a:off x="2644061" y="773293"/>
              <a:ext cx="546671" cy="535100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1346FBE-7301-4C73-8C08-0695E794CAB6}"/>
                </a:ext>
              </a:extLst>
            </p:cNvPr>
            <p:cNvSpPr txBox="1"/>
            <p:nvPr/>
          </p:nvSpPr>
          <p:spPr>
            <a:xfrm>
              <a:off x="2730192" y="765657"/>
              <a:ext cx="3882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Barlow" panose="00000500000000000000" pitchFamily="2" charset="0"/>
                </a:rPr>
                <a:t>4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BE3448E-EB2D-4AD6-80B4-803F3F3C0A6F}"/>
              </a:ext>
            </a:extLst>
          </p:cNvPr>
          <p:cNvGrpSpPr/>
          <p:nvPr/>
        </p:nvGrpSpPr>
        <p:grpSpPr>
          <a:xfrm>
            <a:off x="3428109" y="4876134"/>
            <a:ext cx="546671" cy="542736"/>
            <a:chOff x="2644061" y="765657"/>
            <a:chExt cx="546671" cy="542736"/>
          </a:xfrm>
        </p:grpSpPr>
        <p:sp>
          <p:nvSpPr>
            <p:cNvPr id="63" name="橢圓 38">
              <a:extLst>
                <a:ext uri="{FF2B5EF4-FFF2-40B4-BE49-F238E27FC236}">
                  <a16:creationId xmlns:a16="http://schemas.microsoft.com/office/drawing/2014/main" id="{00A69537-B779-4457-B157-F7F53F310812}"/>
                </a:ext>
              </a:extLst>
            </p:cNvPr>
            <p:cNvSpPr/>
            <p:nvPr/>
          </p:nvSpPr>
          <p:spPr>
            <a:xfrm>
              <a:off x="2644061" y="773293"/>
              <a:ext cx="546671" cy="535100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434D426-9087-4AD5-9C85-4067CD5AF25D}"/>
                </a:ext>
              </a:extLst>
            </p:cNvPr>
            <p:cNvSpPr txBox="1"/>
            <p:nvPr/>
          </p:nvSpPr>
          <p:spPr>
            <a:xfrm>
              <a:off x="2739810" y="765657"/>
              <a:ext cx="3690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Barlow" panose="00000500000000000000" pitchFamily="2" charset="0"/>
                </a:rPr>
                <a:t>5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91001CA-53FA-439C-9911-FE887B3DC8F4}"/>
              </a:ext>
            </a:extLst>
          </p:cNvPr>
          <p:cNvGrpSpPr/>
          <p:nvPr/>
        </p:nvGrpSpPr>
        <p:grpSpPr>
          <a:xfrm>
            <a:off x="3889403" y="3657424"/>
            <a:ext cx="546671" cy="542736"/>
            <a:chOff x="2644061" y="765657"/>
            <a:chExt cx="546671" cy="542736"/>
          </a:xfrm>
        </p:grpSpPr>
        <p:sp>
          <p:nvSpPr>
            <p:cNvPr id="66" name="橢圓 38">
              <a:extLst>
                <a:ext uri="{FF2B5EF4-FFF2-40B4-BE49-F238E27FC236}">
                  <a16:creationId xmlns:a16="http://schemas.microsoft.com/office/drawing/2014/main" id="{2A2A9230-5372-411A-BAE1-1C6865976325}"/>
                </a:ext>
              </a:extLst>
            </p:cNvPr>
            <p:cNvSpPr/>
            <p:nvPr/>
          </p:nvSpPr>
          <p:spPr>
            <a:xfrm>
              <a:off x="2644061" y="773293"/>
              <a:ext cx="546671" cy="535100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55D94FE-3EB2-422D-9EB1-0AC8499673EC}"/>
                </a:ext>
              </a:extLst>
            </p:cNvPr>
            <p:cNvSpPr txBox="1"/>
            <p:nvPr/>
          </p:nvSpPr>
          <p:spPr>
            <a:xfrm>
              <a:off x="2739810" y="765657"/>
              <a:ext cx="3690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Barlow" panose="00000500000000000000" pitchFamily="2" charset="0"/>
                </a:rPr>
                <a:t>6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D6E1206-FD53-49CA-B59B-1F754F0219C9}"/>
              </a:ext>
            </a:extLst>
          </p:cNvPr>
          <p:cNvGrpSpPr/>
          <p:nvPr/>
        </p:nvGrpSpPr>
        <p:grpSpPr>
          <a:xfrm>
            <a:off x="2097215" y="4883770"/>
            <a:ext cx="546671" cy="542736"/>
            <a:chOff x="2644061" y="765657"/>
            <a:chExt cx="546671" cy="542736"/>
          </a:xfrm>
        </p:grpSpPr>
        <p:sp>
          <p:nvSpPr>
            <p:cNvPr id="69" name="橢圓 38">
              <a:extLst>
                <a:ext uri="{FF2B5EF4-FFF2-40B4-BE49-F238E27FC236}">
                  <a16:creationId xmlns:a16="http://schemas.microsoft.com/office/drawing/2014/main" id="{C064E894-F1C4-496F-AC59-7400B4E56AED}"/>
                </a:ext>
              </a:extLst>
            </p:cNvPr>
            <p:cNvSpPr/>
            <p:nvPr/>
          </p:nvSpPr>
          <p:spPr>
            <a:xfrm>
              <a:off x="2644061" y="773293"/>
              <a:ext cx="546671" cy="535100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1DC3D0B-F745-4E2D-AF95-63F64906A0EF}"/>
                </a:ext>
              </a:extLst>
            </p:cNvPr>
            <p:cNvSpPr txBox="1"/>
            <p:nvPr/>
          </p:nvSpPr>
          <p:spPr>
            <a:xfrm>
              <a:off x="2747024" y="765657"/>
              <a:ext cx="3545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Barlow" panose="00000500000000000000" pitchFamily="2" charset="0"/>
                </a:rPr>
                <a:t>7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5C9E2B5-82EC-4ACF-B6CE-E46E9791B8CF}"/>
              </a:ext>
            </a:extLst>
          </p:cNvPr>
          <p:cNvGrpSpPr/>
          <p:nvPr/>
        </p:nvGrpSpPr>
        <p:grpSpPr>
          <a:xfrm>
            <a:off x="1647036" y="3667633"/>
            <a:ext cx="546671" cy="542736"/>
            <a:chOff x="2644061" y="765657"/>
            <a:chExt cx="546671" cy="542736"/>
          </a:xfrm>
        </p:grpSpPr>
        <p:sp>
          <p:nvSpPr>
            <p:cNvPr id="72" name="橢圓 38">
              <a:extLst>
                <a:ext uri="{FF2B5EF4-FFF2-40B4-BE49-F238E27FC236}">
                  <a16:creationId xmlns:a16="http://schemas.microsoft.com/office/drawing/2014/main" id="{4E1DC213-7C01-4733-A537-D05E9BC0E121}"/>
                </a:ext>
              </a:extLst>
            </p:cNvPr>
            <p:cNvSpPr/>
            <p:nvPr/>
          </p:nvSpPr>
          <p:spPr>
            <a:xfrm>
              <a:off x="2644061" y="773293"/>
              <a:ext cx="546671" cy="535100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40117F4-F1E9-4FDC-BC30-104DE34A8854}"/>
                </a:ext>
              </a:extLst>
            </p:cNvPr>
            <p:cNvSpPr txBox="1"/>
            <p:nvPr/>
          </p:nvSpPr>
          <p:spPr>
            <a:xfrm>
              <a:off x="2738207" y="765657"/>
              <a:ext cx="3722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Barlow" panose="00000500000000000000" pitchFamily="2" charset="0"/>
                </a:rPr>
                <a:t>8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A6E9017-7F8E-42D5-AC25-5FCF3ED845DB}"/>
              </a:ext>
            </a:extLst>
          </p:cNvPr>
          <p:cNvGrpSpPr/>
          <p:nvPr/>
        </p:nvGrpSpPr>
        <p:grpSpPr>
          <a:xfrm>
            <a:off x="1028866" y="2519847"/>
            <a:ext cx="546671" cy="542736"/>
            <a:chOff x="2644061" y="765657"/>
            <a:chExt cx="546671" cy="542736"/>
          </a:xfrm>
        </p:grpSpPr>
        <p:sp>
          <p:nvSpPr>
            <p:cNvPr id="75" name="橢圓 38">
              <a:extLst>
                <a:ext uri="{FF2B5EF4-FFF2-40B4-BE49-F238E27FC236}">
                  <a16:creationId xmlns:a16="http://schemas.microsoft.com/office/drawing/2014/main" id="{B876FCFA-5E34-493C-8421-901DB832EF0B}"/>
                </a:ext>
              </a:extLst>
            </p:cNvPr>
            <p:cNvSpPr/>
            <p:nvPr/>
          </p:nvSpPr>
          <p:spPr>
            <a:xfrm>
              <a:off x="2644061" y="773293"/>
              <a:ext cx="546671" cy="535100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DA80164-6BAE-4184-8FE5-C6FBA8C7638F}"/>
                </a:ext>
              </a:extLst>
            </p:cNvPr>
            <p:cNvSpPr txBox="1"/>
            <p:nvPr/>
          </p:nvSpPr>
          <p:spPr>
            <a:xfrm>
              <a:off x="2738207" y="765657"/>
              <a:ext cx="3722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Barlow" panose="00000500000000000000" pitchFamily="2" charset="0"/>
                </a:rPr>
                <a:t>9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F7DCC5C-D74B-4662-AA53-9938BAE10DBF}"/>
              </a:ext>
            </a:extLst>
          </p:cNvPr>
          <p:cNvGrpSpPr/>
          <p:nvPr/>
        </p:nvGrpSpPr>
        <p:grpSpPr>
          <a:xfrm>
            <a:off x="7951719" y="547235"/>
            <a:ext cx="546671" cy="544037"/>
            <a:chOff x="2644061" y="764356"/>
            <a:chExt cx="546671" cy="544037"/>
          </a:xfrm>
        </p:grpSpPr>
        <p:sp>
          <p:nvSpPr>
            <p:cNvPr id="78" name="橢圓 38">
              <a:extLst>
                <a:ext uri="{FF2B5EF4-FFF2-40B4-BE49-F238E27FC236}">
                  <a16:creationId xmlns:a16="http://schemas.microsoft.com/office/drawing/2014/main" id="{BDB9BF22-7074-4473-AE85-D99680925020}"/>
                </a:ext>
              </a:extLst>
            </p:cNvPr>
            <p:cNvSpPr/>
            <p:nvPr/>
          </p:nvSpPr>
          <p:spPr>
            <a:xfrm>
              <a:off x="2644061" y="773293"/>
              <a:ext cx="546671" cy="535100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5927045-DC4A-4308-82E4-9A1AF5A0F6E4}"/>
                </a:ext>
              </a:extLst>
            </p:cNvPr>
            <p:cNvSpPr txBox="1"/>
            <p:nvPr/>
          </p:nvSpPr>
          <p:spPr>
            <a:xfrm>
              <a:off x="2723272" y="764356"/>
              <a:ext cx="3882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Barlow" panose="00000500000000000000" pitchFamily="2" charset="0"/>
                </a:rPr>
                <a:t>0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0B16FAE-4AAA-4E61-BF81-0ED65271530C}"/>
              </a:ext>
            </a:extLst>
          </p:cNvPr>
          <p:cNvGrpSpPr/>
          <p:nvPr/>
        </p:nvGrpSpPr>
        <p:grpSpPr>
          <a:xfrm>
            <a:off x="7951718" y="1430437"/>
            <a:ext cx="546671" cy="542736"/>
            <a:chOff x="2644061" y="765657"/>
            <a:chExt cx="546671" cy="542736"/>
          </a:xfrm>
        </p:grpSpPr>
        <p:sp>
          <p:nvSpPr>
            <p:cNvPr id="82" name="橢圓 38">
              <a:extLst>
                <a:ext uri="{FF2B5EF4-FFF2-40B4-BE49-F238E27FC236}">
                  <a16:creationId xmlns:a16="http://schemas.microsoft.com/office/drawing/2014/main" id="{58EB74CE-BADC-4454-887D-DAE2D7CC63D4}"/>
                </a:ext>
              </a:extLst>
            </p:cNvPr>
            <p:cNvSpPr/>
            <p:nvPr/>
          </p:nvSpPr>
          <p:spPr>
            <a:xfrm>
              <a:off x="2644061" y="773293"/>
              <a:ext cx="546671" cy="535100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4A9DD20-451C-4097-8C52-166DA0B3B7A9}"/>
                </a:ext>
              </a:extLst>
            </p:cNvPr>
            <p:cNvSpPr txBox="1"/>
            <p:nvPr/>
          </p:nvSpPr>
          <p:spPr>
            <a:xfrm>
              <a:off x="2769466" y="765657"/>
              <a:ext cx="3097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Barlow" panose="00000500000000000000" pitchFamily="2" charset="0"/>
                </a:rPr>
                <a:t>1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6F38B1A-A782-4DFC-975B-B4A7E4387A7F}"/>
              </a:ext>
            </a:extLst>
          </p:cNvPr>
          <p:cNvGrpSpPr/>
          <p:nvPr/>
        </p:nvGrpSpPr>
        <p:grpSpPr>
          <a:xfrm>
            <a:off x="7842464" y="3193655"/>
            <a:ext cx="546671" cy="542736"/>
            <a:chOff x="2644061" y="765657"/>
            <a:chExt cx="546671" cy="542736"/>
          </a:xfrm>
        </p:grpSpPr>
        <p:sp>
          <p:nvSpPr>
            <p:cNvPr id="85" name="橢圓 38">
              <a:extLst>
                <a:ext uri="{FF2B5EF4-FFF2-40B4-BE49-F238E27FC236}">
                  <a16:creationId xmlns:a16="http://schemas.microsoft.com/office/drawing/2014/main" id="{62A43652-6763-4549-8711-55D8AF34D35E}"/>
                </a:ext>
              </a:extLst>
            </p:cNvPr>
            <p:cNvSpPr/>
            <p:nvPr/>
          </p:nvSpPr>
          <p:spPr>
            <a:xfrm>
              <a:off x="2644061" y="773293"/>
              <a:ext cx="546671" cy="535100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472CE36-AE03-4684-B7A1-A273C00F3A2C}"/>
                </a:ext>
              </a:extLst>
            </p:cNvPr>
            <p:cNvSpPr txBox="1"/>
            <p:nvPr/>
          </p:nvSpPr>
          <p:spPr>
            <a:xfrm>
              <a:off x="2730192" y="765657"/>
              <a:ext cx="3882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Barlow" panose="00000500000000000000" pitchFamily="2" charset="0"/>
                </a:rPr>
                <a:t>2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F371144E-6912-4B23-A757-174B053867DA}"/>
              </a:ext>
            </a:extLst>
          </p:cNvPr>
          <p:cNvGrpSpPr/>
          <p:nvPr/>
        </p:nvGrpSpPr>
        <p:grpSpPr>
          <a:xfrm>
            <a:off x="7433350" y="4043289"/>
            <a:ext cx="546671" cy="542736"/>
            <a:chOff x="2644061" y="765657"/>
            <a:chExt cx="546671" cy="542736"/>
          </a:xfrm>
        </p:grpSpPr>
        <p:sp>
          <p:nvSpPr>
            <p:cNvPr id="98" name="橢圓 38">
              <a:extLst>
                <a:ext uri="{FF2B5EF4-FFF2-40B4-BE49-F238E27FC236}">
                  <a16:creationId xmlns:a16="http://schemas.microsoft.com/office/drawing/2014/main" id="{59003CF3-8685-4ECD-8D89-A99BCBCBF096}"/>
                </a:ext>
              </a:extLst>
            </p:cNvPr>
            <p:cNvSpPr/>
            <p:nvPr/>
          </p:nvSpPr>
          <p:spPr>
            <a:xfrm>
              <a:off x="2644061" y="773293"/>
              <a:ext cx="546671" cy="535100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4F9696A-5A84-4CAB-9B6A-74B7F9969A7F}"/>
                </a:ext>
              </a:extLst>
            </p:cNvPr>
            <p:cNvSpPr txBox="1"/>
            <p:nvPr/>
          </p:nvSpPr>
          <p:spPr>
            <a:xfrm>
              <a:off x="2739810" y="765657"/>
              <a:ext cx="3690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Barlow" panose="00000500000000000000" pitchFamily="2" charset="0"/>
                </a:rPr>
                <a:t>3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3425587-40D8-4066-AF9E-645D6F475648}"/>
              </a:ext>
            </a:extLst>
          </p:cNvPr>
          <p:cNvGrpSpPr/>
          <p:nvPr/>
        </p:nvGrpSpPr>
        <p:grpSpPr>
          <a:xfrm>
            <a:off x="8713444" y="2339968"/>
            <a:ext cx="546671" cy="542736"/>
            <a:chOff x="2644061" y="765657"/>
            <a:chExt cx="546671" cy="542736"/>
          </a:xfrm>
        </p:grpSpPr>
        <p:sp>
          <p:nvSpPr>
            <p:cNvPr id="101" name="橢圓 38">
              <a:extLst>
                <a:ext uri="{FF2B5EF4-FFF2-40B4-BE49-F238E27FC236}">
                  <a16:creationId xmlns:a16="http://schemas.microsoft.com/office/drawing/2014/main" id="{5C029009-0C56-4A20-B5C6-0C5F90A627FD}"/>
                </a:ext>
              </a:extLst>
            </p:cNvPr>
            <p:cNvSpPr/>
            <p:nvPr/>
          </p:nvSpPr>
          <p:spPr>
            <a:xfrm>
              <a:off x="2644061" y="773293"/>
              <a:ext cx="546671" cy="535100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7E1E799-0AFB-4B2B-98BF-8A2AFCE14D68}"/>
                </a:ext>
              </a:extLst>
            </p:cNvPr>
            <p:cNvSpPr txBox="1"/>
            <p:nvPr/>
          </p:nvSpPr>
          <p:spPr>
            <a:xfrm>
              <a:off x="2730192" y="765657"/>
              <a:ext cx="3882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Barlow" panose="00000500000000000000" pitchFamily="2" charset="0"/>
                </a:rPr>
                <a:t>4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9AE73E0-6769-42A9-9B45-C2E3B9220465}"/>
              </a:ext>
            </a:extLst>
          </p:cNvPr>
          <p:cNvGrpSpPr/>
          <p:nvPr/>
        </p:nvGrpSpPr>
        <p:grpSpPr>
          <a:xfrm>
            <a:off x="9228214" y="3205032"/>
            <a:ext cx="546671" cy="542736"/>
            <a:chOff x="2644061" y="765657"/>
            <a:chExt cx="546671" cy="542736"/>
          </a:xfrm>
        </p:grpSpPr>
        <p:sp>
          <p:nvSpPr>
            <p:cNvPr id="105" name="橢圓 38">
              <a:extLst>
                <a:ext uri="{FF2B5EF4-FFF2-40B4-BE49-F238E27FC236}">
                  <a16:creationId xmlns:a16="http://schemas.microsoft.com/office/drawing/2014/main" id="{AE11BB34-F9C8-4B19-AC66-A6D7F25F3FE0}"/>
                </a:ext>
              </a:extLst>
            </p:cNvPr>
            <p:cNvSpPr/>
            <p:nvPr/>
          </p:nvSpPr>
          <p:spPr>
            <a:xfrm>
              <a:off x="2644061" y="773293"/>
              <a:ext cx="546671" cy="535100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8250C5A-9CA0-4652-95E8-A55BE6C7E64D}"/>
                </a:ext>
              </a:extLst>
            </p:cNvPr>
            <p:cNvSpPr txBox="1"/>
            <p:nvPr/>
          </p:nvSpPr>
          <p:spPr>
            <a:xfrm>
              <a:off x="2739810" y="765657"/>
              <a:ext cx="3690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Barlow" panose="00000500000000000000" pitchFamily="2" charset="0"/>
                </a:rPr>
                <a:t>5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0D799FA-DFE0-4741-A8B3-5270B0130A14}"/>
              </a:ext>
            </a:extLst>
          </p:cNvPr>
          <p:cNvGrpSpPr/>
          <p:nvPr/>
        </p:nvGrpSpPr>
        <p:grpSpPr>
          <a:xfrm>
            <a:off x="9648125" y="4082117"/>
            <a:ext cx="546671" cy="542736"/>
            <a:chOff x="2644061" y="765657"/>
            <a:chExt cx="546671" cy="542736"/>
          </a:xfrm>
        </p:grpSpPr>
        <p:sp>
          <p:nvSpPr>
            <p:cNvPr id="109" name="橢圓 38">
              <a:extLst>
                <a:ext uri="{FF2B5EF4-FFF2-40B4-BE49-F238E27FC236}">
                  <a16:creationId xmlns:a16="http://schemas.microsoft.com/office/drawing/2014/main" id="{8D47BBCB-6B85-4875-BC91-E3682F7599B6}"/>
                </a:ext>
              </a:extLst>
            </p:cNvPr>
            <p:cNvSpPr/>
            <p:nvPr/>
          </p:nvSpPr>
          <p:spPr>
            <a:xfrm>
              <a:off x="2644061" y="773293"/>
              <a:ext cx="546671" cy="535100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789DC7B-4951-483F-AD36-003AC07E4A6F}"/>
                </a:ext>
              </a:extLst>
            </p:cNvPr>
            <p:cNvSpPr txBox="1"/>
            <p:nvPr/>
          </p:nvSpPr>
          <p:spPr>
            <a:xfrm>
              <a:off x="2739810" y="765657"/>
              <a:ext cx="3690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Barlow" panose="00000500000000000000" pitchFamily="2" charset="0"/>
                </a:rPr>
                <a:t>6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9322335-AD5A-4258-A974-4BCC96026ED3}"/>
              </a:ext>
            </a:extLst>
          </p:cNvPr>
          <p:cNvGrpSpPr/>
          <p:nvPr/>
        </p:nvGrpSpPr>
        <p:grpSpPr>
          <a:xfrm>
            <a:off x="8591314" y="4098812"/>
            <a:ext cx="546671" cy="542736"/>
            <a:chOff x="2644061" y="765657"/>
            <a:chExt cx="546671" cy="542736"/>
          </a:xfrm>
        </p:grpSpPr>
        <p:sp>
          <p:nvSpPr>
            <p:cNvPr id="114" name="橢圓 38">
              <a:extLst>
                <a:ext uri="{FF2B5EF4-FFF2-40B4-BE49-F238E27FC236}">
                  <a16:creationId xmlns:a16="http://schemas.microsoft.com/office/drawing/2014/main" id="{EEC9CBB2-2C60-412B-B517-E17AACF12C71}"/>
                </a:ext>
              </a:extLst>
            </p:cNvPr>
            <p:cNvSpPr/>
            <p:nvPr/>
          </p:nvSpPr>
          <p:spPr>
            <a:xfrm>
              <a:off x="2644061" y="773293"/>
              <a:ext cx="546671" cy="535100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E450EC8-A39F-4B91-B984-5A5E81702FAE}"/>
                </a:ext>
              </a:extLst>
            </p:cNvPr>
            <p:cNvSpPr txBox="1"/>
            <p:nvPr/>
          </p:nvSpPr>
          <p:spPr>
            <a:xfrm>
              <a:off x="2747024" y="765657"/>
              <a:ext cx="3545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Barlow" panose="00000500000000000000" pitchFamily="2" charset="0"/>
                </a:rPr>
                <a:t>7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A460DBA6-DF4C-4482-9F53-2123D0C6AB26}"/>
              </a:ext>
            </a:extLst>
          </p:cNvPr>
          <p:cNvGrpSpPr/>
          <p:nvPr/>
        </p:nvGrpSpPr>
        <p:grpSpPr>
          <a:xfrm>
            <a:off x="9107230" y="5034510"/>
            <a:ext cx="546671" cy="542736"/>
            <a:chOff x="2644061" y="765657"/>
            <a:chExt cx="546671" cy="542736"/>
          </a:xfrm>
        </p:grpSpPr>
        <p:sp>
          <p:nvSpPr>
            <p:cNvPr id="118" name="橢圓 38">
              <a:extLst>
                <a:ext uri="{FF2B5EF4-FFF2-40B4-BE49-F238E27FC236}">
                  <a16:creationId xmlns:a16="http://schemas.microsoft.com/office/drawing/2014/main" id="{AAC4866D-50E4-4FE6-A8DC-2640B7F4CEBD}"/>
                </a:ext>
              </a:extLst>
            </p:cNvPr>
            <p:cNvSpPr/>
            <p:nvPr/>
          </p:nvSpPr>
          <p:spPr>
            <a:xfrm>
              <a:off x="2644061" y="773293"/>
              <a:ext cx="546671" cy="535100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5A8C0974-A808-4931-AE6C-4D9B414D79DC}"/>
                </a:ext>
              </a:extLst>
            </p:cNvPr>
            <p:cNvSpPr txBox="1"/>
            <p:nvPr/>
          </p:nvSpPr>
          <p:spPr>
            <a:xfrm>
              <a:off x="2738207" y="765657"/>
              <a:ext cx="3722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Barlow" panose="00000500000000000000" pitchFamily="2" charset="0"/>
                </a:rPr>
                <a:t>8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C74DC30C-2919-4059-9439-CC8A72BC0ECD}"/>
              </a:ext>
            </a:extLst>
          </p:cNvPr>
          <p:cNvGrpSpPr/>
          <p:nvPr/>
        </p:nvGrpSpPr>
        <p:grpSpPr>
          <a:xfrm>
            <a:off x="7265811" y="2296295"/>
            <a:ext cx="546671" cy="542736"/>
            <a:chOff x="2644061" y="765657"/>
            <a:chExt cx="546671" cy="542736"/>
          </a:xfrm>
        </p:grpSpPr>
        <p:sp>
          <p:nvSpPr>
            <p:cNvPr id="121" name="橢圓 38">
              <a:extLst>
                <a:ext uri="{FF2B5EF4-FFF2-40B4-BE49-F238E27FC236}">
                  <a16:creationId xmlns:a16="http://schemas.microsoft.com/office/drawing/2014/main" id="{ED69F105-4AF4-4A6F-9FC8-440987A101DD}"/>
                </a:ext>
              </a:extLst>
            </p:cNvPr>
            <p:cNvSpPr/>
            <p:nvPr/>
          </p:nvSpPr>
          <p:spPr>
            <a:xfrm>
              <a:off x="2644061" y="773293"/>
              <a:ext cx="546671" cy="535100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37AC9F66-81A2-4042-8937-A4305182DE02}"/>
                </a:ext>
              </a:extLst>
            </p:cNvPr>
            <p:cNvSpPr txBox="1"/>
            <p:nvPr/>
          </p:nvSpPr>
          <p:spPr>
            <a:xfrm>
              <a:off x="2738207" y="765657"/>
              <a:ext cx="3722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Barlow" panose="00000500000000000000" pitchFamily="2" charset="0"/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5335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弧形 115"/>
          <p:cNvSpPr/>
          <p:nvPr/>
        </p:nvSpPr>
        <p:spPr>
          <a:xfrm rot="21390419">
            <a:off x="5128820" y="2938581"/>
            <a:ext cx="2265096" cy="2883147"/>
          </a:xfrm>
          <a:prstGeom prst="arc">
            <a:avLst>
              <a:gd name="adj1" fmla="val 15510603"/>
              <a:gd name="adj2" fmla="val 5398781"/>
            </a:avLst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弧形 116"/>
          <p:cNvSpPr/>
          <p:nvPr/>
        </p:nvSpPr>
        <p:spPr>
          <a:xfrm rot="20858719">
            <a:off x="5176353" y="3068326"/>
            <a:ext cx="1831832" cy="2083189"/>
          </a:xfrm>
          <a:prstGeom prst="arc">
            <a:avLst>
              <a:gd name="adj1" fmla="val 16489356"/>
              <a:gd name="adj2" fmla="val 3690667"/>
            </a:avLst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弧形 117"/>
          <p:cNvSpPr/>
          <p:nvPr/>
        </p:nvSpPr>
        <p:spPr>
          <a:xfrm rot="649815" flipH="1">
            <a:off x="3672117" y="1309297"/>
            <a:ext cx="2485613" cy="2612665"/>
          </a:xfrm>
          <a:prstGeom prst="arc">
            <a:avLst>
              <a:gd name="adj1" fmla="val 16280781"/>
              <a:gd name="adj2" fmla="val 5328389"/>
            </a:avLst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9" name="直線接點 118"/>
          <p:cNvCxnSpPr/>
          <p:nvPr/>
        </p:nvCxnSpPr>
        <p:spPr>
          <a:xfrm flipH="1">
            <a:off x="4305340" y="2182792"/>
            <a:ext cx="694942" cy="880029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/>
          <p:cNvCxnSpPr>
            <a:cxnSpLocks/>
          </p:cNvCxnSpPr>
          <p:nvPr/>
        </p:nvCxnSpPr>
        <p:spPr>
          <a:xfrm>
            <a:off x="4974701" y="2227100"/>
            <a:ext cx="763180" cy="844267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/>
          <p:cNvCxnSpPr>
            <a:cxnSpLocks/>
          </p:cNvCxnSpPr>
          <p:nvPr/>
        </p:nvCxnSpPr>
        <p:spPr>
          <a:xfrm flipV="1">
            <a:off x="4891792" y="3068087"/>
            <a:ext cx="865633" cy="867584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接點 121"/>
          <p:cNvCxnSpPr/>
          <p:nvPr/>
        </p:nvCxnSpPr>
        <p:spPr>
          <a:xfrm flipH="1" flipV="1">
            <a:off x="5746427" y="3062821"/>
            <a:ext cx="523830" cy="887529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接點 122"/>
          <p:cNvCxnSpPr/>
          <p:nvPr/>
        </p:nvCxnSpPr>
        <p:spPr>
          <a:xfrm flipV="1">
            <a:off x="4329170" y="3935671"/>
            <a:ext cx="562621" cy="891174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接點 124"/>
          <p:cNvCxnSpPr/>
          <p:nvPr/>
        </p:nvCxnSpPr>
        <p:spPr>
          <a:xfrm flipH="1" flipV="1">
            <a:off x="6270256" y="3942850"/>
            <a:ext cx="410602" cy="883995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接點 125"/>
          <p:cNvCxnSpPr/>
          <p:nvPr/>
        </p:nvCxnSpPr>
        <p:spPr>
          <a:xfrm>
            <a:off x="5568191" y="4825115"/>
            <a:ext cx="565397" cy="985333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/>
          <p:cNvCxnSpPr/>
          <p:nvPr/>
        </p:nvCxnSpPr>
        <p:spPr>
          <a:xfrm>
            <a:off x="5000281" y="1298797"/>
            <a:ext cx="0" cy="883995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接點 121">
            <a:extLst>
              <a:ext uri="{FF2B5EF4-FFF2-40B4-BE49-F238E27FC236}">
                <a16:creationId xmlns:a16="http://schemas.microsoft.com/office/drawing/2014/main" id="{F9CA9F3F-C1FB-4026-9036-89432C4453AD}"/>
              </a:ext>
            </a:extLst>
          </p:cNvPr>
          <p:cNvCxnSpPr/>
          <p:nvPr/>
        </p:nvCxnSpPr>
        <p:spPr>
          <a:xfrm flipV="1">
            <a:off x="5641601" y="3948116"/>
            <a:ext cx="628654" cy="883995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E3F49271-E801-4CAB-882B-985EF081666F}"/>
              </a:ext>
            </a:extLst>
          </p:cNvPr>
          <p:cNvGrpSpPr/>
          <p:nvPr/>
        </p:nvGrpSpPr>
        <p:grpSpPr>
          <a:xfrm>
            <a:off x="5920974" y="5597143"/>
            <a:ext cx="546671" cy="542736"/>
            <a:chOff x="2644061" y="765657"/>
            <a:chExt cx="546671" cy="542736"/>
          </a:xfrm>
        </p:grpSpPr>
        <p:sp>
          <p:nvSpPr>
            <p:cNvPr id="243" name="橢圓 38">
              <a:extLst>
                <a:ext uri="{FF2B5EF4-FFF2-40B4-BE49-F238E27FC236}">
                  <a16:creationId xmlns:a16="http://schemas.microsoft.com/office/drawing/2014/main" id="{39268925-6697-44CF-A48E-81D5AD73C20E}"/>
                </a:ext>
              </a:extLst>
            </p:cNvPr>
            <p:cNvSpPr/>
            <p:nvPr/>
          </p:nvSpPr>
          <p:spPr>
            <a:xfrm>
              <a:off x="2644061" y="773293"/>
              <a:ext cx="546671" cy="535100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41AABC4B-FB7D-4065-915E-79B8B5A8C5A7}"/>
                </a:ext>
              </a:extLst>
            </p:cNvPr>
            <p:cNvSpPr txBox="1"/>
            <p:nvPr/>
          </p:nvSpPr>
          <p:spPr>
            <a:xfrm>
              <a:off x="2738207" y="765657"/>
              <a:ext cx="3722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 dirty="0">
                  <a:solidFill>
                    <a:schemeClr val="bg1"/>
                  </a:solidFill>
                  <a:latin typeface="Barlow" panose="00000500000000000000" pitchFamily="2" charset="0"/>
                </a:rPr>
                <a:t>8</a:t>
              </a:r>
              <a:endParaRPr lang="en-US" sz="2800" dirty="0">
                <a:solidFill>
                  <a:schemeClr val="bg1"/>
                </a:solidFill>
                <a:latin typeface="Barlow" panose="00000500000000000000" pitchFamily="2" charset="0"/>
              </a:endParaRPr>
            </a:p>
          </p:txBody>
        </p: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BC00B991-5D73-418C-874C-490E7CE859FF}"/>
              </a:ext>
            </a:extLst>
          </p:cNvPr>
          <p:cNvGrpSpPr/>
          <p:nvPr/>
        </p:nvGrpSpPr>
        <p:grpSpPr>
          <a:xfrm>
            <a:off x="4722886" y="1055269"/>
            <a:ext cx="546671" cy="542736"/>
            <a:chOff x="2644061" y="765657"/>
            <a:chExt cx="546671" cy="542736"/>
          </a:xfrm>
        </p:grpSpPr>
        <p:sp>
          <p:nvSpPr>
            <p:cNvPr id="259" name="橢圓 38">
              <a:extLst>
                <a:ext uri="{FF2B5EF4-FFF2-40B4-BE49-F238E27FC236}">
                  <a16:creationId xmlns:a16="http://schemas.microsoft.com/office/drawing/2014/main" id="{82682C6E-D37C-46DE-99D1-71EC54952564}"/>
                </a:ext>
              </a:extLst>
            </p:cNvPr>
            <p:cNvSpPr/>
            <p:nvPr/>
          </p:nvSpPr>
          <p:spPr>
            <a:xfrm>
              <a:off x="2644061" y="773293"/>
              <a:ext cx="546671" cy="535100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DBF36D46-B31C-48B1-B486-ECB0ADA7E057}"/>
                </a:ext>
              </a:extLst>
            </p:cNvPr>
            <p:cNvSpPr txBox="1"/>
            <p:nvPr/>
          </p:nvSpPr>
          <p:spPr>
            <a:xfrm>
              <a:off x="2730192" y="765657"/>
              <a:ext cx="3882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 dirty="0">
                  <a:solidFill>
                    <a:schemeClr val="bg1"/>
                  </a:solidFill>
                  <a:latin typeface="Barlow" panose="00000500000000000000" pitchFamily="2" charset="0"/>
                </a:rPr>
                <a:t>0</a:t>
              </a:r>
              <a:endParaRPr lang="en-US" sz="2800" dirty="0">
                <a:solidFill>
                  <a:schemeClr val="bg1"/>
                </a:solidFill>
                <a:latin typeface="Barlow" panose="00000500000000000000" pitchFamily="2" charset="0"/>
              </a:endParaRP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68F44521-A338-4725-82B7-FFECD700CE33}"/>
              </a:ext>
            </a:extLst>
          </p:cNvPr>
          <p:cNvGrpSpPr/>
          <p:nvPr/>
        </p:nvGrpSpPr>
        <p:grpSpPr>
          <a:xfrm>
            <a:off x="4041448" y="2823198"/>
            <a:ext cx="546671" cy="542736"/>
            <a:chOff x="2644061" y="765657"/>
            <a:chExt cx="546671" cy="542736"/>
          </a:xfrm>
        </p:grpSpPr>
        <p:sp>
          <p:nvSpPr>
            <p:cNvPr id="269" name="橢圓 38">
              <a:extLst>
                <a:ext uri="{FF2B5EF4-FFF2-40B4-BE49-F238E27FC236}">
                  <a16:creationId xmlns:a16="http://schemas.microsoft.com/office/drawing/2014/main" id="{38FB9157-6302-463F-BC34-5CB154BA7A25}"/>
                </a:ext>
              </a:extLst>
            </p:cNvPr>
            <p:cNvSpPr/>
            <p:nvPr/>
          </p:nvSpPr>
          <p:spPr>
            <a:xfrm>
              <a:off x="2644061" y="773293"/>
              <a:ext cx="546671" cy="535100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FAC71512-76AD-4AFB-8DF1-9B4F3B7F7B64}"/>
                </a:ext>
              </a:extLst>
            </p:cNvPr>
            <p:cNvSpPr txBox="1"/>
            <p:nvPr/>
          </p:nvSpPr>
          <p:spPr>
            <a:xfrm>
              <a:off x="2738207" y="765657"/>
              <a:ext cx="3722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 dirty="0">
                  <a:solidFill>
                    <a:schemeClr val="bg1"/>
                  </a:solidFill>
                  <a:latin typeface="Barlow" panose="00000500000000000000" pitchFamily="2" charset="0"/>
                </a:rPr>
                <a:t>9</a:t>
              </a:r>
              <a:endParaRPr lang="en-US" sz="2800" dirty="0">
                <a:solidFill>
                  <a:schemeClr val="bg1"/>
                </a:solidFill>
                <a:latin typeface="Barlow" panose="00000500000000000000" pitchFamily="2" charset="0"/>
              </a:endParaRPr>
            </a:p>
          </p:txBody>
        </p:sp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6EFBE9B1-64A1-4C39-B859-DD41A98C8564}"/>
              </a:ext>
            </a:extLst>
          </p:cNvPr>
          <p:cNvGrpSpPr/>
          <p:nvPr/>
        </p:nvGrpSpPr>
        <p:grpSpPr>
          <a:xfrm>
            <a:off x="5488718" y="2791891"/>
            <a:ext cx="546671" cy="542736"/>
            <a:chOff x="2644061" y="765657"/>
            <a:chExt cx="546671" cy="542736"/>
          </a:xfrm>
        </p:grpSpPr>
        <p:sp>
          <p:nvSpPr>
            <p:cNvPr id="279" name="橢圓 38">
              <a:extLst>
                <a:ext uri="{FF2B5EF4-FFF2-40B4-BE49-F238E27FC236}">
                  <a16:creationId xmlns:a16="http://schemas.microsoft.com/office/drawing/2014/main" id="{97EE02C6-C475-43F9-8DE6-845832E8FC07}"/>
                </a:ext>
              </a:extLst>
            </p:cNvPr>
            <p:cNvSpPr/>
            <p:nvPr/>
          </p:nvSpPr>
          <p:spPr>
            <a:xfrm>
              <a:off x="2644061" y="773293"/>
              <a:ext cx="546671" cy="535100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AF4F241A-5B75-419A-A030-DF129B98C481}"/>
                </a:ext>
              </a:extLst>
            </p:cNvPr>
            <p:cNvSpPr txBox="1"/>
            <p:nvPr/>
          </p:nvSpPr>
          <p:spPr>
            <a:xfrm>
              <a:off x="2723873" y="765657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 dirty="0">
                  <a:solidFill>
                    <a:schemeClr val="bg1"/>
                  </a:solidFill>
                  <a:latin typeface="Barlow" panose="00000500000000000000" pitchFamily="2" charset="0"/>
                </a:rPr>
                <a:t>4</a:t>
              </a:r>
              <a:endParaRPr lang="en-US" sz="2800" dirty="0">
                <a:solidFill>
                  <a:schemeClr val="bg1"/>
                </a:solidFill>
                <a:latin typeface="Barlow" panose="00000500000000000000" pitchFamily="2" charset="0"/>
              </a:endParaRPr>
            </a:p>
          </p:txBody>
        </p: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61C190A8-3218-48FA-A17A-0BB1491FDA72}"/>
              </a:ext>
            </a:extLst>
          </p:cNvPr>
          <p:cNvGrpSpPr/>
          <p:nvPr/>
        </p:nvGrpSpPr>
        <p:grpSpPr>
          <a:xfrm>
            <a:off x="4609554" y="3668544"/>
            <a:ext cx="546671" cy="542736"/>
            <a:chOff x="2644061" y="765657"/>
            <a:chExt cx="546671" cy="542736"/>
          </a:xfrm>
        </p:grpSpPr>
        <p:sp>
          <p:nvSpPr>
            <p:cNvPr id="289" name="橢圓 38">
              <a:extLst>
                <a:ext uri="{FF2B5EF4-FFF2-40B4-BE49-F238E27FC236}">
                  <a16:creationId xmlns:a16="http://schemas.microsoft.com/office/drawing/2014/main" id="{38A04C0D-F534-4A01-9363-BFA87B1C2042}"/>
                </a:ext>
              </a:extLst>
            </p:cNvPr>
            <p:cNvSpPr/>
            <p:nvPr/>
          </p:nvSpPr>
          <p:spPr>
            <a:xfrm>
              <a:off x="2644061" y="773293"/>
              <a:ext cx="546671" cy="535100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02CF153A-6552-4B89-968B-57B4945C483B}"/>
                </a:ext>
              </a:extLst>
            </p:cNvPr>
            <p:cNvSpPr txBox="1"/>
            <p:nvPr/>
          </p:nvSpPr>
          <p:spPr>
            <a:xfrm>
              <a:off x="2735803" y="765657"/>
              <a:ext cx="3770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 dirty="0">
                  <a:solidFill>
                    <a:schemeClr val="bg1"/>
                  </a:solidFill>
                  <a:latin typeface="Barlow" panose="00000500000000000000" pitchFamily="2" charset="0"/>
                </a:rPr>
                <a:t>2</a:t>
              </a:r>
              <a:endParaRPr lang="en-US" sz="2800" dirty="0">
                <a:solidFill>
                  <a:schemeClr val="bg1"/>
                </a:solidFill>
                <a:latin typeface="Barlow" panose="00000500000000000000" pitchFamily="2" charset="0"/>
              </a:endParaRP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CC579D5A-B014-4909-8504-A63A3B48BB28}"/>
              </a:ext>
            </a:extLst>
          </p:cNvPr>
          <p:cNvGrpSpPr/>
          <p:nvPr/>
        </p:nvGrpSpPr>
        <p:grpSpPr>
          <a:xfrm>
            <a:off x="4026136" y="4619034"/>
            <a:ext cx="546671" cy="542736"/>
            <a:chOff x="2644061" y="765657"/>
            <a:chExt cx="546671" cy="542736"/>
          </a:xfrm>
        </p:grpSpPr>
        <p:sp>
          <p:nvSpPr>
            <p:cNvPr id="299" name="橢圓 38">
              <a:extLst>
                <a:ext uri="{FF2B5EF4-FFF2-40B4-BE49-F238E27FC236}">
                  <a16:creationId xmlns:a16="http://schemas.microsoft.com/office/drawing/2014/main" id="{2287A191-73B5-479A-BBF3-2418808EAF13}"/>
                </a:ext>
              </a:extLst>
            </p:cNvPr>
            <p:cNvSpPr/>
            <p:nvPr/>
          </p:nvSpPr>
          <p:spPr>
            <a:xfrm>
              <a:off x="2644061" y="773293"/>
              <a:ext cx="546671" cy="535100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0A1E0A76-FC84-4FD8-80CD-6B9207B146AB}"/>
                </a:ext>
              </a:extLst>
            </p:cNvPr>
            <p:cNvSpPr txBox="1"/>
            <p:nvPr/>
          </p:nvSpPr>
          <p:spPr>
            <a:xfrm>
              <a:off x="2739810" y="765657"/>
              <a:ext cx="3690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 dirty="0">
                  <a:solidFill>
                    <a:schemeClr val="bg1"/>
                  </a:solidFill>
                  <a:latin typeface="Barlow" panose="00000500000000000000" pitchFamily="2" charset="0"/>
                </a:rPr>
                <a:t>3</a:t>
              </a:r>
              <a:endParaRPr lang="en-US" sz="2800" dirty="0">
                <a:solidFill>
                  <a:schemeClr val="bg1"/>
                </a:solidFill>
                <a:latin typeface="Barlow" panose="00000500000000000000" pitchFamily="2" charset="0"/>
              </a:endParaRPr>
            </a:p>
          </p:txBody>
        </p: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96A0CC68-83CC-4C32-9BD7-E021F7A40324}"/>
              </a:ext>
            </a:extLst>
          </p:cNvPr>
          <p:cNvGrpSpPr/>
          <p:nvPr/>
        </p:nvGrpSpPr>
        <p:grpSpPr>
          <a:xfrm>
            <a:off x="5370396" y="4622852"/>
            <a:ext cx="546671" cy="542736"/>
            <a:chOff x="2644061" y="765657"/>
            <a:chExt cx="546671" cy="542736"/>
          </a:xfrm>
        </p:grpSpPr>
        <p:sp>
          <p:nvSpPr>
            <p:cNvPr id="309" name="橢圓 38">
              <a:extLst>
                <a:ext uri="{FF2B5EF4-FFF2-40B4-BE49-F238E27FC236}">
                  <a16:creationId xmlns:a16="http://schemas.microsoft.com/office/drawing/2014/main" id="{39285768-9F7A-4290-A461-77651E5E281F}"/>
                </a:ext>
              </a:extLst>
            </p:cNvPr>
            <p:cNvSpPr/>
            <p:nvPr/>
          </p:nvSpPr>
          <p:spPr>
            <a:xfrm>
              <a:off x="2644061" y="773293"/>
              <a:ext cx="546671" cy="535100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C6EDC9DC-8591-4BF4-8B0B-4852A7986F4C}"/>
                </a:ext>
              </a:extLst>
            </p:cNvPr>
            <p:cNvSpPr txBox="1"/>
            <p:nvPr/>
          </p:nvSpPr>
          <p:spPr>
            <a:xfrm>
              <a:off x="2743849" y="765657"/>
              <a:ext cx="3545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 dirty="0">
                  <a:solidFill>
                    <a:schemeClr val="bg1"/>
                  </a:solidFill>
                  <a:latin typeface="Barlow" panose="00000500000000000000" pitchFamily="2" charset="0"/>
                </a:rPr>
                <a:t>7</a:t>
              </a:r>
              <a:endParaRPr lang="en-US" sz="2800" dirty="0">
                <a:solidFill>
                  <a:schemeClr val="bg1"/>
                </a:solidFill>
                <a:latin typeface="Barlow" panose="00000500000000000000" pitchFamily="2" charset="0"/>
              </a:endParaRPr>
            </a:p>
          </p:txBody>
        </p:sp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1167380B-2EB9-49FB-9736-9EDE00DF6319}"/>
              </a:ext>
            </a:extLst>
          </p:cNvPr>
          <p:cNvGrpSpPr/>
          <p:nvPr/>
        </p:nvGrpSpPr>
        <p:grpSpPr>
          <a:xfrm>
            <a:off x="4722886" y="1948497"/>
            <a:ext cx="546671" cy="542736"/>
            <a:chOff x="2644061" y="765657"/>
            <a:chExt cx="546671" cy="542736"/>
          </a:xfrm>
        </p:grpSpPr>
        <p:sp>
          <p:nvSpPr>
            <p:cNvPr id="319" name="橢圓 38">
              <a:extLst>
                <a:ext uri="{FF2B5EF4-FFF2-40B4-BE49-F238E27FC236}">
                  <a16:creationId xmlns:a16="http://schemas.microsoft.com/office/drawing/2014/main" id="{4C715E9E-C8D2-4E88-BE33-2F3B14F21032}"/>
                </a:ext>
              </a:extLst>
            </p:cNvPr>
            <p:cNvSpPr/>
            <p:nvPr/>
          </p:nvSpPr>
          <p:spPr>
            <a:xfrm>
              <a:off x="2644061" y="773293"/>
              <a:ext cx="546671" cy="535100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4143AC35-143F-4C78-A8C8-794A74A20DF0}"/>
                </a:ext>
              </a:extLst>
            </p:cNvPr>
            <p:cNvSpPr txBox="1"/>
            <p:nvPr/>
          </p:nvSpPr>
          <p:spPr>
            <a:xfrm>
              <a:off x="2763116" y="765657"/>
              <a:ext cx="3097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Barlow" panose="00000500000000000000" pitchFamily="2" charset="0"/>
                </a:rPr>
                <a:t>1</a:t>
              </a:r>
            </a:p>
          </p:txBody>
        </p:sp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920A1B75-7FE0-42E2-8213-C369B5A07568}"/>
              </a:ext>
            </a:extLst>
          </p:cNvPr>
          <p:cNvGrpSpPr/>
          <p:nvPr/>
        </p:nvGrpSpPr>
        <p:grpSpPr>
          <a:xfrm>
            <a:off x="6435109" y="4622359"/>
            <a:ext cx="546671" cy="542736"/>
            <a:chOff x="2644061" y="765657"/>
            <a:chExt cx="546671" cy="542736"/>
          </a:xfrm>
        </p:grpSpPr>
        <p:sp>
          <p:nvSpPr>
            <p:cNvPr id="329" name="橢圓 38">
              <a:extLst>
                <a:ext uri="{FF2B5EF4-FFF2-40B4-BE49-F238E27FC236}">
                  <a16:creationId xmlns:a16="http://schemas.microsoft.com/office/drawing/2014/main" id="{99185333-6CC9-4C20-A5F4-A98D3045C6FF}"/>
                </a:ext>
              </a:extLst>
            </p:cNvPr>
            <p:cNvSpPr/>
            <p:nvPr/>
          </p:nvSpPr>
          <p:spPr>
            <a:xfrm>
              <a:off x="2644061" y="773293"/>
              <a:ext cx="546671" cy="535100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6C5F4DE5-87CF-46BD-A2B1-0138DC47F7CC}"/>
                </a:ext>
              </a:extLst>
            </p:cNvPr>
            <p:cNvSpPr txBox="1"/>
            <p:nvPr/>
          </p:nvSpPr>
          <p:spPr>
            <a:xfrm>
              <a:off x="2739811" y="765657"/>
              <a:ext cx="3690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 dirty="0">
                  <a:solidFill>
                    <a:schemeClr val="bg1"/>
                  </a:solidFill>
                  <a:latin typeface="Barlow" panose="00000500000000000000" pitchFamily="2" charset="0"/>
                </a:rPr>
                <a:t>6</a:t>
              </a:r>
              <a:endParaRPr lang="en-US" sz="2800" dirty="0">
                <a:solidFill>
                  <a:schemeClr val="bg1"/>
                </a:solidFill>
                <a:latin typeface="Barlow" panose="00000500000000000000" pitchFamily="2" charset="0"/>
              </a:endParaRPr>
            </a:p>
          </p:txBody>
        </p: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A7D20DE6-F9BF-4D20-92C0-55403C331D53}"/>
              </a:ext>
            </a:extLst>
          </p:cNvPr>
          <p:cNvGrpSpPr/>
          <p:nvPr/>
        </p:nvGrpSpPr>
        <p:grpSpPr>
          <a:xfrm>
            <a:off x="6000197" y="3671366"/>
            <a:ext cx="546671" cy="542736"/>
            <a:chOff x="2644061" y="765657"/>
            <a:chExt cx="546671" cy="542736"/>
          </a:xfrm>
        </p:grpSpPr>
        <p:sp>
          <p:nvSpPr>
            <p:cNvPr id="339" name="橢圓 38">
              <a:extLst>
                <a:ext uri="{FF2B5EF4-FFF2-40B4-BE49-F238E27FC236}">
                  <a16:creationId xmlns:a16="http://schemas.microsoft.com/office/drawing/2014/main" id="{C0169CE7-1076-48FC-BF61-F5E3FEAC20AE}"/>
                </a:ext>
              </a:extLst>
            </p:cNvPr>
            <p:cNvSpPr/>
            <p:nvPr/>
          </p:nvSpPr>
          <p:spPr>
            <a:xfrm>
              <a:off x="2644061" y="773293"/>
              <a:ext cx="546671" cy="535100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78316C78-C0D2-4C6F-9415-F3035E7553DC}"/>
                </a:ext>
              </a:extLst>
            </p:cNvPr>
            <p:cNvSpPr txBox="1"/>
            <p:nvPr/>
          </p:nvSpPr>
          <p:spPr>
            <a:xfrm>
              <a:off x="2739811" y="765657"/>
              <a:ext cx="3690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 dirty="0">
                  <a:solidFill>
                    <a:schemeClr val="bg1"/>
                  </a:solidFill>
                  <a:latin typeface="Barlow" panose="00000500000000000000" pitchFamily="2" charset="0"/>
                </a:rPr>
                <a:t>5</a:t>
              </a:r>
              <a:endParaRPr lang="en-US" sz="2800" dirty="0">
                <a:solidFill>
                  <a:schemeClr val="bg1"/>
                </a:solidFill>
                <a:latin typeface="Barlow" panose="00000500000000000000" pitchFamily="2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626E198-CD86-4328-B31D-3EE3E6DB283C}"/>
              </a:ext>
            </a:extLst>
          </p:cNvPr>
          <p:cNvGrpSpPr/>
          <p:nvPr/>
        </p:nvGrpSpPr>
        <p:grpSpPr>
          <a:xfrm>
            <a:off x="3878125" y="1393674"/>
            <a:ext cx="3247365" cy="4777985"/>
            <a:chOff x="3878125" y="1393674"/>
            <a:chExt cx="3247365" cy="4777985"/>
          </a:xfrm>
          <a:noFill/>
        </p:grpSpPr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B842A00E-FE11-46B1-8818-B4581DB3D0C6}"/>
                </a:ext>
              </a:extLst>
            </p:cNvPr>
            <p:cNvSpPr/>
            <p:nvPr/>
          </p:nvSpPr>
          <p:spPr>
            <a:xfrm>
              <a:off x="5772963" y="5935548"/>
              <a:ext cx="236111" cy="2361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1AE5B7A2-4F7D-40B9-8538-E18152DA741E}"/>
                </a:ext>
              </a:extLst>
            </p:cNvPr>
            <p:cNvSpPr/>
            <p:nvPr/>
          </p:nvSpPr>
          <p:spPr>
            <a:xfrm>
              <a:off x="6375244" y="5935548"/>
              <a:ext cx="236111" cy="2361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1066B8BA-06F4-485C-ADD1-2852767B61DE}"/>
                </a:ext>
              </a:extLst>
            </p:cNvPr>
            <p:cNvSpPr/>
            <p:nvPr/>
          </p:nvSpPr>
          <p:spPr>
            <a:xfrm>
              <a:off x="4574875" y="1393674"/>
              <a:ext cx="236111" cy="2361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855BE8E0-011F-49D0-8D11-2EF1D82E86B0}"/>
                </a:ext>
              </a:extLst>
            </p:cNvPr>
            <p:cNvSpPr/>
            <p:nvPr/>
          </p:nvSpPr>
          <p:spPr>
            <a:xfrm>
              <a:off x="5177156" y="1393674"/>
              <a:ext cx="236111" cy="2361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A40780E3-1446-419A-AE8E-F705FA9A2547}"/>
                </a:ext>
              </a:extLst>
            </p:cNvPr>
            <p:cNvSpPr/>
            <p:nvPr/>
          </p:nvSpPr>
          <p:spPr>
            <a:xfrm>
              <a:off x="3893437" y="3161603"/>
              <a:ext cx="236111" cy="2361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3BA7A348-A9C7-4F3E-B568-5DD6B3E2C1C5}"/>
                </a:ext>
              </a:extLst>
            </p:cNvPr>
            <p:cNvSpPr/>
            <p:nvPr/>
          </p:nvSpPr>
          <p:spPr>
            <a:xfrm>
              <a:off x="4495718" y="3161603"/>
              <a:ext cx="236111" cy="2361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486BAE9F-1750-4F22-955C-F2E7242622F9}"/>
                </a:ext>
              </a:extLst>
            </p:cNvPr>
            <p:cNvSpPr/>
            <p:nvPr/>
          </p:nvSpPr>
          <p:spPr>
            <a:xfrm>
              <a:off x="5340707" y="3130296"/>
              <a:ext cx="236111" cy="2361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AC20B9D2-3AC2-4BF3-BCBE-F7020B8D473C}"/>
                </a:ext>
              </a:extLst>
            </p:cNvPr>
            <p:cNvSpPr/>
            <p:nvPr/>
          </p:nvSpPr>
          <p:spPr>
            <a:xfrm>
              <a:off x="5942988" y="3130296"/>
              <a:ext cx="236111" cy="2361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0B2521C0-7D4C-42D1-90B0-45274DA0387C}"/>
                </a:ext>
              </a:extLst>
            </p:cNvPr>
            <p:cNvSpPr/>
            <p:nvPr/>
          </p:nvSpPr>
          <p:spPr>
            <a:xfrm>
              <a:off x="4461543" y="4006949"/>
              <a:ext cx="236111" cy="2361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F1CFDD33-7C0E-4395-A6EB-27B44201552B}"/>
                </a:ext>
              </a:extLst>
            </p:cNvPr>
            <p:cNvSpPr/>
            <p:nvPr/>
          </p:nvSpPr>
          <p:spPr>
            <a:xfrm>
              <a:off x="5063824" y="4006949"/>
              <a:ext cx="236111" cy="2361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57D0104E-EFCE-4B53-A166-5D71F12EF290}"/>
                </a:ext>
              </a:extLst>
            </p:cNvPr>
            <p:cNvSpPr/>
            <p:nvPr/>
          </p:nvSpPr>
          <p:spPr>
            <a:xfrm>
              <a:off x="3878125" y="4957439"/>
              <a:ext cx="236111" cy="2361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48E37DBB-DBB1-4B8C-9CC0-316A45899DD3}"/>
                </a:ext>
              </a:extLst>
            </p:cNvPr>
            <p:cNvSpPr/>
            <p:nvPr/>
          </p:nvSpPr>
          <p:spPr>
            <a:xfrm>
              <a:off x="4480406" y="4957439"/>
              <a:ext cx="236111" cy="2361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AF8F250C-EB65-41D6-BE7B-63A3AD38AAF3}"/>
                </a:ext>
              </a:extLst>
            </p:cNvPr>
            <p:cNvSpPr/>
            <p:nvPr/>
          </p:nvSpPr>
          <p:spPr>
            <a:xfrm>
              <a:off x="5222385" y="4961257"/>
              <a:ext cx="236111" cy="2361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B479F6AC-92B4-46C6-AA20-5BD935BD01C2}"/>
                </a:ext>
              </a:extLst>
            </p:cNvPr>
            <p:cNvSpPr/>
            <p:nvPr/>
          </p:nvSpPr>
          <p:spPr>
            <a:xfrm>
              <a:off x="5824666" y="4961257"/>
              <a:ext cx="236111" cy="2361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Oval 316">
              <a:extLst>
                <a:ext uri="{FF2B5EF4-FFF2-40B4-BE49-F238E27FC236}">
                  <a16:creationId xmlns:a16="http://schemas.microsoft.com/office/drawing/2014/main" id="{0B33F831-8A18-488C-9E31-DACD9F34C59B}"/>
                </a:ext>
              </a:extLst>
            </p:cNvPr>
            <p:cNvSpPr/>
            <p:nvPr/>
          </p:nvSpPr>
          <p:spPr>
            <a:xfrm>
              <a:off x="4574875" y="2286902"/>
              <a:ext cx="236111" cy="2361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D8F02E3D-B9E1-4756-A5F5-9686D1E5793E}"/>
                </a:ext>
              </a:extLst>
            </p:cNvPr>
            <p:cNvSpPr/>
            <p:nvPr/>
          </p:nvSpPr>
          <p:spPr>
            <a:xfrm>
              <a:off x="5177156" y="2286902"/>
              <a:ext cx="236111" cy="2361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Oval 326">
              <a:extLst>
                <a:ext uri="{FF2B5EF4-FFF2-40B4-BE49-F238E27FC236}">
                  <a16:creationId xmlns:a16="http://schemas.microsoft.com/office/drawing/2014/main" id="{F9990B7B-2DD1-43D0-8CFD-4C51EEE219F8}"/>
                </a:ext>
              </a:extLst>
            </p:cNvPr>
            <p:cNvSpPr/>
            <p:nvPr/>
          </p:nvSpPr>
          <p:spPr>
            <a:xfrm>
              <a:off x="6287098" y="4960764"/>
              <a:ext cx="236111" cy="2361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Oval 324">
              <a:extLst>
                <a:ext uri="{FF2B5EF4-FFF2-40B4-BE49-F238E27FC236}">
                  <a16:creationId xmlns:a16="http://schemas.microsoft.com/office/drawing/2014/main" id="{1513D6EE-019F-43C0-896F-C15213F33F2A}"/>
                </a:ext>
              </a:extLst>
            </p:cNvPr>
            <p:cNvSpPr/>
            <p:nvPr/>
          </p:nvSpPr>
          <p:spPr>
            <a:xfrm>
              <a:off x="6889379" y="4960764"/>
              <a:ext cx="236111" cy="2361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5C90A1D6-B4E0-4F3A-A236-9AF362A34599}"/>
                </a:ext>
              </a:extLst>
            </p:cNvPr>
            <p:cNvSpPr/>
            <p:nvPr/>
          </p:nvSpPr>
          <p:spPr>
            <a:xfrm>
              <a:off x="5852186" y="4009771"/>
              <a:ext cx="236111" cy="2361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Oval 334">
              <a:extLst>
                <a:ext uri="{FF2B5EF4-FFF2-40B4-BE49-F238E27FC236}">
                  <a16:creationId xmlns:a16="http://schemas.microsoft.com/office/drawing/2014/main" id="{14B06866-E0D8-4350-B898-1076417963C8}"/>
                </a:ext>
              </a:extLst>
            </p:cNvPr>
            <p:cNvSpPr/>
            <p:nvPr/>
          </p:nvSpPr>
          <p:spPr>
            <a:xfrm>
              <a:off x="6454467" y="4009771"/>
              <a:ext cx="236111" cy="2361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446B850-1D9B-4CA0-A508-B49CF701562E}"/>
              </a:ext>
            </a:extLst>
          </p:cNvPr>
          <p:cNvGrpSpPr/>
          <p:nvPr/>
        </p:nvGrpSpPr>
        <p:grpSpPr>
          <a:xfrm>
            <a:off x="3695314" y="1326333"/>
            <a:ext cx="2850051" cy="4880428"/>
            <a:chOff x="3774054" y="1345383"/>
            <a:chExt cx="2850051" cy="4880428"/>
          </a:xfrm>
        </p:grpSpPr>
        <p:sp>
          <p:nvSpPr>
            <p:cNvPr id="247" name="文字方塊 1">
              <a:extLst>
                <a:ext uri="{FF2B5EF4-FFF2-40B4-BE49-F238E27FC236}">
                  <a16:creationId xmlns:a16="http://schemas.microsoft.com/office/drawing/2014/main" id="{F3075D80-7B3B-4628-B050-61EF0ACA7077}"/>
                </a:ext>
              </a:extLst>
            </p:cNvPr>
            <p:cNvSpPr txBox="1"/>
            <p:nvPr/>
          </p:nvSpPr>
          <p:spPr>
            <a:xfrm>
              <a:off x="5668893" y="5887257"/>
              <a:ext cx="4347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600" b="1" dirty="0">
                  <a:solidFill>
                    <a:srgbClr val="1565C0"/>
                  </a:solidFill>
                  <a:latin typeface="Consolas" panose="020B0609020204030204" pitchFamily="49" charset="0"/>
                  <a:cs typeface="Menlo" panose="020B0609030804020204" pitchFamily="49" charset="0"/>
                </a:rPr>
                <a:t>11</a:t>
              </a:r>
              <a:endParaRPr lang="zh-TW" altLang="en-US" sz="1600" b="1" dirty="0">
                <a:solidFill>
                  <a:srgbClr val="1565C0"/>
                </a:solidFill>
                <a:latin typeface="Consolas" panose="020B060902020403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58" name="文字方塊 1">
              <a:extLst>
                <a:ext uri="{FF2B5EF4-FFF2-40B4-BE49-F238E27FC236}">
                  <a16:creationId xmlns:a16="http://schemas.microsoft.com/office/drawing/2014/main" id="{66FA6226-6776-4BF8-8969-5CC1FEDEAFAD}"/>
                </a:ext>
              </a:extLst>
            </p:cNvPr>
            <p:cNvSpPr txBox="1"/>
            <p:nvPr/>
          </p:nvSpPr>
          <p:spPr>
            <a:xfrm>
              <a:off x="4473979" y="1345383"/>
              <a:ext cx="4347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600" b="1" dirty="0">
                  <a:solidFill>
                    <a:srgbClr val="1565C0"/>
                  </a:solidFill>
                  <a:latin typeface="Consolas" panose="020B0609020204030204" pitchFamily="49" charset="0"/>
                  <a:cs typeface="Menlo" panose="020B0609030804020204" pitchFamily="49" charset="0"/>
                </a:rPr>
                <a:t>0</a:t>
              </a:r>
              <a:endParaRPr lang="zh-TW" altLang="en-US" sz="1600" b="1" dirty="0">
                <a:solidFill>
                  <a:srgbClr val="1565C0"/>
                </a:solidFill>
                <a:latin typeface="Consolas" panose="020B060902020403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68" name="文字方塊 1">
              <a:extLst>
                <a:ext uri="{FF2B5EF4-FFF2-40B4-BE49-F238E27FC236}">
                  <a16:creationId xmlns:a16="http://schemas.microsoft.com/office/drawing/2014/main" id="{1FF4C396-EAB0-492B-BAA2-8BE3B6DE546B}"/>
                </a:ext>
              </a:extLst>
            </p:cNvPr>
            <p:cNvSpPr txBox="1"/>
            <p:nvPr/>
          </p:nvSpPr>
          <p:spPr>
            <a:xfrm>
              <a:off x="3792541" y="3113312"/>
              <a:ext cx="4347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600" b="1" dirty="0">
                  <a:solidFill>
                    <a:srgbClr val="1565C0"/>
                  </a:solidFill>
                  <a:latin typeface="Consolas" panose="020B0609020204030204" pitchFamily="49" charset="0"/>
                  <a:cs typeface="Menlo" panose="020B0609030804020204" pitchFamily="49" charset="0"/>
                </a:rPr>
                <a:t>2</a:t>
              </a:r>
              <a:endParaRPr lang="zh-TW" altLang="en-US" sz="1600" b="1" dirty="0">
                <a:solidFill>
                  <a:srgbClr val="1565C0"/>
                </a:solidFill>
                <a:latin typeface="Consolas" panose="020B060902020403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78" name="文字方塊 1">
              <a:extLst>
                <a:ext uri="{FF2B5EF4-FFF2-40B4-BE49-F238E27FC236}">
                  <a16:creationId xmlns:a16="http://schemas.microsoft.com/office/drawing/2014/main" id="{CAA73F8F-39EE-46E7-B448-B3223C956170}"/>
                </a:ext>
              </a:extLst>
            </p:cNvPr>
            <p:cNvSpPr txBox="1"/>
            <p:nvPr/>
          </p:nvSpPr>
          <p:spPr>
            <a:xfrm>
              <a:off x="5236636" y="3082005"/>
              <a:ext cx="4347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600" b="1" dirty="0">
                  <a:solidFill>
                    <a:srgbClr val="1565C0"/>
                  </a:solidFill>
                  <a:latin typeface="Consolas" panose="020B0609020204030204" pitchFamily="49" charset="0"/>
                  <a:cs typeface="Menlo" panose="020B0609030804020204" pitchFamily="49" charset="0"/>
                </a:rPr>
                <a:t>4</a:t>
              </a:r>
              <a:endParaRPr lang="zh-TW" altLang="en-US" sz="1600" b="1" dirty="0">
                <a:solidFill>
                  <a:srgbClr val="1565C0"/>
                </a:solidFill>
                <a:latin typeface="Consolas" panose="020B060902020403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88" name="文字方塊 1">
              <a:extLst>
                <a:ext uri="{FF2B5EF4-FFF2-40B4-BE49-F238E27FC236}">
                  <a16:creationId xmlns:a16="http://schemas.microsoft.com/office/drawing/2014/main" id="{9862B0E3-0567-4CD8-ACA1-CFC64DBE1DE1}"/>
                </a:ext>
              </a:extLst>
            </p:cNvPr>
            <p:cNvSpPr txBox="1"/>
            <p:nvPr/>
          </p:nvSpPr>
          <p:spPr>
            <a:xfrm>
              <a:off x="4366997" y="3958658"/>
              <a:ext cx="4347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600" b="1" dirty="0">
                  <a:solidFill>
                    <a:srgbClr val="1565C0"/>
                  </a:solidFill>
                  <a:latin typeface="Consolas" panose="020B0609020204030204" pitchFamily="49" charset="0"/>
                  <a:cs typeface="Menlo" panose="020B0609030804020204" pitchFamily="49" charset="0"/>
                </a:rPr>
                <a:t>5</a:t>
              </a:r>
              <a:endParaRPr lang="zh-TW" altLang="en-US" sz="1600" b="1" dirty="0">
                <a:solidFill>
                  <a:srgbClr val="1565C0"/>
                </a:solidFill>
                <a:latin typeface="Consolas" panose="020B060902020403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98" name="文字方塊 1">
              <a:extLst>
                <a:ext uri="{FF2B5EF4-FFF2-40B4-BE49-F238E27FC236}">
                  <a16:creationId xmlns:a16="http://schemas.microsoft.com/office/drawing/2014/main" id="{61470E06-5092-4A40-87D4-8C4754B0BFA8}"/>
                </a:ext>
              </a:extLst>
            </p:cNvPr>
            <p:cNvSpPr txBox="1"/>
            <p:nvPr/>
          </p:nvSpPr>
          <p:spPr>
            <a:xfrm>
              <a:off x="3774054" y="4909148"/>
              <a:ext cx="4347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600" b="1" dirty="0">
                  <a:solidFill>
                    <a:srgbClr val="1565C0"/>
                  </a:solidFill>
                  <a:latin typeface="Consolas" panose="020B0609020204030204" pitchFamily="49" charset="0"/>
                  <a:cs typeface="Menlo" panose="020B0609030804020204" pitchFamily="49" charset="0"/>
                </a:rPr>
                <a:t>6</a:t>
              </a:r>
              <a:endParaRPr lang="zh-TW" altLang="en-US" sz="1600" b="1" dirty="0">
                <a:solidFill>
                  <a:srgbClr val="1565C0"/>
                </a:solidFill>
                <a:latin typeface="Consolas" panose="020B060902020403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08" name="文字方塊 1">
              <a:extLst>
                <a:ext uri="{FF2B5EF4-FFF2-40B4-BE49-F238E27FC236}">
                  <a16:creationId xmlns:a16="http://schemas.microsoft.com/office/drawing/2014/main" id="{6347E63F-2A31-47E9-9D3F-9D03CF4CE793}"/>
                </a:ext>
              </a:extLst>
            </p:cNvPr>
            <p:cNvSpPr txBox="1"/>
            <p:nvPr/>
          </p:nvSpPr>
          <p:spPr>
            <a:xfrm>
              <a:off x="5124664" y="4912966"/>
              <a:ext cx="4347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600" b="1" dirty="0">
                  <a:solidFill>
                    <a:srgbClr val="1565C0"/>
                  </a:solidFill>
                  <a:latin typeface="Consolas" panose="020B0609020204030204" pitchFamily="49" charset="0"/>
                  <a:cs typeface="Menlo" panose="020B0609030804020204" pitchFamily="49" charset="0"/>
                </a:rPr>
                <a:t>10</a:t>
              </a:r>
              <a:endParaRPr lang="zh-TW" altLang="en-US" sz="1600" b="1" dirty="0">
                <a:solidFill>
                  <a:srgbClr val="1565C0"/>
                </a:solidFill>
                <a:latin typeface="Consolas" panose="020B060902020403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18" name="文字方塊 1">
              <a:extLst>
                <a:ext uri="{FF2B5EF4-FFF2-40B4-BE49-F238E27FC236}">
                  <a16:creationId xmlns:a16="http://schemas.microsoft.com/office/drawing/2014/main" id="{F36187F9-F3F3-4A61-B989-9A4D940A6097}"/>
                </a:ext>
              </a:extLst>
            </p:cNvPr>
            <p:cNvSpPr txBox="1"/>
            <p:nvPr/>
          </p:nvSpPr>
          <p:spPr>
            <a:xfrm>
              <a:off x="4470804" y="2238611"/>
              <a:ext cx="4347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600" b="1" dirty="0">
                  <a:solidFill>
                    <a:srgbClr val="1565C0"/>
                  </a:solidFill>
                  <a:latin typeface="Consolas" panose="020B0609020204030204" pitchFamily="49" charset="0"/>
                  <a:cs typeface="Menlo" panose="020B0609030804020204" pitchFamily="49" charset="0"/>
                </a:rPr>
                <a:t>1</a:t>
              </a:r>
              <a:endParaRPr lang="zh-TW" altLang="en-US" sz="1600" b="1" dirty="0">
                <a:solidFill>
                  <a:srgbClr val="1565C0"/>
                </a:solidFill>
                <a:latin typeface="Consolas" panose="020B060902020403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28" name="文字方塊 1">
              <a:extLst>
                <a:ext uri="{FF2B5EF4-FFF2-40B4-BE49-F238E27FC236}">
                  <a16:creationId xmlns:a16="http://schemas.microsoft.com/office/drawing/2014/main" id="{B7D8862C-B284-472F-A1CA-2189987C6AC2}"/>
                </a:ext>
              </a:extLst>
            </p:cNvPr>
            <p:cNvSpPr txBox="1"/>
            <p:nvPr/>
          </p:nvSpPr>
          <p:spPr>
            <a:xfrm>
              <a:off x="6189377" y="4912473"/>
              <a:ext cx="4347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600" b="1" dirty="0">
                  <a:solidFill>
                    <a:srgbClr val="1565C0"/>
                  </a:solidFill>
                  <a:latin typeface="Consolas" panose="020B0609020204030204" pitchFamily="49" charset="0"/>
                  <a:cs typeface="Menlo" panose="020B0609030804020204" pitchFamily="49" charset="0"/>
                </a:rPr>
                <a:t>14</a:t>
              </a:r>
              <a:endParaRPr lang="zh-TW" altLang="en-US" sz="1600" b="1" dirty="0">
                <a:solidFill>
                  <a:srgbClr val="1565C0"/>
                </a:solidFill>
                <a:latin typeface="Consolas" panose="020B060902020403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38" name="文字方塊 1">
              <a:extLst>
                <a:ext uri="{FF2B5EF4-FFF2-40B4-BE49-F238E27FC236}">
                  <a16:creationId xmlns:a16="http://schemas.microsoft.com/office/drawing/2014/main" id="{07084E6D-0934-42F8-B666-78612F259C35}"/>
                </a:ext>
              </a:extLst>
            </p:cNvPr>
            <p:cNvSpPr txBox="1"/>
            <p:nvPr/>
          </p:nvSpPr>
          <p:spPr>
            <a:xfrm>
              <a:off x="5754465" y="3961480"/>
              <a:ext cx="4347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600" b="1" dirty="0">
                  <a:solidFill>
                    <a:srgbClr val="1565C0"/>
                  </a:solidFill>
                  <a:latin typeface="Consolas" panose="020B0609020204030204" pitchFamily="49" charset="0"/>
                  <a:cs typeface="Menlo" panose="020B0609030804020204" pitchFamily="49" charset="0"/>
                </a:rPr>
                <a:t>9</a:t>
              </a:r>
              <a:endParaRPr lang="zh-TW" altLang="en-US" sz="1600" b="1" dirty="0">
                <a:solidFill>
                  <a:srgbClr val="1565C0"/>
                </a:solidFill>
                <a:latin typeface="Consolas" panose="020B060902020403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55A8B57-520B-4F3A-ACEC-6D87FE4E05C6}"/>
              </a:ext>
            </a:extLst>
          </p:cNvPr>
          <p:cNvGrpSpPr/>
          <p:nvPr/>
        </p:nvGrpSpPr>
        <p:grpSpPr>
          <a:xfrm>
            <a:off x="4463330" y="1326333"/>
            <a:ext cx="2840526" cy="4880428"/>
            <a:chOff x="4385860" y="1345383"/>
            <a:chExt cx="2840526" cy="4880428"/>
          </a:xfrm>
        </p:grpSpPr>
        <p:sp>
          <p:nvSpPr>
            <p:cNvPr id="250" name="文字方塊 1">
              <a:extLst>
                <a:ext uri="{FF2B5EF4-FFF2-40B4-BE49-F238E27FC236}">
                  <a16:creationId xmlns:a16="http://schemas.microsoft.com/office/drawing/2014/main" id="{8EA1AA92-6582-4484-88D9-1CE5C953F53B}"/>
                </a:ext>
              </a:extLst>
            </p:cNvPr>
            <p:cNvSpPr txBox="1"/>
            <p:nvPr/>
          </p:nvSpPr>
          <p:spPr>
            <a:xfrm>
              <a:off x="6271173" y="5887257"/>
              <a:ext cx="4347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>
                  <a:solidFill>
                    <a:srgbClr val="388E3C"/>
                  </a:solidFill>
                  <a:latin typeface="Consolas" panose="020B0609020204030204" pitchFamily="49" charset="0"/>
                  <a:cs typeface="Menlo" panose="020B0609030804020204" pitchFamily="49" charset="0"/>
                </a:rPr>
                <a:t>12</a:t>
              </a:r>
              <a:endParaRPr lang="zh-TW" altLang="en-US" sz="1600" b="1" dirty="0">
                <a:solidFill>
                  <a:srgbClr val="388E3C"/>
                </a:solidFill>
                <a:latin typeface="Consolas" panose="020B060902020403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56" name="文字方塊 1">
              <a:extLst>
                <a:ext uri="{FF2B5EF4-FFF2-40B4-BE49-F238E27FC236}">
                  <a16:creationId xmlns:a16="http://schemas.microsoft.com/office/drawing/2014/main" id="{FD4F6C4A-AB0D-47AB-BE7D-0F013FF9E234}"/>
                </a:ext>
              </a:extLst>
            </p:cNvPr>
            <p:cNvSpPr txBox="1"/>
            <p:nvPr/>
          </p:nvSpPr>
          <p:spPr>
            <a:xfrm>
              <a:off x="5082610" y="1345383"/>
              <a:ext cx="4347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>
                  <a:solidFill>
                    <a:srgbClr val="388E3C"/>
                  </a:solidFill>
                  <a:latin typeface="Consolas" panose="020B0609020204030204" pitchFamily="49" charset="0"/>
                  <a:cs typeface="Menlo" panose="020B0609030804020204" pitchFamily="49" charset="0"/>
                </a:rPr>
                <a:t>19</a:t>
              </a:r>
              <a:endParaRPr lang="zh-TW" altLang="en-US" sz="1600" b="1" dirty="0">
                <a:solidFill>
                  <a:srgbClr val="388E3C"/>
                </a:solidFill>
                <a:latin typeface="Consolas" panose="020B060902020403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66" name="文字方塊 1">
              <a:extLst>
                <a:ext uri="{FF2B5EF4-FFF2-40B4-BE49-F238E27FC236}">
                  <a16:creationId xmlns:a16="http://schemas.microsoft.com/office/drawing/2014/main" id="{6083C410-EB1E-40BC-9390-7D0AC40D7B75}"/>
                </a:ext>
              </a:extLst>
            </p:cNvPr>
            <p:cNvSpPr txBox="1"/>
            <p:nvPr/>
          </p:nvSpPr>
          <p:spPr>
            <a:xfrm>
              <a:off x="4401172" y="3113312"/>
              <a:ext cx="4347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>
                  <a:solidFill>
                    <a:srgbClr val="388E3C"/>
                  </a:solidFill>
                  <a:latin typeface="Consolas" panose="020B0609020204030204" pitchFamily="49" charset="0"/>
                  <a:cs typeface="Menlo" panose="020B0609030804020204" pitchFamily="49" charset="0"/>
                </a:rPr>
                <a:t>3</a:t>
              </a:r>
              <a:endParaRPr lang="zh-TW" altLang="en-US" sz="1600" b="1" dirty="0">
                <a:solidFill>
                  <a:srgbClr val="388E3C"/>
                </a:solidFill>
                <a:latin typeface="Consolas" panose="020B060902020403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76" name="文字方塊 1">
              <a:extLst>
                <a:ext uri="{FF2B5EF4-FFF2-40B4-BE49-F238E27FC236}">
                  <a16:creationId xmlns:a16="http://schemas.microsoft.com/office/drawing/2014/main" id="{F0772F53-0000-4158-A529-9175E398E90C}"/>
                </a:ext>
              </a:extLst>
            </p:cNvPr>
            <p:cNvSpPr txBox="1"/>
            <p:nvPr/>
          </p:nvSpPr>
          <p:spPr>
            <a:xfrm>
              <a:off x="5842092" y="3082005"/>
              <a:ext cx="4347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>
                  <a:solidFill>
                    <a:srgbClr val="388E3C"/>
                  </a:solidFill>
                  <a:latin typeface="Consolas" panose="020B0609020204030204" pitchFamily="49" charset="0"/>
                  <a:cs typeface="Menlo" panose="020B0609030804020204" pitchFamily="49" charset="0"/>
                </a:rPr>
                <a:t>17</a:t>
              </a:r>
              <a:endParaRPr lang="zh-TW" altLang="en-US" sz="1600" b="1" dirty="0">
                <a:solidFill>
                  <a:srgbClr val="388E3C"/>
                </a:solidFill>
                <a:latin typeface="Consolas" panose="020B060902020403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86" name="文字方塊 1">
              <a:extLst>
                <a:ext uri="{FF2B5EF4-FFF2-40B4-BE49-F238E27FC236}">
                  <a16:creationId xmlns:a16="http://schemas.microsoft.com/office/drawing/2014/main" id="{84411FDC-4413-4E22-966C-B2A8852B8351}"/>
                </a:ext>
              </a:extLst>
            </p:cNvPr>
            <p:cNvSpPr txBox="1"/>
            <p:nvPr/>
          </p:nvSpPr>
          <p:spPr>
            <a:xfrm>
              <a:off x="4969278" y="3958658"/>
              <a:ext cx="4347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>
                  <a:solidFill>
                    <a:srgbClr val="388E3C"/>
                  </a:solidFill>
                  <a:latin typeface="Consolas" panose="020B0609020204030204" pitchFamily="49" charset="0"/>
                  <a:cs typeface="Menlo" panose="020B0609030804020204" pitchFamily="49" charset="0"/>
                </a:rPr>
                <a:t>8</a:t>
              </a:r>
              <a:endParaRPr lang="zh-TW" altLang="en-US" sz="1600" b="1" dirty="0">
                <a:solidFill>
                  <a:srgbClr val="388E3C"/>
                </a:solidFill>
                <a:latin typeface="Consolas" panose="020B060902020403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96" name="文字方塊 1">
              <a:extLst>
                <a:ext uri="{FF2B5EF4-FFF2-40B4-BE49-F238E27FC236}">
                  <a16:creationId xmlns:a16="http://schemas.microsoft.com/office/drawing/2014/main" id="{D0B92E29-5C34-46F9-A655-CBAC0949EBB4}"/>
                </a:ext>
              </a:extLst>
            </p:cNvPr>
            <p:cNvSpPr txBox="1"/>
            <p:nvPr/>
          </p:nvSpPr>
          <p:spPr>
            <a:xfrm>
              <a:off x="4385860" y="4909148"/>
              <a:ext cx="4347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>
                  <a:solidFill>
                    <a:srgbClr val="388E3C"/>
                  </a:solidFill>
                  <a:latin typeface="Consolas" panose="020B0609020204030204" pitchFamily="49" charset="0"/>
                  <a:cs typeface="Menlo" panose="020B0609030804020204" pitchFamily="49" charset="0"/>
                </a:rPr>
                <a:t>7</a:t>
              </a:r>
              <a:endParaRPr lang="zh-TW" altLang="en-US" sz="1600" b="1" dirty="0">
                <a:solidFill>
                  <a:srgbClr val="388E3C"/>
                </a:solidFill>
                <a:latin typeface="Consolas" panose="020B060902020403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06" name="文字方塊 1">
              <a:extLst>
                <a:ext uri="{FF2B5EF4-FFF2-40B4-BE49-F238E27FC236}">
                  <a16:creationId xmlns:a16="http://schemas.microsoft.com/office/drawing/2014/main" id="{D3D168B1-4C41-4E3F-8FBA-0E5A67BD6099}"/>
                </a:ext>
              </a:extLst>
            </p:cNvPr>
            <p:cNvSpPr txBox="1"/>
            <p:nvPr/>
          </p:nvSpPr>
          <p:spPr>
            <a:xfrm>
              <a:off x="5726945" y="4912966"/>
              <a:ext cx="4347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>
                  <a:solidFill>
                    <a:srgbClr val="388E3C"/>
                  </a:solidFill>
                  <a:latin typeface="Consolas" panose="020B0609020204030204" pitchFamily="49" charset="0"/>
                  <a:cs typeface="Menlo" panose="020B0609030804020204" pitchFamily="49" charset="0"/>
                </a:rPr>
                <a:t>13</a:t>
              </a:r>
              <a:endParaRPr lang="zh-TW" altLang="en-US" sz="1600" b="1" dirty="0">
                <a:solidFill>
                  <a:srgbClr val="388E3C"/>
                </a:solidFill>
                <a:latin typeface="Consolas" panose="020B060902020403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16" name="文字方塊 1">
              <a:extLst>
                <a:ext uri="{FF2B5EF4-FFF2-40B4-BE49-F238E27FC236}">
                  <a16:creationId xmlns:a16="http://schemas.microsoft.com/office/drawing/2014/main" id="{EA3048F9-902A-4F3F-8297-75CBFE1E38B4}"/>
                </a:ext>
              </a:extLst>
            </p:cNvPr>
            <p:cNvSpPr txBox="1"/>
            <p:nvPr/>
          </p:nvSpPr>
          <p:spPr>
            <a:xfrm>
              <a:off x="5076260" y="2238611"/>
              <a:ext cx="4347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>
                  <a:solidFill>
                    <a:srgbClr val="388E3C"/>
                  </a:solidFill>
                  <a:latin typeface="Consolas" panose="020B0609020204030204" pitchFamily="49" charset="0"/>
                  <a:cs typeface="Menlo" panose="020B0609030804020204" pitchFamily="49" charset="0"/>
                </a:rPr>
                <a:t>18</a:t>
              </a:r>
              <a:endParaRPr lang="zh-TW" altLang="en-US" sz="1600" b="1" dirty="0">
                <a:solidFill>
                  <a:srgbClr val="388E3C"/>
                </a:solidFill>
                <a:latin typeface="Consolas" panose="020B060902020403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26" name="文字方塊 1">
              <a:extLst>
                <a:ext uri="{FF2B5EF4-FFF2-40B4-BE49-F238E27FC236}">
                  <a16:creationId xmlns:a16="http://schemas.microsoft.com/office/drawing/2014/main" id="{CD1854E3-7333-4830-91B8-0F680C1EAC44}"/>
                </a:ext>
              </a:extLst>
            </p:cNvPr>
            <p:cNvSpPr txBox="1"/>
            <p:nvPr/>
          </p:nvSpPr>
          <p:spPr>
            <a:xfrm>
              <a:off x="6791658" y="4912473"/>
              <a:ext cx="4347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>
                  <a:solidFill>
                    <a:srgbClr val="388E3C"/>
                  </a:solidFill>
                  <a:latin typeface="Consolas" panose="020B0609020204030204" pitchFamily="49" charset="0"/>
                  <a:cs typeface="Menlo" panose="020B0609030804020204" pitchFamily="49" charset="0"/>
                </a:rPr>
                <a:t>15</a:t>
              </a:r>
              <a:endParaRPr lang="zh-TW" altLang="en-US" sz="1600" b="1" dirty="0">
                <a:solidFill>
                  <a:srgbClr val="388E3C"/>
                </a:solidFill>
                <a:latin typeface="Consolas" panose="020B060902020403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36" name="文字方塊 1">
              <a:extLst>
                <a:ext uri="{FF2B5EF4-FFF2-40B4-BE49-F238E27FC236}">
                  <a16:creationId xmlns:a16="http://schemas.microsoft.com/office/drawing/2014/main" id="{BCA9BBB5-C16E-4517-BB84-06419CC62C75}"/>
                </a:ext>
              </a:extLst>
            </p:cNvPr>
            <p:cNvSpPr txBox="1"/>
            <p:nvPr/>
          </p:nvSpPr>
          <p:spPr>
            <a:xfrm>
              <a:off x="6356746" y="3961480"/>
              <a:ext cx="4347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>
                  <a:solidFill>
                    <a:srgbClr val="388E3C"/>
                  </a:solidFill>
                  <a:latin typeface="Consolas" panose="020B0609020204030204" pitchFamily="49" charset="0"/>
                  <a:cs typeface="Menlo" panose="020B0609030804020204" pitchFamily="49" charset="0"/>
                </a:rPr>
                <a:t>16</a:t>
              </a:r>
              <a:endParaRPr lang="zh-TW" altLang="en-US" sz="1600" b="1" dirty="0">
                <a:solidFill>
                  <a:srgbClr val="388E3C"/>
                </a:solidFill>
                <a:latin typeface="Consolas" panose="020B0609020204030204" pitchFamily="49" charset="0"/>
                <a:cs typeface="Menlo" panose="020B0609030804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896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94D807BE-B150-4811-9D41-FDAC5A5C3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85" y="0"/>
            <a:ext cx="1169143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CF79DB0-D166-49B7-9EAC-913BB27884D0}"/>
              </a:ext>
            </a:extLst>
          </p:cNvPr>
          <p:cNvSpPr/>
          <p:nvPr/>
        </p:nvSpPr>
        <p:spPr>
          <a:xfrm>
            <a:off x="250284" y="3491118"/>
            <a:ext cx="2031325" cy="105093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E47191-DAD3-4413-A49B-746A0977F4F2}"/>
              </a:ext>
            </a:extLst>
          </p:cNvPr>
          <p:cNvSpPr txBox="1"/>
          <p:nvPr/>
        </p:nvSpPr>
        <p:spPr>
          <a:xfrm>
            <a:off x="267324" y="349111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Disp" panose="020B0502040504020204" pitchFamily="34"/>
              </a:rPr>
              <a:t>工具列</a:t>
            </a:r>
            <a:endParaRPr lang="en-US" sz="2800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Noto Sans Disp" panose="020B0502040504020204" pitchFamily="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1E7FD0-E4A2-4B86-8C1B-0A90C204956E}"/>
              </a:ext>
            </a:extLst>
          </p:cNvPr>
          <p:cNvSpPr txBox="1"/>
          <p:nvPr/>
        </p:nvSpPr>
        <p:spPr>
          <a:xfrm>
            <a:off x="267324" y="393200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Disp" panose="020B0502040504020204" pitchFamily="34"/>
              </a:rPr>
              <a:t>提供使用者調整、</a:t>
            </a:r>
            <a:endParaRPr lang="en-US" altLang="zh-TW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Noto Sans Disp" panose="020B0502040504020204" pitchFamily="34"/>
            </a:endParaRPr>
          </a:p>
          <a:p>
            <a:r>
              <a:rPr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Disp" panose="020B0502040504020204" pitchFamily="34"/>
              </a:rPr>
              <a:t>控制參數的功能。</a:t>
            </a:r>
            <a:endParaRPr lang="en-US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Noto Sans Disp" panose="020B0502040504020204" pitchFamily="3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4D68B0-5908-4484-8673-9894D0462446}"/>
              </a:ext>
            </a:extLst>
          </p:cNvPr>
          <p:cNvSpPr/>
          <p:nvPr/>
        </p:nvSpPr>
        <p:spPr>
          <a:xfrm>
            <a:off x="2816477" y="3208627"/>
            <a:ext cx="2048365" cy="1364218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A8E3F0-71F4-4423-BAEE-86697EDBF173}"/>
              </a:ext>
            </a:extLst>
          </p:cNvPr>
          <p:cNvSpPr txBox="1"/>
          <p:nvPr/>
        </p:nvSpPr>
        <p:spPr>
          <a:xfrm>
            <a:off x="2833517" y="320862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Disp" panose="020B0502040504020204" pitchFamily="34"/>
              </a:rPr>
              <a:t>偵錯</a:t>
            </a:r>
            <a:endParaRPr lang="en-US" sz="2800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Noto Sans Disp" panose="020B0502040504020204" pitchFamily="3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90296A-E933-43C1-B750-00954BD73AE7}"/>
              </a:ext>
            </a:extLst>
          </p:cNvPr>
          <p:cNvSpPr txBox="1"/>
          <p:nvPr/>
        </p:nvSpPr>
        <p:spPr>
          <a:xfrm>
            <a:off x="2833517" y="3649515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dirty="0"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Disp" panose="020B0502040504020204" pitchFamily="34"/>
              </a:rPr>
              <a:t>將圖的結構以樹狀</a:t>
            </a:r>
            <a:endParaRPr lang="en-US" altLang="zh-TW" sz="1800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Noto Sans Disp" panose="020B0502040504020204" pitchFamily="34"/>
            </a:endParaRPr>
          </a:p>
          <a:p>
            <a:r>
              <a:rPr lang="zh-TW" altLang="en-US" sz="1800" dirty="0"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Disp" panose="020B0502040504020204" pitchFamily="34"/>
              </a:rPr>
              <a:t>圖表示，亦可顯示</a:t>
            </a:r>
            <a:endParaRPr lang="en-US" altLang="zh-TW" sz="1800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Noto Sans Disp" panose="020B0502040504020204" pitchFamily="34"/>
            </a:endParaRPr>
          </a:p>
          <a:p>
            <a:r>
              <a:rPr lang="zh-TW" altLang="en-US" sz="1800" dirty="0"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Disp" panose="020B0502040504020204" pitchFamily="34"/>
              </a:rPr>
              <a:t>一些偵錯的資訊。</a:t>
            </a:r>
            <a:endParaRPr lang="en-US" sz="1800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Noto Sans Disp" panose="020B0502040504020204" pitchFamily="3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A2D856-7F66-461E-BF9D-24D4535489CC}"/>
              </a:ext>
            </a:extLst>
          </p:cNvPr>
          <p:cNvSpPr/>
          <p:nvPr/>
        </p:nvSpPr>
        <p:spPr>
          <a:xfrm>
            <a:off x="267324" y="5051883"/>
            <a:ext cx="3664192" cy="105093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4C5B0E-2357-4AEC-B669-A1D9943A53D7}"/>
              </a:ext>
            </a:extLst>
          </p:cNvPr>
          <p:cNvSpPr txBox="1"/>
          <p:nvPr/>
        </p:nvSpPr>
        <p:spPr>
          <a:xfrm>
            <a:off x="284364" y="505188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Disp" panose="020B0502040504020204" pitchFamily="34"/>
              </a:rPr>
              <a:t>執行日誌</a:t>
            </a:r>
            <a:endParaRPr lang="en-US" sz="2800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Noto Sans Disp" panose="020B0502040504020204" pitchFamily="3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C9F339-8D12-43B5-84D8-C18017D07514}"/>
              </a:ext>
            </a:extLst>
          </p:cNvPr>
          <p:cNvSpPr txBox="1"/>
          <p:nvPr/>
        </p:nvSpPr>
        <p:spPr>
          <a:xfrm>
            <a:off x="284364" y="5492771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dirty="0"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Disp" panose="020B0502040504020204" pitchFamily="34"/>
              </a:rPr>
              <a:t>顯示程式運行過程的輸出，</a:t>
            </a:r>
          </a:p>
          <a:p>
            <a:r>
              <a:rPr lang="zh-TW" altLang="en-US" sz="1800" dirty="0"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Disp" panose="020B0502040504020204" pitchFamily="34"/>
              </a:rPr>
              <a:t>印出發生的錯誤或執行的操作等。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FC62E8-9A19-42FC-A9A4-7A7A7A6DE1C1}"/>
              </a:ext>
            </a:extLst>
          </p:cNvPr>
          <p:cNvSpPr txBox="1"/>
          <p:nvPr/>
        </p:nvSpPr>
        <p:spPr>
          <a:xfrm>
            <a:off x="5222460" y="594113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Disp" panose="020B0502040504020204" pitchFamily="34"/>
              </a:rPr>
              <a:t>檢視視窗</a:t>
            </a:r>
            <a:endParaRPr lang="en-US" sz="2800" dirty="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  <a:cs typeface="Noto Sans Disp" panose="020B0502040504020204" pitchFamily="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953505-5C1B-40B6-A46F-92F68636FC7F}"/>
              </a:ext>
            </a:extLst>
          </p:cNvPr>
          <p:cNvSpPr txBox="1"/>
          <p:nvPr/>
        </p:nvSpPr>
        <p:spPr>
          <a:xfrm>
            <a:off x="5222460" y="6382019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dirty="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Disp" panose="020B0502040504020204" pitchFamily="34"/>
              </a:rPr>
              <a:t>渲染圖、接受使用者的互動。</a:t>
            </a:r>
            <a:endParaRPr lang="en-US" sz="1800" dirty="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  <a:cs typeface="Noto Sans Disp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098928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110</Words>
  <Application>Microsoft Office PowerPoint</Application>
  <PresentationFormat>Widescreen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Menlo</vt:lpstr>
      <vt:lpstr>Noto Sans CJK TC Regular</vt:lpstr>
      <vt:lpstr>Arial</vt:lpstr>
      <vt:lpstr>Barlow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沛宏 盧</dc:creator>
  <cp:lastModifiedBy>沛宏 盧</cp:lastModifiedBy>
  <cp:revision>107</cp:revision>
  <dcterms:created xsi:type="dcterms:W3CDTF">2021-05-31T12:09:16Z</dcterms:created>
  <dcterms:modified xsi:type="dcterms:W3CDTF">2021-06-02T11:11:14Z</dcterms:modified>
</cp:coreProperties>
</file>