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A64"/>
    <a:srgbClr val="C2C2C2"/>
    <a:srgbClr val="E0E0E0"/>
    <a:srgbClr val="81C784"/>
    <a:srgbClr val="9C786C"/>
    <a:srgbClr val="263238"/>
    <a:srgbClr val="9E9E9E"/>
    <a:srgbClr val="37474F"/>
    <a:srgbClr val="BF36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0" autoAdjust="0"/>
    <p:restoredTop sz="94660"/>
  </p:normalViewPr>
  <p:slideViewPr>
    <p:cSldViewPr snapToGrid="0">
      <p:cViewPr>
        <p:scale>
          <a:sx n="100" d="100"/>
          <a:sy n="100" d="100"/>
        </p:scale>
        <p:origin x="-46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6B73F-3AA5-41D7-A36E-F8102956F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D7C62-5198-46BC-8849-0B86F2205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7CA00-D878-4E81-85CF-9F9DE5DE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12637-8F90-4F8E-B2B1-064666EF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D1991-3F94-4530-AB45-0ED78072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9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0F9A7-82F4-43CA-A750-7CBC858E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51341-1FFF-404E-A380-76B520DF2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C5B58-A00D-44A4-915A-952D7367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23716-F2D5-4A7E-B9C7-514A87BD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1877A-1186-4875-91E2-85B004DB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0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3132EA-6829-417C-87D6-E954886B9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0B3AF-764C-4F53-B531-1CF878D0F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DAF95-33A9-422C-B035-F11F3F5B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21EAA-7204-45E7-83F3-2773D3B5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4E72E-E6F1-4228-AA5D-2E77341D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1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4A37-72A6-4807-BCEE-72314463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E459-2C8F-4F1A-B4B4-347C79C0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637FD-2288-47AA-A44A-528B0159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63942-FBC1-45B8-8CC2-7EAF31CB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5099E-DBBF-435E-AB78-89F0C506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0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A840-A486-4945-8276-FC3E2E8E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E51B5-3CF5-4CE9-AE7A-901769955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20C96-A7A3-497F-9BFF-28AB7CE0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8FD1A-B830-4A4C-9F8A-6B7B0E79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1014A-B6AC-4C05-80A3-CE42B4C6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7A14-E26E-4DB2-81DA-BD1D71B2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AB7F7-AD3A-4AEE-A547-18B8A4367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4A291-2B76-4760-96B2-7C41DD27A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E8CFE-3009-4C18-96CD-028740583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B250A-4E54-4927-B00D-3398F05A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C98F4-5F17-42F9-A26C-A0766D66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2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13F2-9708-4804-8395-D05D7D65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215AD-59B5-4806-8392-0A5509985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1A2A6-BDAC-4316-8116-EA5776747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F97C4-A0D3-41FF-9CD7-B59C7A2D1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82E54-8A85-4364-A21D-89AE6F572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15130-3CC8-4D3C-935B-30E6F826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A56B02-8666-426E-8DBE-0A17A3A4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A8B2B2-ECAF-4F15-A7FD-CD2576A8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1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40120-84D4-4CDF-99A1-381254CA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50DE3-9540-4EAD-8FE4-0C915E1D1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E80C7-66B8-43AD-815B-117D99E0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F8727-0F0C-4F4C-BC38-F63FBB92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4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915E7-1D0F-4350-BD49-DD1CB7A3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FBE83-2983-46AD-B9C1-27848575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C5C94-CBB9-432E-B51F-997E1047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3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49FF-1468-4D58-8AE0-20D51F6E2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DA8D9-057A-4E27-AB89-4F567F4A3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B1B72-CA05-4C31-999D-D83F4DE86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6795E-72BA-4D52-B618-88A9AFBB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79AC2-7913-4A55-B335-6E5AB200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3CA50-4E2A-49ED-9E23-2A9E3881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3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354E-C69C-4FB4-AA81-A4C356E5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20262-FE31-415E-9306-A2DBFF608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A1CB5-A22B-424B-9560-D341695C7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F995D-86CE-4E9E-9D9A-FA807417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9B60-A9D0-4AF6-A1DA-5E084ED2AEC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60BEC-A1F9-424A-8F4F-9D260883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AE967-C885-4F39-876D-83D3D526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AF36B1-734B-4122-9F0F-0FCDF279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DE6D5-F420-4E6E-9BC5-C6CC1BD88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03DCA-3704-42C9-BB64-7AA8BFF37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89B60-A9D0-4AF6-A1DA-5E084ED2AEC6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72566-E0BE-407A-B43B-989D41AE3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4CD5F-FD6E-4DF8-9503-28D259C9C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7015C-22BE-49CD-9F1A-1CDEAB14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C3F3D3-E8D1-4A15-8C55-ADE037CCC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57" y="676194"/>
            <a:ext cx="3694994" cy="2558073"/>
          </a:xfrm>
          <a:prstGeom prst="rect">
            <a:avLst/>
          </a:prstGeom>
        </p:spPr>
      </p:pic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EFEAB053-57EC-4168-932F-852A8F58336D}"/>
              </a:ext>
            </a:extLst>
          </p:cNvPr>
          <p:cNvSpPr/>
          <p:nvPr/>
        </p:nvSpPr>
        <p:spPr>
          <a:xfrm>
            <a:off x="5206021" y="830070"/>
            <a:ext cx="2108294" cy="1029159"/>
          </a:xfrm>
          <a:custGeom>
            <a:avLst/>
            <a:gdLst>
              <a:gd name="connsiteX0" fmla="*/ 1712294 w 2108294"/>
              <a:gd name="connsiteY0" fmla="*/ 0 h 1029159"/>
              <a:gd name="connsiteX1" fmla="*/ 2108294 w 2108294"/>
              <a:gd name="connsiteY1" fmla="*/ 396000 h 1029159"/>
              <a:gd name="connsiteX2" fmla="*/ 1792102 w 2108294"/>
              <a:gd name="connsiteY2" fmla="*/ 783955 h 1029159"/>
              <a:gd name="connsiteX3" fmla="*/ 1776997 w 2108294"/>
              <a:gd name="connsiteY3" fmla="*/ 785477 h 1029159"/>
              <a:gd name="connsiteX4" fmla="*/ 1777043 w 2108294"/>
              <a:gd name="connsiteY4" fmla="*/ 785734 h 1029159"/>
              <a:gd name="connsiteX5" fmla="*/ 496279 w 2108294"/>
              <a:gd name="connsiteY5" fmla="*/ 1014759 h 1029159"/>
              <a:gd name="connsiteX6" fmla="*/ 475808 w 2108294"/>
              <a:gd name="connsiteY6" fmla="*/ 1021114 h 1029159"/>
              <a:gd name="connsiteX7" fmla="*/ 396000 w 2108294"/>
              <a:gd name="connsiteY7" fmla="*/ 1029159 h 1029159"/>
              <a:gd name="connsiteX8" fmla="*/ 0 w 2108294"/>
              <a:gd name="connsiteY8" fmla="*/ 633159 h 1029159"/>
              <a:gd name="connsiteX9" fmla="*/ 316192 w 2108294"/>
              <a:gd name="connsiteY9" fmla="*/ 245204 h 1029159"/>
              <a:gd name="connsiteX10" fmla="*/ 316565 w 2108294"/>
              <a:gd name="connsiteY10" fmla="*/ 245167 h 1029159"/>
              <a:gd name="connsiteX11" fmla="*/ 316456 w 2108294"/>
              <a:gd name="connsiteY11" fmla="*/ 244560 h 1029159"/>
              <a:gd name="connsiteX12" fmla="*/ 1623502 w 2108294"/>
              <a:gd name="connsiteY12" fmla="*/ 10834 h 1029159"/>
              <a:gd name="connsiteX13" fmla="*/ 1632486 w 2108294"/>
              <a:gd name="connsiteY13" fmla="*/ 8045 h 1029159"/>
              <a:gd name="connsiteX14" fmla="*/ 1712294 w 2108294"/>
              <a:gd name="connsiteY14" fmla="*/ 0 h 102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08294" h="1029159">
                <a:moveTo>
                  <a:pt x="1712294" y="0"/>
                </a:moveTo>
                <a:cubicBezTo>
                  <a:pt x="1930999" y="0"/>
                  <a:pt x="2108294" y="177295"/>
                  <a:pt x="2108294" y="396000"/>
                </a:cubicBezTo>
                <a:cubicBezTo>
                  <a:pt x="2108294" y="587367"/>
                  <a:pt x="1972553" y="747029"/>
                  <a:pt x="1792102" y="783955"/>
                </a:cubicBezTo>
                <a:lnTo>
                  <a:pt x="1776997" y="785477"/>
                </a:lnTo>
                <a:lnTo>
                  <a:pt x="1777043" y="785734"/>
                </a:lnTo>
                <a:lnTo>
                  <a:pt x="496279" y="1014759"/>
                </a:lnTo>
                <a:lnTo>
                  <a:pt x="475808" y="1021114"/>
                </a:lnTo>
                <a:cubicBezTo>
                  <a:pt x="450030" y="1026389"/>
                  <a:pt x="423338" y="1029159"/>
                  <a:pt x="396000" y="1029159"/>
                </a:cubicBezTo>
                <a:cubicBezTo>
                  <a:pt x="177295" y="1029159"/>
                  <a:pt x="0" y="851864"/>
                  <a:pt x="0" y="633159"/>
                </a:cubicBezTo>
                <a:cubicBezTo>
                  <a:pt x="0" y="441792"/>
                  <a:pt x="135742" y="282130"/>
                  <a:pt x="316192" y="245204"/>
                </a:cubicBezTo>
                <a:lnTo>
                  <a:pt x="316565" y="245167"/>
                </a:lnTo>
                <a:lnTo>
                  <a:pt x="316456" y="244560"/>
                </a:lnTo>
                <a:lnTo>
                  <a:pt x="1623502" y="10834"/>
                </a:lnTo>
                <a:lnTo>
                  <a:pt x="1632486" y="8045"/>
                </a:lnTo>
                <a:cubicBezTo>
                  <a:pt x="1658265" y="2770"/>
                  <a:pt x="1684956" y="0"/>
                  <a:pt x="1712294" y="0"/>
                </a:cubicBezTo>
                <a:close/>
              </a:path>
            </a:pathLst>
          </a:cu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A7FCA6F-A2B3-4E81-8B61-7CD0367FA2D3}"/>
              </a:ext>
            </a:extLst>
          </p:cNvPr>
          <p:cNvSpPr/>
          <p:nvPr/>
        </p:nvSpPr>
        <p:spPr>
          <a:xfrm>
            <a:off x="5333994" y="5142776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A186219-1341-41D1-A2DE-59B24E08FE6F}"/>
              </a:ext>
            </a:extLst>
          </p:cNvPr>
          <p:cNvSpPr/>
          <p:nvPr/>
        </p:nvSpPr>
        <p:spPr>
          <a:xfrm>
            <a:off x="6366750" y="2945733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E372E19-FFF8-4261-A75D-0DDDE5642D92}"/>
              </a:ext>
            </a:extLst>
          </p:cNvPr>
          <p:cNvSpPr/>
          <p:nvPr/>
        </p:nvSpPr>
        <p:spPr>
          <a:xfrm>
            <a:off x="5196773" y="2991475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8E9B3D6-5BDF-46BF-AF8D-BE3BEE5F0136}"/>
              </a:ext>
            </a:extLst>
          </p:cNvPr>
          <p:cNvSpPr/>
          <p:nvPr/>
        </p:nvSpPr>
        <p:spPr>
          <a:xfrm>
            <a:off x="5591216" y="4027680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93F2C611-AB26-4EFD-82D4-C1BEC81FBE88}"/>
              </a:ext>
            </a:extLst>
          </p:cNvPr>
          <p:cNvSpPr/>
          <p:nvPr/>
        </p:nvSpPr>
        <p:spPr>
          <a:xfrm rot="7902200">
            <a:off x="6852730" y="2608720"/>
            <a:ext cx="1912024" cy="1892833"/>
          </a:xfrm>
          <a:custGeom>
            <a:avLst/>
            <a:gdLst>
              <a:gd name="connsiteX0" fmla="*/ 100572 w 1912024"/>
              <a:gd name="connsiteY0" fmla="*/ 1760278 h 1892833"/>
              <a:gd name="connsiteX1" fmla="*/ 3768 w 1912024"/>
              <a:gd name="connsiteY1" fmla="*/ 1549982 h 1892833"/>
              <a:gd name="connsiteX2" fmla="*/ 2149 w 1912024"/>
              <a:gd name="connsiteY2" fmla="*/ 1507406 h 1892833"/>
              <a:gd name="connsiteX3" fmla="*/ 0 w 1912024"/>
              <a:gd name="connsiteY3" fmla="*/ 1507406 h 1892833"/>
              <a:gd name="connsiteX4" fmla="*/ 0 w 1912024"/>
              <a:gd name="connsiteY4" fmla="*/ 380777 h 1892833"/>
              <a:gd name="connsiteX5" fmla="*/ 531 w 1912024"/>
              <a:gd name="connsiteY5" fmla="*/ 380777 h 1892833"/>
              <a:gd name="connsiteX6" fmla="*/ 245 w 1912024"/>
              <a:gd name="connsiteY6" fmla="*/ 373231 h 1892833"/>
              <a:gd name="connsiteX7" fmla="*/ 132141 w 1912024"/>
              <a:gd name="connsiteY7" fmla="*/ 100350 h 1892833"/>
              <a:gd name="connsiteX8" fmla="*/ 565463 w 1912024"/>
              <a:gd name="connsiteY8" fmla="*/ 38177 h 1892833"/>
              <a:gd name="connsiteX9" fmla="*/ 566281 w 1912024"/>
              <a:gd name="connsiteY9" fmla="*/ 38669 h 1892833"/>
              <a:gd name="connsiteX10" fmla="*/ 1609669 w 1912024"/>
              <a:gd name="connsiteY10" fmla="*/ 372226 h 1892833"/>
              <a:gd name="connsiteX11" fmla="*/ 1613884 w 1912024"/>
              <a:gd name="connsiteY11" fmla="*/ 372876 h 1892833"/>
              <a:gd name="connsiteX12" fmla="*/ 1811674 w 1912024"/>
              <a:gd name="connsiteY12" fmla="*/ 493186 h 1892833"/>
              <a:gd name="connsiteX13" fmla="*/ 1779469 w 1912024"/>
              <a:gd name="connsiteY13" fmla="*/ 1052288 h 1892833"/>
              <a:gd name="connsiteX14" fmla="*/ 1714532 w 1912024"/>
              <a:gd name="connsiteY14" fmla="*/ 1099375 h 1892833"/>
              <a:gd name="connsiteX15" fmla="*/ 1699790 w 1912024"/>
              <a:gd name="connsiteY15" fmla="*/ 1106080 h 1892833"/>
              <a:gd name="connsiteX16" fmla="*/ 659693 w 1912024"/>
              <a:gd name="connsiteY16" fmla="*/ 1792461 h 1892833"/>
              <a:gd name="connsiteX17" fmla="*/ 659674 w 1912024"/>
              <a:gd name="connsiteY17" fmla="*/ 1792483 h 1892833"/>
              <a:gd name="connsiteX18" fmla="*/ 100572 w 1912024"/>
              <a:gd name="connsiteY18" fmla="*/ 1760278 h 189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12024" h="1892833">
                <a:moveTo>
                  <a:pt x="100572" y="1760278"/>
                </a:moveTo>
                <a:cubicBezTo>
                  <a:pt x="46010" y="1699046"/>
                  <a:pt x="13936" y="1625575"/>
                  <a:pt x="3768" y="1549982"/>
                </a:cubicBezTo>
                <a:lnTo>
                  <a:pt x="2149" y="1507406"/>
                </a:lnTo>
                <a:lnTo>
                  <a:pt x="0" y="1507406"/>
                </a:lnTo>
                <a:lnTo>
                  <a:pt x="0" y="380777"/>
                </a:lnTo>
                <a:lnTo>
                  <a:pt x="531" y="380777"/>
                </a:lnTo>
                <a:lnTo>
                  <a:pt x="245" y="373231"/>
                </a:lnTo>
                <a:cubicBezTo>
                  <a:pt x="6073" y="272054"/>
                  <a:pt x="50498" y="173100"/>
                  <a:pt x="132141" y="100350"/>
                </a:cubicBezTo>
                <a:cubicBezTo>
                  <a:pt x="254605" y="-8774"/>
                  <a:pt x="426024" y="-27945"/>
                  <a:pt x="565463" y="38177"/>
                </a:cubicBezTo>
                <a:lnTo>
                  <a:pt x="566281" y="38669"/>
                </a:lnTo>
                <a:lnTo>
                  <a:pt x="1609669" y="372226"/>
                </a:lnTo>
                <a:lnTo>
                  <a:pt x="1613884" y="372876"/>
                </a:lnTo>
                <a:cubicBezTo>
                  <a:pt x="1687809" y="391656"/>
                  <a:pt x="1757112" y="431954"/>
                  <a:pt x="1811674" y="493186"/>
                </a:cubicBezTo>
                <a:cubicBezTo>
                  <a:pt x="1957172" y="656471"/>
                  <a:pt x="1942754" y="906789"/>
                  <a:pt x="1779469" y="1052288"/>
                </a:cubicBezTo>
                <a:cubicBezTo>
                  <a:pt x="1759058" y="1070475"/>
                  <a:pt x="1737287" y="1086164"/>
                  <a:pt x="1714532" y="1099375"/>
                </a:cubicBezTo>
                <a:lnTo>
                  <a:pt x="1699790" y="1106080"/>
                </a:lnTo>
                <a:lnTo>
                  <a:pt x="659693" y="1792461"/>
                </a:lnTo>
                <a:lnTo>
                  <a:pt x="659674" y="1792483"/>
                </a:lnTo>
                <a:cubicBezTo>
                  <a:pt x="496388" y="1937982"/>
                  <a:pt x="246070" y="1923563"/>
                  <a:pt x="100572" y="1760278"/>
                </a:cubicBezTo>
                <a:close/>
              </a:path>
            </a:pathLst>
          </a:cu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6CEB90D-9624-4161-B375-29C3945867D5}"/>
              </a:ext>
            </a:extLst>
          </p:cNvPr>
          <p:cNvSpPr/>
          <p:nvPr/>
        </p:nvSpPr>
        <p:spPr>
          <a:xfrm>
            <a:off x="6078750" y="1847912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430F9C-F217-47ED-9AD8-459D5FA2A47E}"/>
              </a:ext>
            </a:extLst>
          </p:cNvPr>
          <p:cNvCxnSpPr>
            <a:cxnSpLocks/>
          </p:cNvCxnSpPr>
          <p:nvPr/>
        </p:nvCxnSpPr>
        <p:spPr>
          <a:xfrm>
            <a:off x="5606783" y="1457329"/>
            <a:ext cx="877329" cy="785900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2E89BF-B39E-4B26-9C52-D59DEB617C2B}"/>
              </a:ext>
            </a:extLst>
          </p:cNvPr>
          <p:cNvCxnSpPr>
            <a:cxnSpLocks/>
          </p:cNvCxnSpPr>
          <p:nvPr/>
        </p:nvCxnSpPr>
        <p:spPr>
          <a:xfrm flipH="1">
            <a:off x="6484112" y="1230787"/>
            <a:ext cx="434204" cy="1012442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3301C7-4DA6-4B8C-80E4-E18230BB4E06}"/>
              </a:ext>
            </a:extLst>
          </p:cNvPr>
          <p:cNvCxnSpPr>
            <a:cxnSpLocks/>
          </p:cNvCxnSpPr>
          <p:nvPr/>
        </p:nvCxnSpPr>
        <p:spPr>
          <a:xfrm>
            <a:off x="6484112" y="2243229"/>
            <a:ext cx="284988" cy="1103221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DF3E61-17A6-4EC1-AE21-73E9B9655144}"/>
              </a:ext>
            </a:extLst>
          </p:cNvPr>
          <p:cNvCxnSpPr>
            <a:cxnSpLocks/>
          </p:cNvCxnSpPr>
          <p:nvPr/>
        </p:nvCxnSpPr>
        <p:spPr>
          <a:xfrm flipH="1">
            <a:off x="5969000" y="3341733"/>
            <a:ext cx="800100" cy="1077867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D52031-E8ED-4292-9BBE-24534E6219CA}"/>
              </a:ext>
            </a:extLst>
          </p:cNvPr>
          <p:cNvCxnSpPr>
            <a:cxnSpLocks/>
          </p:cNvCxnSpPr>
          <p:nvPr/>
        </p:nvCxnSpPr>
        <p:spPr>
          <a:xfrm flipH="1">
            <a:off x="5581650" y="3341734"/>
            <a:ext cx="1187450" cy="42816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C4171B2-A7A6-4844-9240-77242B5F435B}"/>
              </a:ext>
            </a:extLst>
          </p:cNvPr>
          <p:cNvCxnSpPr>
            <a:cxnSpLocks/>
          </p:cNvCxnSpPr>
          <p:nvPr/>
        </p:nvCxnSpPr>
        <p:spPr>
          <a:xfrm flipH="1" flipV="1">
            <a:off x="5600700" y="3371851"/>
            <a:ext cx="374650" cy="1054099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A12B81F-B371-461E-B36A-F745AC82AB26}"/>
              </a:ext>
            </a:extLst>
          </p:cNvPr>
          <p:cNvCxnSpPr>
            <a:cxnSpLocks/>
          </p:cNvCxnSpPr>
          <p:nvPr/>
        </p:nvCxnSpPr>
        <p:spPr>
          <a:xfrm flipV="1">
            <a:off x="5735945" y="4427480"/>
            <a:ext cx="254000" cy="1104946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033DA33-8D8A-40F4-B38A-9FE5C5E5A408}"/>
              </a:ext>
            </a:extLst>
          </p:cNvPr>
          <p:cNvCxnSpPr>
            <a:cxnSpLocks/>
          </p:cNvCxnSpPr>
          <p:nvPr/>
        </p:nvCxnSpPr>
        <p:spPr>
          <a:xfrm flipH="1">
            <a:off x="6763553" y="2763176"/>
            <a:ext cx="996038" cy="578557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F0DEA9-4165-4D74-894B-3F23374EE3BA}"/>
              </a:ext>
            </a:extLst>
          </p:cNvPr>
          <p:cNvCxnSpPr>
            <a:cxnSpLocks/>
          </p:cNvCxnSpPr>
          <p:nvPr/>
        </p:nvCxnSpPr>
        <p:spPr>
          <a:xfrm>
            <a:off x="7766952" y="2771024"/>
            <a:ext cx="837536" cy="743792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8A77A90-AB20-458F-AF39-D668AB021140}"/>
              </a:ext>
            </a:extLst>
          </p:cNvPr>
          <p:cNvCxnSpPr>
            <a:cxnSpLocks/>
          </p:cNvCxnSpPr>
          <p:nvPr/>
        </p:nvCxnSpPr>
        <p:spPr>
          <a:xfrm flipH="1">
            <a:off x="5591175" y="1225550"/>
            <a:ext cx="1327151" cy="238125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96B627E-5C2C-444D-B023-1BED8C67EA76}"/>
              </a:ext>
            </a:extLst>
          </p:cNvPr>
          <p:cNvCxnSpPr>
            <a:cxnSpLocks/>
          </p:cNvCxnSpPr>
          <p:nvPr/>
        </p:nvCxnSpPr>
        <p:spPr>
          <a:xfrm>
            <a:off x="6772112" y="3335383"/>
            <a:ext cx="793109" cy="760859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CF8C1B2-0764-4028-B5E0-62951A5598C8}"/>
              </a:ext>
            </a:extLst>
          </p:cNvPr>
          <p:cNvCxnSpPr>
            <a:cxnSpLocks/>
          </p:cNvCxnSpPr>
          <p:nvPr/>
        </p:nvCxnSpPr>
        <p:spPr>
          <a:xfrm flipV="1">
            <a:off x="7570764" y="3514816"/>
            <a:ext cx="1033724" cy="576135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F3DAAC3-8CC4-4D8C-A931-4F342A806D90}"/>
              </a:ext>
            </a:extLst>
          </p:cNvPr>
          <p:cNvSpPr/>
          <p:nvPr/>
        </p:nvSpPr>
        <p:spPr>
          <a:xfrm>
            <a:off x="5316799" y="1178900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75F10E-BDAB-4B3D-84E6-3D932912FEF1}"/>
              </a:ext>
            </a:extLst>
          </p:cNvPr>
          <p:cNvSpPr/>
          <p:nvPr/>
        </p:nvSpPr>
        <p:spPr>
          <a:xfrm>
            <a:off x="6190576" y="1953898"/>
            <a:ext cx="576000" cy="576000"/>
          </a:xfrm>
          <a:prstGeom prst="ellipse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8EB6CA-6ACE-4D64-942C-F4410E3CB8A9}"/>
              </a:ext>
            </a:extLst>
          </p:cNvPr>
          <p:cNvSpPr/>
          <p:nvPr/>
        </p:nvSpPr>
        <p:spPr>
          <a:xfrm>
            <a:off x="6630315" y="944054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BE088E-C32B-44F5-BA52-380BE082E5F7}"/>
              </a:ext>
            </a:extLst>
          </p:cNvPr>
          <p:cNvSpPr/>
          <p:nvPr/>
        </p:nvSpPr>
        <p:spPr>
          <a:xfrm>
            <a:off x="6474750" y="3053733"/>
            <a:ext cx="576000" cy="576000"/>
          </a:xfrm>
          <a:prstGeom prst="ellipse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3D5EAB-A0CF-4BB9-9417-90E145AA1859}"/>
              </a:ext>
            </a:extLst>
          </p:cNvPr>
          <p:cNvSpPr/>
          <p:nvPr/>
        </p:nvSpPr>
        <p:spPr>
          <a:xfrm>
            <a:off x="7483565" y="2483024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43CDE9-1A93-4957-A2BD-A2CE4DA96F9F}"/>
              </a:ext>
            </a:extLst>
          </p:cNvPr>
          <p:cNvSpPr/>
          <p:nvPr/>
        </p:nvSpPr>
        <p:spPr>
          <a:xfrm>
            <a:off x="7289114" y="3808242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5A1063-746C-46AF-A318-003BF8ACB8B2}"/>
              </a:ext>
            </a:extLst>
          </p:cNvPr>
          <p:cNvSpPr/>
          <p:nvPr/>
        </p:nvSpPr>
        <p:spPr>
          <a:xfrm>
            <a:off x="8304514" y="3215740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EB36C1-E8E9-4B93-A4DD-4B5C4E228286}"/>
              </a:ext>
            </a:extLst>
          </p:cNvPr>
          <p:cNvSpPr/>
          <p:nvPr/>
        </p:nvSpPr>
        <p:spPr>
          <a:xfrm>
            <a:off x="5304773" y="3099475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08D3975-3DA6-413B-A0C1-7D71000069B5}"/>
              </a:ext>
            </a:extLst>
          </p:cNvPr>
          <p:cNvSpPr/>
          <p:nvPr/>
        </p:nvSpPr>
        <p:spPr>
          <a:xfrm>
            <a:off x="5699216" y="4135680"/>
            <a:ext cx="576000" cy="576000"/>
          </a:xfrm>
          <a:prstGeom prst="ellipse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910683-F4BB-42DD-8385-0E0936075BFF}"/>
              </a:ext>
            </a:extLst>
          </p:cNvPr>
          <p:cNvSpPr/>
          <p:nvPr/>
        </p:nvSpPr>
        <p:spPr>
          <a:xfrm>
            <a:off x="5449614" y="5250776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15BB0569-04BE-4339-98A8-3E2426B08A2B}"/>
              </a:ext>
            </a:extLst>
          </p:cNvPr>
          <p:cNvSpPr/>
          <p:nvPr/>
        </p:nvSpPr>
        <p:spPr>
          <a:xfrm rot="20997691">
            <a:off x="5170245" y="839048"/>
            <a:ext cx="2342511" cy="1924080"/>
          </a:xfrm>
          <a:custGeom>
            <a:avLst/>
            <a:gdLst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848912 w 2342511"/>
              <a:gd name="connsiteY9" fmla="*/ 1754351 h 1925725"/>
              <a:gd name="connsiteX10" fmla="*/ 103867 w 2342511"/>
              <a:gd name="connsiteY10" fmla="*/ 814458 h 1925725"/>
              <a:gd name="connsiteX11" fmla="*/ 106104 w 2342511"/>
              <a:gd name="connsiteY11" fmla="*/ 812685 h 1925725"/>
              <a:gd name="connsiteX12" fmla="*/ 91037 w 2342511"/>
              <a:gd name="connsiteY12" fmla="*/ 795005 h 1925725"/>
              <a:gd name="connsiteX13" fmla="*/ 7800 w 2342511"/>
              <a:gd name="connsiteY13" fmla="*/ 418347 h 1925725"/>
              <a:gd name="connsiteX14" fmla="*/ 490133 w 2342511"/>
              <a:gd name="connsiteY14" fmla="*/ 2293 h 1925725"/>
              <a:gd name="connsiteX15" fmla="*/ 512814 w 2342511"/>
              <a:gd name="connsiteY15" fmla="*/ 3991 h 1925725"/>
              <a:gd name="connsiteX16" fmla="*/ 512814 w 2342511"/>
              <a:gd name="connsiteY16" fmla="*/ 1645 h 1925725"/>
              <a:gd name="connsiteX17" fmla="*/ 1811468 w 2342511"/>
              <a:gd name="connsiteY17" fmla="*/ 1645 h 1925725"/>
              <a:gd name="connsiteX18" fmla="*/ 1824476 w 2342511"/>
              <a:gd name="connsiteY18" fmla="*/ 0 h 1925725"/>
              <a:gd name="connsiteX19" fmla="*/ 1846443 w 2342511"/>
              <a:gd name="connsiteY19" fmla="*/ 1645 h 1925725"/>
              <a:gd name="connsiteX20" fmla="*/ 1861713 w 2342511"/>
              <a:gd name="connsiteY20" fmla="*/ 1645 h 1925725"/>
              <a:gd name="connsiteX21" fmla="*/ 1861713 w 2342511"/>
              <a:gd name="connsiteY21" fmla="*/ 2789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848912 w 2342511"/>
              <a:gd name="connsiteY9" fmla="*/ 1754351 h 1925725"/>
              <a:gd name="connsiteX10" fmla="*/ 103867 w 2342511"/>
              <a:gd name="connsiteY10" fmla="*/ 814458 h 1925725"/>
              <a:gd name="connsiteX11" fmla="*/ 91037 w 2342511"/>
              <a:gd name="connsiteY11" fmla="*/ 795005 h 1925725"/>
              <a:gd name="connsiteX12" fmla="*/ 7800 w 2342511"/>
              <a:gd name="connsiteY12" fmla="*/ 418347 h 1925725"/>
              <a:gd name="connsiteX13" fmla="*/ 490133 w 2342511"/>
              <a:gd name="connsiteY13" fmla="*/ 2293 h 1925725"/>
              <a:gd name="connsiteX14" fmla="*/ 512814 w 2342511"/>
              <a:gd name="connsiteY14" fmla="*/ 3991 h 1925725"/>
              <a:gd name="connsiteX15" fmla="*/ 512814 w 2342511"/>
              <a:gd name="connsiteY15" fmla="*/ 1645 h 1925725"/>
              <a:gd name="connsiteX16" fmla="*/ 1811468 w 2342511"/>
              <a:gd name="connsiteY16" fmla="*/ 1645 h 1925725"/>
              <a:gd name="connsiteX17" fmla="*/ 1824476 w 2342511"/>
              <a:gd name="connsiteY17" fmla="*/ 0 h 1925725"/>
              <a:gd name="connsiteX18" fmla="*/ 1846443 w 2342511"/>
              <a:gd name="connsiteY18" fmla="*/ 1645 h 1925725"/>
              <a:gd name="connsiteX19" fmla="*/ 1861713 w 2342511"/>
              <a:gd name="connsiteY19" fmla="*/ 1645 h 1925725"/>
              <a:gd name="connsiteX20" fmla="*/ 1861713 w 2342511"/>
              <a:gd name="connsiteY20" fmla="*/ 2789 h 1925725"/>
              <a:gd name="connsiteX21" fmla="*/ 1926279 w 2342511"/>
              <a:gd name="connsiteY21" fmla="*/ 7623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848912 w 2342511"/>
              <a:gd name="connsiteY9" fmla="*/ 1754351 h 1925725"/>
              <a:gd name="connsiteX10" fmla="*/ 91037 w 2342511"/>
              <a:gd name="connsiteY10" fmla="*/ 795005 h 1925725"/>
              <a:gd name="connsiteX11" fmla="*/ 7800 w 2342511"/>
              <a:gd name="connsiteY11" fmla="*/ 418347 h 1925725"/>
              <a:gd name="connsiteX12" fmla="*/ 490133 w 2342511"/>
              <a:gd name="connsiteY12" fmla="*/ 2293 h 1925725"/>
              <a:gd name="connsiteX13" fmla="*/ 512814 w 2342511"/>
              <a:gd name="connsiteY13" fmla="*/ 3991 h 1925725"/>
              <a:gd name="connsiteX14" fmla="*/ 512814 w 2342511"/>
              <a:gd name="connsiteY14" fmla="*/ 1645 h 1925725"/>
              <a:gd name="connsiteX15" fmla="*/ 1811468 w 2342511"/>
              <a:gd name="connsiteY15" fmla="*/ 1645 h 1925725"/>
              <a:gd name="connsiteX16" fmla="*/ 1824476 w 2342511"/>
              <a:gd name="connsiteY16" fmla="*/ 0 h 1925725"/>
              <a:gd name="connsiteX17" fmla="*/ 1846443 w 2342511"/>
              <a:gd name="connsiteY17" fmla="*/ 1645 h 1925725"/>
              <a:gd name="connsiteX18" fmla="*/ 1861713 w 2342511"/>
              <a:gd name="connsiteY18" fmla="*/ 1645 h 1925725"/>
              <a:gd name="connsiteX19" fmla="*/ 1861713 w 2342511"/>
              <a:gd name="connsiteY19" fmla="*/ 2789 h 1925725"/>
              <a:gd name="connsiteX20" fmla="*/ 1926279 w 2342511"/>
              <a:gd name="connsiteY20" fmla="*/ 7623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91037 w 2342511"/>
              <a:gd name="connsiteY9" fmla="*/ 795005 h 1925725"/>
              <a:gd name="connsiteX10" fmla="*/ 7800 w 2342511"/>
              <a:gd name="connsiteY10" fmla="*/ 418347 h 1925725"/>
              <a:gd name="connsiteX11" fmla="*/ 490133 w 2342511"/>
              <a:gd name="connsiteY11" fmla="*/ 2293 h 1925725"/>
              <a:gd name="connsiteX12" fmla="*/ 512814 w 2342511"/>
              <a:gd name="connsiteY12" fmla="*/ 3991 h 1925725"/>
              <a:gd name="connsiteX13" fmla="*/ 512814 w 2342511"/>
              <a:gd name="connsiteY13" fmla="*/ 1645 h 1925725"/>
              <a:gd name="connsiteX14" fmla="*/ 1811468 w 2342511"/>
              <a:gd name="connsiteY14" fmla="*/ 1645 h 1925725"/>
              <a:gd name="connsiteX15" fmla="*/ 1824476 w 2342511"/>
              <a:gd name="connsiteY15" fmla="*/ 0 h 1925725"/>
              <a:gd name="connsiteX16" fmla="*/ 1846443 w 2342511"/>
              <a:gd name="connsiteY16" fmla="*/ 1645 h 1925725"/>
              <a:gd name="connsiteX17" fmla="*/ 1861713 w 2342511"/>
              <a:gd name="connsiteY17" fmla="*/ 1645 h 1925725"/>
              <a:gd name="connsiteX18" fmla="*/ 1861713 w 2342511"/>
              <a:gd name="connsiteY18" fmla="*/ 2789 h 1925725"/>
              <a:gd name="connsiteX19" fmla="*/ 1926279 w 2342511"/>
              <a:gd name="connsiteY19" fmla="*/ 7623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91037 w 2342511"/>
              <a:gd name="connsiteY8" fmla="*/ 795005 h 1925725"/>
              <a:gd name="connsiteX9" fmla="*/ 7800 w 2342511"/>
              <a:gd name="connsiteY9" fmla="*/ 418347 h 1925725"/>
              <a:gd name="connsiteX10" fmla="*/ 490133 w 2342511"/>
              <a:gd name="connsiteY10" fmla="*/ 2293 h 1925725"/>
              <a:gd name="connsiteX11" fmla="*/ 512814 w 2342511"/>
              <a:gd name="connsiteY11" fmla="*/ 3991 h 1925725"/>
              <a:gd name="connsiteX12" fmla="*/ 512814 w 2342511"/>
              <a:gd name="connsiteY12" fmla="*/ 1645 h 1925725"/>
              <a:gd name="connsiteX13" fmla="*/ 1811468 w 2342511"/>
              <a:gd name="connsiteY13" fmla="*/ 1645 h 1925725"/>
              <a:gd name="connsiteX14" fmla="*/ 1824476 w 2342511"/>
              <a:gd name="connsiteY14" fmla="*/ 0 h 1925725"/>
              <a:gd name="connsiteX15" fmla="*/ 1846443 w 2342511"/>
              <a:gd name="connsiteY15" fmla="*/ 1645 h 1925725"/>
              <a:gd name="connsiteX16" fmla="*/ 1861713 w 2342511"/>
              <a:gd name="connsiteY16" fmla="*/ 1645 h 1925725"/>
              <a:gd name="connsiteX17" fmla="*/ 1861713 w 2342511"/>
              <a:gd name="connsiteY17" fmla="*/ 2789 h 1925725"/>
              <a:gd name="connsiteX18" fmla="*/ 1926279 w 2342511"/>
              <a:gd name="connsiteY18" fmla="*/ 7623 h 1925725"/>
              <a:gd name="connsiteX0" fmla="*/ 1926279 w 2342511"/>
              <a:gd name="connsiteY0" fmla="*/ 217788 h 2135890"/>
              <a:gd name="connsiteX1" fmla="*/ 2334711 w 2342511"/>
              <a:gd name="connsiteY1" fmla="*/ 801924 h 2135890"/>
              <a:gd name="connsiteX2" fmla="*/ 2261515 w 2342511"/>
              <a:gd name="connsiteY2" fmla="*/ 988197 h 2135890"/>
              <a:gd name="connsiteX3" fmla="*/ 2241232 w 2342511"/>
              <a:gd name="connsiteY3" fmla="*/ 1013667 h 2135890"/>
              <a:gd name="connsiteX4" fmla="*/ 1667464 w 2342511"/>
              <a:gd name="connsiteY4" fmla="*/ 1876884 h 2135890"/>
              <a:gd name="connsiteX5" fmla="*/ 1652482 w 2342511"/>
              <a:gd name="connsiteY5" fmla="*/ 1905930 h 2135890"/>
              <a:gd name="connsiteX6" fmla="*/ 1141543 w 2342511"/>
              <a:gd name="connsiteY6" fmla="*/ 2128090 h 2135890"/>
              <a:gd name="connsiteX7" fmla="*/ 879069 w 2342511"/>
              <a:gd name="connsiteY7" fmla="*/ 1994213 h 2135890"/>
              <a:gd name="connsiteX8" fmla="*/ 91037 w 2342511"/>
              <a:gd name="connsiteY8" fmla="*/ 1005170 h 2135890"/>
              <a:gd name="connsiteX9" fmla="*/ 7800 w 2342511"/>
              <a:gd name="connsiteY9" fmla="*/ 628512 h 2135890"/>
              <a:gd name="connsiteX10" fmla="*/ 490133 w 2342511"/>
              <a:gd name="connsiteY10" fmla="*/ 212458 h 2135890"/>
              <a:gd name="connsiteX11" fmla="*/ 512814 w 2342511"/>
              <a:gd name="connsiteY11" fmla="*/ 214156 h 2135890"/>
              <a:gd name="connsiteX12" fmla="*/ 900958 w 2342511"/>
              <a:gd name="connsiteY12" fmla="*/ 0 h 2135890"/>
              <a:gd name="connsiteX13" fmla="*/ 1811468 w 2342511"/>
              <a:gd name="connsiteY13" fmla="*/ 211810 h 2135890"/>
              <a:gd name="connsiteX14" fmla="*/ 1824476 w 2342511"/>
              <a:gd name="connsiteY14" fmla="*/ 210165 h 2135890"/>
              <a:gd name="connsiteX15" fmla="*/ 1846443 w 2342511"/>
              <a:gd name="connsiteY15" fmla="*/ 211810 h 2135890"/>
              <a:gd name="connsiteX16" fmla="*/ 1861713 w 2342511"/>
              <a:gd name="connsiteY16" fmla="*/ 211810 h 2135890"/>
              <a:gd name="connsiteX17" fmla="*/ 1861713 w 2342511"/>
              <a:gd name="connsiteY17" fmla="*/ 212954 h 2135890"/>
              <a:gd name="connsiteX18" fmla="*/ 1926279 w 2342511"/>
              <a:gd name="connsiteY18" fmla="*/ 217788 h 2135890"/>
              <a:gd name="connsiteX0" fmla="*/ 1926279 w 2342511"/>
              <a:gd name="connsiteY0" fmla="*/ 217788 h 2135890"/>
              <a:gd name="connsiteX1" fmla="*/ 2334711 w 2342511"/>
              <a:gd name="connsiteY1" fmla="*/ 801924 h 2135890"/>
              <a:gd name="connsiteX2" fmla="*/ 2261515 w 2342511"/>
              <a:gd name="connsiteY2" fmla="*/ 988197 h 2135890"/>
              <a:gd name="connsiteX3" fmla="*/ 2241232 w 2342511"/>
              <a:gd name="connsiteY3" fmla="*/ 1013667 h 2135890"/>
              <a:gd name="connsiteX4" fmla="*/ 1667464 w 2342511"/>
              <a:gd name="connsiteY4" fmla="*/ 1876884 h 2135890"/>
              <a:gd name="connsiteX5" fmla="*/ 1652482 w 2342511"/>
              <a:gd name="connsiteY5" fmla="*/ 1905930 h 2135890"/>
              <a:gd name="connsiteX6" fmla="*/ 1141543 w 2342511"/>
              <a:gd name="connsiteY6" fmla="*/ 2128090 h 2135890"/>
              <a:gd name="connsiteX7" fmla="*/ 879069 w 2342511"/>
              <a:gd name="connsiteY7" fmla="*/ 1994213 h 2135890"/>
              <a:gd name="connsiteX8" fmla="*/ 91037 w 2342511"/>
              <a:gd name="connsiteY8" fmla="*/ 1005170 h 2135890"/>
              <a:gd name="connsiteX9" fmla="*/ 7800 w 2342511"/>
              <a:gd name="connsiteY9" fmla="*/ 628512 h 2135890"/>
              <a:gd name="connsiteX10" fmla="*/ 490133 w 2342511"/>
              <a:gd name="connsiteY10" fmla="*/ 212458 h 2135890"/>
              <a:gd name="connsiteX11" fmla="*/ 805172 w 2342511"/>
              <a:gd name="connsiteY11" fmla="*/ 106304 h 2135890"/>
              <a:gd name="connsiteX12" fmla="*/ 900958 w 2342511"/>
              <a:gd name="connsiteY12" fmla="*/ 0 h 2135890"/>
              <a:gd name="connsiteX13" fmla="*/ 1811468 w 2342511"/>
              <a:gd name="connsiteY13" fmla="*/ 211810 h 2135890"/>
              <a:gd name="connsiteX14" fmla="*/ 1824476 w 2342511"/>
              <a:gd name="connsiteY14" fmla="*/ 210165 h 2135890"/>
              <a:gd name="connsiteX15" fmla="*/ 1846443 w 2342511"/>
              <a:gd name="connsiteY15" fmla="*/ 211810 h 2135890"/>
              <a:gd name="connsiteX16" fmla="*/ 1861713 w 2342511"/>
              <a:gd name="connsiteY16" fmla="*/ 211810 h 2135890"/>
              <a:gd name="connsiteX17" fmla="*/ 1861713 w 2342511"/>
              <a:gd name="connsiteY17" fmla="*/ 212954 h 2135890"/>
              <a:gd name="connsiteX18" fmla="*/ 1926279 w 2342511"/>
              <a:gd name="connsiteY18" fmla="*/ 217788 h 2135890"/>
              <a:gd name="connsiteX0" fmla="*/ 1926279 w 2342511"/>
              <a:gd name="connsiteY0" fmla="*/ 217788 h 2135890"/>
              <a:gd name="connsiteX1" fmla="*/ 2334711 w 2342511"/>
              <a:gd name="connsiteY1" fmla="*/ 801924 h 2135890"/>
              <a:gd name="connsiteX2" fmla="*/ 2261515 w 2342511"/>
              <a:gd name="connsiteY2" fmla="*/ 988197 h 2135890"/>
              <a:gd name="connsiteX3" fmla="*/ 2241232 w 2342511"/>
              <a:gd name="connsiteY3" fmla="*/ 1013667 h 2135890"/>
              <a:gd name="connsiteX4" fmla="*/ 1667464 w 2342511"/>
              <a:gd name="connsiteY4" fmla="*/ 1876884 h 2135890"/>
              <a:gd name="connsiteX5" fmla="*/ 1652482 w 2342511"/>
              <a:gd name="connsiteY5" fmla="*/ 1905930 h 2135890"/>
              <a:gd name="connsiteX6" fmla="*/ 1141543 w 2342511"/>
              <a:gd name="connsiteY6" fmla="*/ 2128090 h 2135890"/>
              <a:gd name="connsiteX7" fmla="*/ 879069 w 2342511"/>
              <a:gd name="connsiteY7" fmla="*/ 1994213 h 2135890"/>
              <a:gd name="connsiteX8" fmla="*/ 91037 w 2342511"/>
              <a:gd name="connsiteY8" fmla="*/ 1005170 h 2135890"/>
              <a:gd name="connsiteX9" fmla="*/ 7800 w 2342511"/>
              <a:gd name="connsiteY9" fmla="*/ 628512 h 2135890"/>
              <a:gd name="connsiteX10" fmla="*/ 490133 w 2342511"/>
              <a:gd name="connsiteY10" fmla="*/ 212458 h 2135890"/>
              <a:gd name="connsiteX11" fmla="*/ 900958 w 2342511"/>
              <a:gd name="connsiteY11" fmla="*/ 0 h 2135890"/>
              <a:gd name="connsiteX12" fmla="*/ 1811468 w 2342511"/>
              <a:gd name="connsiteY12" fmla="*/ 211810 h 2135890"/>
              <a:gd name="connsiteX13" fmla="*/ 1824476 w 2342511"/>
              <a:gd name="connsiteY13" fmla="*/ 210165 h 2135890"/>
              <a:gd name="connsiteX14" fmla="*/ 1846443 w 2342511"/>
              <a:gd name="connsiteY14" fmla="*/ 211810 h 2135890"/>
              <a:gd name="connsiteX15" fmla="*/ 1861713 w 2342511"/>
              <a:gd name="connsiteY15" fmla="*/ 211810 h 2135890"/>
              <a:gd name="connsiteX16" fmla="*/ 1861713 w 2342511"/>
              <a:gd name="connsiteY16" fmla="*/ 212954 h 2135890"/>
              <a:gd name="connsiteX17" fmla="*/ 1926279 w 2342511"/>
              <a:gd name="connsiteY17" fmla="*/ 217788 h 2135890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91037 w 2342511"/>
              <a:gd name="connsiteY8" fmla="*/ 795005 h 1925725"/>
              <a:gd name="connsiteX9" fmla="*/ 7800 w 2342511"/>
              <a:gd name="connsiteY9" fmla="*/ 418347 h 1925725"/>
              <a:gd name="connsiteX10" fmla="*/ 490133 w 2342511"/>
              <a:gd name="connsiteY10" fmla="*/ 2293 h 1925725"/>
              <a:gd name="connsiteX11" fmla="*/ 1811468 w 2342511"/>
              <a:gd name="connsiteY11" fmla="*/ 1645 h 1925725"/>
              <a:gd name="connsiteX12" fmla="*/ 1824476 w 2342511"/>
              <a:gd name="connsiteY12" fmla="*/ 0 h 1925725"/>
              <a:gd name="connsiteX13" fmla="*/ 1846443 w 2342511"/>
              <a:gd name="connsiteY13" fmla="*/ 1645 h 1925725"/>
              <a:gd name="connsiteX14" fmla="*/ 1861713 w 2342511"/>
              <a:gd name="connsiteY14" fmla="*/ 1645 h 1925725"/>
              <a:gd name="connsiteX15" fmla="*/ 1861713 w 2342511"/>
              <a:gd name="connsiteY15" fmla="*/ 2789 h 1925725"/>
              <a:gd name="connsiteX16" fmla="*/ 1926279 w 2342511"/>
              <a:gd name="connsiteY16" fmla="*/ 7623 h 1925725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2241232 w 2342511"/>
              <a:gd name="connsiteY3" fmla="*/ 801857 h 1924080"/>
              <a:gd name="connsiteX4" fmla="*/ 1667464 w 2342511"/>
              <a:gd name="connsiteY4" fmla="*/ 1665074 h 1924080"/>
              <a:gd name="connsiteX5" fmla="*/ 1652482 w 2342511"/>
              <a:gd name="connsiteY5" fmla="*/ 1694120 h 1924080"/>
              <a:gd name="connsiteX6" fmla="*/ 1141543 w 2342511"/>
              <a:gd name="connsiteY6" fmla="*/ 1916280 h 1924080"/>
              <a:gd name="connsiteX7" fmla="*/ 879069 w 2342511"/>
              <a:gd name="connsiteY7" fmla="*/ 1782403 h 1924080"/>
              <a:gd name="connsiteX8" fmla="*/ 91037 w 2342511"/>
              <a:gd name="connsiteY8" fmla="*/ 793360 h 1924080"/>
              <a:gd name="connsiteX9" fmla="*/ 7800 w 2342511"/>
              <a:gd name="connsiteY9" fmla="*/ 416702 h 1924080"/>
              <a:gd name="connsiteX10" fmla="*/ 490133 w 2342511"/>
              <a:gd name="connsiteY10" fmla="*/ 648 h 1924080"/>
              <a:gd name="connsiteX11" fmla="*/ 1811468 w 2342511"/>
              <a:gd name="connsiteY11" fmla="*/ 0 h 1924080"/>
              <a:gd name="connsiteX12" fmla="*/ 1846443 w 2342511"/>
              <a:gd name="connsiteY12" fmla="*/ 0 h 1924080"/>
              <a:gd name="connsiteX13" fmla="*/ 1861713 w 2342511"/>
              <a:gd name="connsiteY13" fmla="*/ 0 h 1924080"/>
              <a:gd name="connsiteX14" fmla="*/ 1861713 w 2342511"/>
              <a:gd name="connsiteY14" fmla="*/ 1144 h 1924080"/>
              <a:gd name="connsiteX15" fmla="*/ 1926279 w 2342511"/>
              <a:gd name="connsiteY15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2241232 w 2342511"/>
              <a:gd name="connsiteY3" fmla="*/ 801857 h 1924080"/>
              <a:gd name="connsiteX4" fmla="*/ 1667464 w 2342511"/>
              <a:gd name="connsiteY4" fmla="*/ 1665074 h 1924080"/>
              <a:gd name="connsiteX5" fmla="*/ 1652482 w 2342511"/>
              <a:gd name="connsiteY5" fmla="*/ 1694120 h 1924080"/>
              <a:gd name="connsiteX6" fmla="*/ 1141543 w 2342511"/>
              <a:gd name="connsiteY6" fmla="*/ 1916280 h 1924080"/>
              <a:gd name="connsiteX7" fmla="*/ 879069 w 2342511"/>
              <a:gd name="connsiteY7" fmla="*/ 1782403 h 1924080"/>
              <a:gd name="connsiteX8" fmla="*/ 91037 w 2342511"/>
              <a:gd name="connsiteY8" fmla="*/ 793360 h 1924080"/>
              <a:gd name="connsiteX9" fmla="*/ 7800 w 2342511"/>
              <a:gd name="connsiteY9" fmla="*/ 416702 h 1924080"/>
              <a:gd name="connsiteX10" fmla="*/ 490133 w 2342511"/>
              <a:gd name="connsiteY10" fmla="*/ 648 h 1924080"/>
              <a:gd name="connsiteX11" fmla="*/ 1846443 w 2342511"/>
              <a:gd name="connsiteY11" fmla="*/ 0 h 1924080"/>
              <a:gd name="connsiteX12" fmla="*/ 1861713 w 2342511"/>
              <a:gd name="connsiteY12" fmla="*/ 0 h 1924080"/>
              <a:gd name="connsiteX13" fmla="*/ 1861713 w 2342511"/>
              <a:gd name="connsiteY13" fmla="*/ 1144 h 1924080"/>
              <a:gd name="connsiteX14" fmla="*/ 1926279 w 2342511"/>
              <a:gd name="connsiteY14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2241232 w 2342511"/>
              <a:gd name="connsiteY3" fmla="*/ 801857 h 1924080"/>
              <a:gd name="connsiteX4" fmla="*/ 1667464 w 2342511"/>
              <a:gd name="connsiteY4" fmla="*/ 1665074 h 1924080"/>
              <a:gd name="connsiteX5" fmla="*/ 1652482 w 2342511"/>
              <a:gd name="connsiteY5" fmla="*/ 1694120 h 1924080"/>
              <a:gd name="connsiteX6" fmla="*/ 1141543 w 2342511"/>
              <a:gd name="connsiteY6" fmla="*/ 1916280 h 1924080"/>
              <a:gd name="connsiteX7" fmla="*/ 879069 w 2342511"/>
              <a:gd name="connsiteY7" fmla="*/ 1782403 h 1924080"/>
              <a:gd name="connsiteX8" fmla="*/ 91037 w 2342511"/>
              <a:gd name="connsiteY8" fmla="*/ 793360 h 1924080"/>
              <a:gd name="connsiteX9" fmla="*/ 7800 w 2342511"/>
              <a:gd name="connsiteY9" fmla="*/ 416702 h 1924080"/>
              <a:gd name="connsiteX10" fmla="*/ 490133 w 2342511"/>
              <a:gd name="connsiteY10" fmla="*/ 648 h 1924080"/>
              <a:gd name="connsiteX11" fmla="*/ 1846443 w 2342511"/>
              <a:gd name="connsiteY11" fmla="*/ 0 h 1924080"/>
              <a:gd name="connsiteX12" fmla="*/ 1861713 w 2342511"/>
              <a:gd name="connsiteY12" fmla="*/ 0 h 1924080"/>
              <a:gd name="connsiteX13" fmla="*/ 1926279 w 2342511"/>
              <a:gd name="connsiteY13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1667464 w 2342511"/>
              <a:gd name="connsiteY3" fmla="*/ 1665074 h 1924080"/>
              <a:gd name="connsiteX4" fmla="*/ 1652482 w 2342511"/>
              <a:gd name="connsiteY4" fmla="*/ 1694120 h 1924080"/>
              <a:gd name="connsiteX5" fmla="*/ 1141543 w 2342511"/>
              <a:gd name="connsiteY5" fmla="*/ 1916280 h 1924080"/>
              <a:gd name="connsiteX6" fmla="*/ 879069 w 2342511"/>
              <a:gd name="connsiteY6" fmla="*/ 1782403 h 1924080"/>
              <a:gd name="connsiteX7" fmla="*/ 91037 w 2342511"/>
              <a:gd name="connsiteY7" fmla="*/ 793360 h 1924080"/>
              <a:gd name="connsiteX8" fmla="*/ 7800 w 2342511"/>
              <a:gd name="connsiteY8" fmla="*/ 416702 h 1924080"/>
              <a:gd name="connsiteX9" fmla="*/ 490133 w 2342511"/>
              <a:gd name="connsiteY9" fmla="*/ 648 h 1924080"/>
              <a:gd name="connsiteX10" fmla="*/ 1846443 w 2342511"/>
              <a:gd name="connsiteY10" fmla="*/ 0 h 1924080"/>
              <a:gd name="connsiteX11" fmla="*/ 1861713 w 2342511"/>
              <a:gd name="connsiteY11" fmla="*/ 0 h 1924080"/>
              <a:gd name="connsiteX12" fmla="*/ 1926279 w 2342511"/>
              <a:gd name="connsiteY12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1652482 w 2342511"/>
              <a:gd name="connsiteY3" fmla="*/ 1694120 h 1924080"/>
              <a:gd name="connsiteX4" fmla="*/ 1141543 w 2342511"/>
              <a:gd name="connsiteY4" fmla="*/ 1916280 h 1924080"/>
              <a:gd name="connsiteX5" fmla="*/ 879069 w 2342511"/>
              <a:gd name="connsiteY5" fmla="*/ 1782403 h 1924080"/>
              <a:gd name="connsiteX6" fmla="*/ 91037 w 2342511"/>
              <a:gd name="connsiteY6" fmla="*/ 793360 h 1924080"/>
              <a:gd name="connsiteX7" fmla="*/ 7800 w 2342511"/>
              <a:gd name="connsiteY7" fmla="*/ 416702 h 1924080"/>
              <a:gd name="connsiteX8" fmla="*/ 490133 w 2342511"/>
              <a:gd name="connsiteY8" fmla="*/ 648 h 1924080"/>
              <a:gd name="connsiteX9" fmla="*/ 1846443 w 2342511"/>
              <a:gd name="connsiteY9" fmla="*/ 0 h 1924080"/>
              <a:gd name="connsiteX10" fmla="*/ 1861713 w 2342511"/>
              <a:gd name="connsiteY10" fmla="*/ 0 h 1924080"/>
              <a:gd name="connsiteX11" fmla="*/ 1926279 w 2342511"/>
              <a:gd name="connsiteY11" fmla="*/ 5978 h 192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2511" h="1924080">
                <a:moveTo>
                  <a:pt x="1926279" y="5978"/>
                </a:moveTo>
                <a:cubicBezTo>
                  <a:pt x="2200370" y="54497"/>
                  <a:pt x="2383231" y="316024"/>
                  <a:pt x="2334711" y="590114"/>
                </a:cubicBezTo>
                <a:cubicBezTo>
                  <a:pt x="2322581" y="658637"/>
                  <a:pt x="2297139" y="721458"/>
                  <a:pt x="2261515" y="776387"/>
                </a:cubicBezTo>
                <a:lnTo>
                  <a:pt x="1652482" y="1694120"/>
                </a:lnTo>
                <a:cubicBezTo>
                  <a:pt x="1545611" y="1858908"/>
                  <a:pt x="1347111" y="1952669"/>
                  <a:pt x="1141543" y="1916280"/>
                </a:cubicBezTo>
                <a:cubicBezTo>
                  <a:pt x="1038759" y="1898085"/>
                  <a:pt x="948804" y="1849936"/>
                  <a:pt x="879069" y="1782403"/>
                </a:cubicBezTo>
                <a:lnTo>
                  <a:pt x="91037" y="793360"/>
                </a:lnTo>
                <a:cubicBezTo>
                  <a:pt x="17125" y="687652"/>
                  <a:pt x="-16460" y="553748"/>
                  <a:pt x="7800" y="416702"/>
                </a:cubicBezTo>
                <a:cubicBezTo>
                  <a:pt x="50254" y="176873"/>
                  <a:pt x="255792" y="6892"/>
                  <a:pt x="490133" y="648"/>
                </a:cubicBezTo>
                <a:lnTo>
                  <a:pt x="1846443" y="0"/>
                </a:lnTo>
                <a:lnTo>
                  <a:pt x="1861713" y="0"/>
                </a:lnTo>
                <a:lnTo>
                  <a:pt x="1926279" y="5978"/>
                </a:lnTo>
                <a:close/>
              </a:path>
            </a:pathLst>
          </a:custGeom>
          <a:noFill/>
          <a:ln w="76200">
            <a:solidFill>
              <a:srgbClr val="81C784">
                <a:alpha val="7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7A4A2B6-AE46-401E-A673-4ED8FA0559D4}"/>
              </a:ext>
            </a:extLst>
          </p:cNvPr>
          <p:cNvSpPr/>
          <p:nvPr/>
        </p:nvSpPr>
        <p:spPr>
          <a:xfrm rot="20717139">
            <a:off x="6114739" y="1721203"/>
            <a:ext cx="1009902" cy="2149661"/>
          </a:xfrm>
          <a:custGeom>
            <a:avLst/>
            <a:gdLst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471511 h 2149661"/>
              <a:gd name="connsiteX4" fmla="*/ 1009902 w 1009902"/>
              <a:gd name="connsiteY4" fmla="*/ 1655962 h 2149661"/>
              <a:gd name="connsiteX5" fmla="*/ 1006749 w 1009902"/>
              <a:gd name="connsiteY5" fmla="*/ 1655962 h 2149661"/>
              <a:gd name="connsiteX6" fmla="*/ 1007489 w 1009902"/>
              <a:gd name="connsiteY6" fmla="*/ 1672710 h 2149661"/>
              <a:gd name="connsiteX7" fmla="*/ 991593 w 1009902"/>
              <a:gd name="connsiteY7" fmla="*/ 1773554 h 2149661"/>
              <a:gd name="connsiteX8" fmla="*/ 376106 w 1009902"/>
              <a:gd name="connsiteY8" fmla="*/ 2133009 h 2149661"/>
              <a:gd name="connsiteX9" fmla="*/ 756 w 1009902"/>
              <a:gd name="connsiteY9" fmla="*/ 1618365 h 2149661"/>
              <a:gd name="connsiteX10" fmla="*/ 3153 w 1009902"/>
              <a:gd name="connsiteY10" fmla="*/ 1603155 h 2149661"/>
              <a:gd name="connsiteX11" fmla="*/ 3153 w 1009902"/>
              <a:gd name="connsiteY11" fmla="*/ 523641 h 2149661"/>
              <a:gd name="connsiteX12" fmla="*/ 1089 w 1009902"/>
              <a:gd name="connsiteY12" fmla="*/ 476950 h 2149661"/>
              <a:gd name="connsiteX13" fmla="*/ 16985 w 1009902"/>
              <a:gd name="connsiteY13" fmla="*/ 376107 h 2149661"/>
              <a:gd name="connsiteX14" fmla="*/ 632472 w 1009902"/>
              <a:gd name="connsiteY14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1006749 w 1009902"/>
              <a:gd name="connsiteY4" fmla="*/ 1655962 h 2149661"/>
              <a:gd name="connsiteX5" fmla="*/ 1007489 w 1009902"/>
              <a:gd name="connsiteY5" fmla="*/ 1672710 h 2149661"/>
              <a:gd name="connsiteX6" fmla="*/ 991593 w 1009902"/>
              <a:gd name="connsiteY6" fmla="*/ 1773554 h 2149661"/>
              <a:gd name="connsiteX7" fmla="*/ 376106 w 1009902"/>
              <a:gd name="connsiteY7" fmla="*/ 2133009 h 2149661"/>
              <a:gd name="connsiteX8" fmla="*/ 756 w 1009902"/>
              <a:gd name="connsiteY8" fmla="*/ 1618365 h 2149661"/>
              <a:gd name="connsiteX9" fmla="*/ 3153 w 1009902"/>
              <a:gd name="connsiteY9" fmla="*/ 1603155 h 2149661"/>
              <a:gd name="connsiteX10" fmla="*/ 3153 w 1009902"/>
              <a:gd name="connsiteY10" fmla="*/ 523641 h 2149661"/>
              <a:gd name="connsiteX11" fmla="*/ 1089 w 1009902"/>
              <a:gd name="connsiteY11" fmla="*/ 476950 h 2149661"/>
              <a:gd name="connsiteX12" fmla="*/ 16985 w 1009902"/>
              <a:gd name="connsiteY12" fmla="*/ 376107 h 2149661"/>
              <a:gd name="connsiteX13" fmla="*/ 632472 w 1009902"/>
              <a:gd name="connsiteY13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1007489 w 1009902"/>
              <a:gd name="connsiteY4" fmla="*/ 1672710 h 2149661"/>
              <a:gd name="connsiteX5" fmla="*/ 991593 w 1009902"/>
              <a:gd name="connsiteY5" fmla="*/ 1773554 h 2149661"/>
              <a:gd name="connsiteX6" fmla="*/ 376106 w 1009902"/>
              <a:gd name="connsiteY6" fmla="*/ 2133009 h 2149661"/>
              <a:gd name="connsiteX7" fmla="*/ 756 w 1009902"/>
              <a:gd name="connsiteY7" fmla="*/ 1618365 h 2149661"/>
              <a:gd name="connsiteX8" fmla="*/ 3153 w 1009902"/>
              <a:gd name="connsiteY8" fmla="*/ 1603155 h 2149661"/>
              <a:gd name="connsiteX9" fmla="*/ 3153 w 1009902"/>
              <a:gd name="connsiteY9" fmla="*/ 523641 h 2149661"/>
              <a:gd name="connsiteX10" fmla="*/ 1089 w 1009902"/>
              <a:gd name="connsiteY10" fmla="*/ 476950 h 2149661"/>
              <a:gd name="connsiteX11" fmla="*/ 16985 w 1009902"/>
              <a:gd name="connsiteY11" fmla="*/ 376107 h 2149661"/>
              <a:gd name="connsiteX12" fmla="*/ 632472 w 1009902"/>
              <a:gd name="connsiteY12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991593 w 1009902"/>
              <a:gd name="connsiteY4" fmla="*/ 1773554 h 2149661"/>
              <a:gd name="connsiteX5" fmla="*/ 376106 w 1009902"/>
              <a:gd name="connsiteY5" fmla="*/ 2133009 h 2149661"/>
              <a:gd name="connsiteX6" fmla="*/ 756 w 1009902"/>
              <a:gd name="connsiteY6" fmla="*/ 1618365 h 2149661"/>
              <a:gd name="connsiteX7" fmla="*/ 3153 w 1009902"/>
              <a:gd name="connsiteY7" fmla="*/ 1603155 h 2149661"/>
              <a:gd name="connsiteX8" fmla="*/ 3153 w 1009902"/>
              <a:gd name="connsiteY8" fmla="*/ 523641 h 2149661"/>
              <a:gd name="connsiteX9" fmla="*/ 1089 w 1009902"/>
              <a:gd name="connsiteY9" fmla="*/ 476950 h 2149661"/>
              <a:gd name="connsiteX10" fmla="*/ 16985 w 1009902"/>
              <a:gd name="connsiteY10" fmla="*/ 376107 h 2149661"/>
              <a:gd name="connsiteX11" fmla="*/ 632472 w 1009902"/>
              <a:gd name="connsiteY11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991593 w 1009902"/>
              <a:gd name="connsiteY4" fmla="*/ 1773554 h 2149661"/>
              <a:gd name="connsiteX5" fmla="*/ 376106 w 1009902"/>
              <a:gd name="connsiteY5" fmla="*/ 2133009 h 2149661"/>
              <a:gd name="connsiteX6" fmla="*/ 756 w 1009902"/>
              <a:gd name="connsiteY6" fmla="*/ 1618365 h 2149661"/>
              <a:gd name="connsiteX7" fmla="*/ 3153 w 1009902"/>
              <a:gd name="connsiteY7" fmla="*/ 523641 h 2149661"/>
              <a:gd name="connsiteX8" fmla="*/ 1089 w 1009902"/>
              <a:gd name="connsiteY8" fmla="*/ 476950 h 2149661"/>
              <a:gd name="connsiteX9" fmla="*/ 16985 w 1009902"/>
              <a:gd name="connsiteY9" fmla="*/ 376107 h 2149661"/>
              <a:gd name="connsiteX10" fmla="*/ 632472 w 1009902"/>
              <a:gd name="connsiteY10" fmla="*/ 16652 h 214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9902" h="2149661">
                <a:moveTo>
                  <a:pt x="632472" y="16652"/>
                </a:moveTo>
                <a:cubicBezTo>
                  <a:pt x="834390" y="69678"/>
                  <a:pt x="975394" y="237938"/>
                  <a:pt x="1003449" y="432333"/>
                </a:cubicBezTo>
                <a:cubicBezTo>
                  <a:pt x="1004026" y="445392"/>
                  <a:pt x="1004604" y="458452"/>
                  <a:pt x="1005181" y="471511"/>
                </a:cubicBezTo>
                <a:cubicBezTo>
                  <a:pt x="1006755" y="866328"/>
                  <a:pt x="1008328" y="1261145"/>
                  <a:pt x="1009902" y="1655962"/>
                </a:cubicBezTo>
                <a:lnTo>
                  <a:pt x="991593" y="1773554"/>
                </a:lnTo>
                <a:cubicBezTo>
                  <a:pt x="920892" y="2042777"/>
                  <a:pt x="645330" y="2203710"/>
                  <a:pt x="376106" y="2133009"/>
                </a:cubicBezTo>
                <a:cubicBezTo>
                  <a:pt x="140536" y="2071145"/>
                  <a:pt x="-12125" y="1852435"/>
                  <a:pt x="756" y="1618365"/>
                </a:cubicBezTo>
                <a:lnTo>
                  <a:pt x="3153" y="523641"/>
                </a:lnTo>
                <a:lnTo>
                  <a:pt x="1089" y="476950"/>
                </a:lnTo>
                <a:cubicBezTo>
                  <a:pt x="2929" y="443512"/>
                  <a:pt x="8147" y="409760"/>
                  <a:pt x="16985" y="376107"/>
                </a:cubicBezTo>
                <a:cubicBezTo>
                  <a:pt x="87687" y="106884"/>
                  <a:pt x="363249" y="-54050"/>
                  <a:pt x="632472" y="16652"/>
                </a:cubicBezTo>
                <a:close/>
              </a:path>
            </a:pathLst>
          </a:custGeom>
          <a:noFill/>
          <a:ln w="76200">
            <a:solidFill>
              <a:srgbClr val="81C784">
                <a:alpha val="7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E2C77603-A216-44F3-B651-B1B5DADDB2A8}"/>
              </a:ext>
            </a:extLst>
          </p:cNvPr>
          <p:cNvSpPr/>
          <p:nvPr/>
        </p:nvSpPr>
        <p:spPr>
          <a:xfrm rot="766955">
            <a:off x="5361562" y="3904109"/>
            <a:ext cx="1009902" cy="2149661"/>
          </a:xfrm>
          <a:custGeom>
            <a:avLst/>
            <a:gdLst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471511 h 2149661"/>
              <a:gd name="connsiteX4" fmla="*/ 1009902 w 1009902"/>
              <a:gd name="connsiteY4" fmla="*/ 1655962 h 2149661"/>
              <a:gd name="connsiteX5" fmla="*/ 1006749 w 1009902"/>
              <a:gd name="connsiteY5" fmla="*/ 1655962 h 2149661"/>
              <a:gd name="connsiteX6" fmla="*/ 1007489 w 1009902"/>
              <a:gd name="connsiteY6" fmla="*/ 1672710 h 2149661"/>
              <a:gd name="connsiteX7" fmla="*/ 991593 w 1009902"/>
              <a:gd name="connsiteY7" fmla="*/ 1773554 h 2149661"/>
              <a:gd name="connsiteX8" fmla="*/ 376106 w 1009902"/>
              <a:gd name="connsiteY8" fmla="*/ 2133009 h 2149661"/>
              <a:gd name="connsiteX9" fmla="*/ 756 w 1009902"/>
              <a:gd name="connsiteY9" fmla="*/ 1618365 h 2149661"/>
              <a:gd name="connsiteX10" fmla="*/ 3153 w 1009902"/>
              <a:gd name="connsiteY10" fmla="*/ 1603155 h 2149661"/>
              <a:gd name="connsiteX11" fmla="*/ 3153 w 1009902"/>
              <a:gd name="connsiteY11" fmla="*/ 523641 h 2149661"/>
              <a:gd name="connsiteX12" fmla="*/ 1089 w 1009902"/>
              <a:gd name="connsiteY12" fmla="*/ 476950 h 2149661"/>
              <a:gd name="connsiteX13" fmla="*/ 16985 w 1009902"/>
              <a:gd name="connsiteY13" fmla="*/ 376107 h 2149661"/>
              <a:gd name="connsiteX14" fmla="*/ 632472 w 1009902"/>
              <a:gd name="connsiteY14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1006749 w 1009902"/>
              <a:gd name="connsiteY4" fmla="*/ 1655962 h 2149661"/>
              <a:gd name="connsiteX5" fmla="*/ 1007489 w 1009902"/>
              <a:gd name="connsiteY5" fmla="*/ 1672710 h 2149661"/>
              <a:gd name="connsiteX6" fmla="*/ 991593 w 1009902"/>
              <a:gd name="connsiteY6" fmla="*/ 1773554 h 2149661"/>
              <a:gd name="connsiteX7" fmla="*/ 376106 w 1009902"/>
              <a:gd name="connsiteY7" fmla="*/ 2133009 h 2149661"/>
              <a:gd name="connsiteX8" fmla="*/ 756 w 1009902"/>
              <a:gd name="connsiteY8" fmla="*/ 1618365 h 2149661"/>
              <a:gd name="connsiteX9" fmla="*/ 3153 w 1009902"/>
              <a:gd name="connsiteY9" fmla="*/ 1603155 h 2149661"/>
              <a:gd name="connsiteX10" fmla="*/ 3153 w 1009902"/>
              <a:gd name="connsiteY10" fmla="*/ 523641 h 2149661"/>
              <a:gd name="connsiteX11" fmla="*/ 1089 w 1009902"/>
              <a:gd name="connsiteY11" fmla="*/ 476950 h 2149661"/>
              <a:gd name="connsiteX12" fmla="*/ 16985 w 1009902"/>
              <a:gd name="connsiteY12" fmla="*/ 376107 h 2149661"/>
              <a:gd name="connsiteX13" fmla="*/ 632472 w 1009902"/>
              <a:gd name="connsiteY13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1007489 w 1009902"/>
              <a:gd name="connsiteY4" fmla="*/ 1672710 h 2149661"/>
              <a:gd name="connsiteX5" fmla="*/ 991593 w 1009902"/>
              <a:gd name="connsiteY5" fmla="*/ 1773554 h 2149661"/>
              <a:gd name="connsiteX6" fmla="*/ 376106 w 1009902"/>
              <a:gd name="connsiteY6" fmla="*/ 2133009 h 2149661"/>
              <a:gd name="connsiteX7" fmla="*/ 756 w 1009902"/>
              <a:gd name="connsiteY7" fmla="*/ 1618365 h 2149661"/>
              <a:gd name="connsiteX8" fmla="*/ 3153 w 1009902"/>
              <a:gd name="connsiteY8" fmla="*/ 1603155 h 2149661"/>
              <a:gd name="connsiteX9" fmla="*/ 3153 w 1009902"/>
              <a:gd name="connsiteY9" fmla="*/ 523641 h 2149661"/>
              <a:gd name="connsiteX10" fmla="*/ 1089 w 1009902"/>
              <a:gd name="connsiteY10" fmla="*/ 476950 h 2149661"/>
              <a:gd name="connsiteX11" fmla="*/ 16985 w 1009902"/>
              <a:gd name="connsiteY11" fmla="*/ 376107 h 2149661"/>
              <a:gd name="connsiteX12" fmla="*/ 632472 w 1009902"/>
              <a:gd name="connsiteY12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991593 w 1009902"/>
              <a:gd name="connsiteY4" fmla="*/ 1773554 h 2149661"/>
              <a:gd name="connsiteX5" fmla="*/ 376106 w 1009902"/>
              <a:gd name="connsiteY5" fmla="*/ 2133009 h 2149661"/>
              <a:gd name="connsiteX6" fmla="*/ 756 w 1009902"/>
              <a:gd name="connsiteY6" fmla="*/ 1618365 h 2149661"/>
              <a:gd name="connsiteX7" fmla="*/ 3153 w 1009902"/>
              <a:gd name="connsiteY7" fmla="*/ 1603155 h 2149661"/>
              <a:gd name="connsiteX8" fmla="*/ 3153 w 1009902"/>
              <a:gd name="connsiteY8" fmla="*/ 523641 h 2149661"/>
              <a:gd name="connsiteX9" fmla="*/ 1089 w 1009902"/>
              <a:gd name="connsiteY9" fmla="*/ 476950 h 2149661"/>
              <a:gd name="connsiteX10" fmla="*/ 16985 w 1009902"/>
              <a:gd name="connsiteY10" fmla="*/ 376107 h 2149661"/>
              <a:gd name="connsiteX11" fmla="*/ 632472 w 1009902"/>
              <a:gd name="connsiteY11" fmla="*/ 16652 h 2149661"/>
              <a:gd name="connsiteX0" fmla="*/ 632472 w 1009902"/>
              <a:gd name="connsiteY0" fmla="*/ 16652 h 2149661"/>
              <a:gd name="connsiteX1" fmla="*/ 1003449 w 1009902"/>
              <a:gd name="connsiteY1" fmla="*/ 432333 h 2149661"/>
              <a:gd name="connsiteX2" fmla="*/ 1005181 w 1009902"/>
              <a:gd name="connsiteY2" fmla="*/ 471511 h 2149661"/>
              <a:gd name="connsiteX3" fmla="*/ 1009902 w 1009902"/>
              <a:gd name="connsiteY3" fmla="*/ 1655962 h 2149661"/>
              <a:gd name="connsiteX4" fmla="*/ 991593 w 1009902"/>
              <a:gd name="connsiteY4" fmla="*/ 1773554 h 2149661"/>
              <a:gd name="connsiteX5" fmla="*/ 376106 w 1009902"/>
              <a:gd name="connsiteY5" fmla="*/ 2133009 h 2149661"/>
              <a:gd name="connsiteX6" fmla="*/ 756 w 1009902"/>
              <a:gd name="connsiteY6" fmla="*/ 1618365 h 2149661"/>
              <a:gd name="connsiteX7" fmla="*/ 3153 w 1009902"/>
              <a:gd name="connsiteY7" fmla="*/ 523641 h 2149661"/>
              <a:gd name="connsiteX8" fmla="*/ 1089 w 1009902"/>
              <a:gd name="connsiteY8" fmla="*/ 476950 h 2149661"/>
              <a:gd name="connsiteX9" fmla="*/ 16985 w 1009902"/>
              <a:gd name="connsiteY9" fmla="*/ 376107 h 2149661"/>
              <a:gd name="connsiteX10" fmla="*/ 632472 w 1009902"/>
              <a:gd name="connsiteY10" fmla="*/ 16652 h 2149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9902" h="2149661">
                <a:moveTo>
                  <a:pt x="632472" y="16652"/>
                </a:moveTo>
                <a:cubicBezTo>
                  <a:pt x="834390" y="69678"/>
                  <a:pt x="975394" y="237938"/>
                  <a:pt x="1003449" y="432333"/>
                </a:cubicBezTo>
                <a:cubicBezTo>
                  <a:pt x="1004026" y="445392"/>
                  <a:pt x="1004604" y="458452"/>
                  <a:pt x="1005181" y="471511"/>
                </a:cubicBezTo>
                <a:cubicBezTo>
                  <a:pt x="1006755" y="866328"/>
                  <a:pt x="1008328" y="1261145"/>
                  <a:pt x="1009902" y="1655962"/>
                </a:cubicBezTo>
                <a:lnTo>
                  <a:pt x="991593" y="1773554"/>
                </a:lnTo>
                <a:cubicBezTo>
                  <a:pt x="920892" y="2042777"/>
                  <a:pt x="645330" y="2203710"/>
                  <a:pt x="376106" y="2133009"/>
                </a:cubicBezTo>
                <a:cubicBezTo>
                  <a:pt x="140536" y="2071145"/>
                  <a:pt x="-12125" y="1852435"/>
                  <a:pt x="756" y="1618365"/>
                </a:cubicBezTo>
                <a:lnTo>
                  <a:pt x="3153" y="523641"/>
                </a:lnTo>
                <a:lnTo>
                  <a:pt x="1089" y="476950"/>
                </a:lnTo>
                <a:cubicBezTo>
                  <a:pt x="2929" y="443512"/>
                  <a:pt x="8147" y="409760"/>
                  <a:pt x="16985" y="376107"/>
                </a:cubicBezTo>
                <a:cubicBezTo>
                  <a:pt x="87687" y="106884"/>
                  <a:pt x="363249" y="-54050"/>
                  <a:pt x="632472" y="16652"/>
                </a:cubicBezTo>
                <a:close/>
              </a:path>
            </a:pathLst>
          </a:custGeom>
          <a:noFill/>
          <a:ln w="76200">
            <a:solidFill>
              <a:srgbClr val="81C784">
                <a:alpha val="7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7817D634-B660-42CD-A10E-424F069F2B1D}"/>
              </a:ext>
            </a:extLst>
          </p:cNvPr>
          <p:cNvSpPr/>
          <p:nvPr/>
        </p:nvSpPr>
        <p:spPr>
          <a:xfrm rot="7556840">
            <a:off x="4829047" y="2647545"/>
            <a:ext cx="2342511" cy="1924080"/>
          </a:xfrm>
          <a:custGeom>
            <a:avLst/>
            <a:gdLst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848912 w 2342511"/>
              <a:gd name="connsiteY9" fmla="*/ 1754351 h 1925725"/>
              <a:gd name="connsiteX10" fmla="*/ 103867 w 2342511"/>
              <a:gd name="connsiteY10" fmla="*/ 814458 h 1925725"/>
              <a:gd name="connsiteX11" fmla="*/ 106104 w 2342511"/>
              <a:gd name="connsiteY11" fmla="*/ 812685 h 1925725"/>
              <a:gd name="connsiteX12" fmla="*/ 91037 w 2342511"/>
              <a:gd name="connsiteY12" fmla="*/ 795005 h 1925725"/>
              <a:gd name="connsiteX13" fmla="*/ 7800 w 2342511"/>
              <a:gd name="connsiteY13" fmla="*/ 418347 h 1925725"/>
              <a:gd name="connsiteX14" fmla="*/ 490133 w 2342511"/>
              <a:gd name="connsiteY14" fmla="*/ 2293 h 1925725"/>
              <a:gd name="connsiteX15" fmla="*/ 512814 w 2342511"/>
              <a:gd name="connsiteY15" fmla="*/ 3991 h 1925725"/>
              <a:gd name="connsiteX16" fmla="*/ 512814 w 2342511"/>
              <a:gd name="connsiteY16" fmla="*/ 1645 h 1925725"/>
              <a:gd name="connsiteX17" fmla="*/ 1811468 w 2342511"/>
              <a:gd name="connsiteY17" fmla="*/ 1645 h 1925725"/>
              <a:gd name="connsiteX18" fmla="*/ 1824476 w 2342511"/>
              <a:gd name="connsiteY18" fmla="*/ 0 h 1925725"/>
              <a:gd name="connsiteX19" fmla="*/ 1846443 w 2342511"/>
              <a:gd name="connsiteY19" fmla="*/ 1645 h 1925725"/>
              <a:gd name="connsiteX20" fmla="*/ 1861713 w 2342511"/>
              <a:gd name="connsiteY20" fmla="*/ 1645 h 1925725"/>
              <a:gd name="connsiteX21" fmla="*/ 1861713 w 2342511"/>
              <a:gd name="connsiteY21" fmla="*/ 2789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848912 w 2342511"/>
              <a:gd name="connsiteY9" fmla="*/ 1754351 h 1925725"/>
              <a:gd name="connsiteX10" fmla="*/ 103867 w 2342511"/>
              <a:gd name="connsiteY10" fmla="*/ 814458 h 1925725"/>
              <a:gd name="connsiteX11" fmla="*/ 91037 w 2342511"/>
              <a:gd name="connsiteY11" fmla="*/ 795005 h 1925725"/>
              <a:gd name="connsiteX12" fmla="*/ 7800 w 2342511"/>
              <a:gd name="connsiteY12" fmla="*/ 418347 h 1925725"/>
              <a:gd name="connsiteX13" fmla="*/ 490133 w 2342511"/>
              <a:gd name="connsiteY13" fmla="*/ 2293 h 1925725"/>
              <a:gd name="connsiteX14" fmla="*/ 512814 w 2342511"/>
              <a:gd name="connsiteY14" fmla="*/ 3991 h 1925725"/>
              <a:gd name="connsiteX15" fmla="*/ 512814 w 2342511"/>
              <a:gd name="connsiteY15" fmla="*/ 1645 h 1925725"/>
              <a:gd name="connsiteX16" fmla="*/ 1811468 w 2342511"/>
              <a:gd name="connsiteY16" fmla="*/ 1645 h 1925725"/>
              <a:gd name="connsiteX17" fmla="*/ 1824476 w 2342511"/>
              <a:gd name="connsiteY17" fmla="*/ 0 h 1925725"/>
              <a:gd name="connsiteX18" fmla="*/ 1846443 w 2342511"/>
              <a:gd name="connsiteY18" fmla="*/ 1645 h 1925725"/>
              <a:gd name="connsiteX19" fmla="*/ 1861713 w 2342511"/>
              <a:gd name="connsiteY19" fmla="*/ 1645 h 1925725"/>
              <a:gd name="connsiteX20" fmla="*/ 1861713 w 2342511"/>
              <a:gd name="connsiteY20" fmla="*/ 2789 h 1925725"/>
              <a:gd name="connsiteX21" fmla="*/ 1926279 w 2342511"/>
              <a:gd name="connsiteY21" fmla="*/ 7623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848912 w 2342511"/>
              <a:gd name="connsiteY9" fmla="*/ 1754351 h 1925725"/>
              <a:gd name="connsiteX10" fmla="*/ 91037 w 2342511"/>
              <a:gd name="connsiteY10" fmla="*/ 795005 h 1925725"/>
              <a:gd name="connsiteX11" fmla="*/ 7800 w 2342511"/>
              <a:gd name="connsiteY11" fmla="*/ 418347 h 1925725"/>
              <a:gd name="connsiteX12" fmla="*/ 490133 w 2342511"/>
              <a:gd name="connsiteY12" fmla="*/ 2293 h 1925725"/>
              <a:gd name="connsiteX13" fmla="*/ 512814 w 2342511"/>
              <a:gd name="connsiteY13" fmla="*/ 3991 h 1925725"/>
              <a:gd name="connsiteX14" fmla="*/ 512814 w 2342511"/>
              <a:gd name="connsiteY14" fmla="*/ 1645 h 1925725"/>
              <a:gd name="connsiteX15" fmla="*/ 1811468 w 2342511"/>
              <a:gd name="connsiteY15" fmla="*/ 1645 h 1925725"/>
              <a:gd name="connsiteX16" fmla="*/ 1824476 w 2342511"/>
              <a:gd name="connsiteY16" fmla="*/ 0 h 1925725"/>
              <a:gd name="connsiteX17" fmla="*/ 1846443 w 2342511"/>
              <a:gd name="connsiteY17" fmla="*/ 1645 h 1925725"/>
              <a:gd name="connsiteX18" fmla="*/ 1861713 w 2342511"/>
              <a:gd name="connsiteY18" fmla="*/ 1645 h 1925725"/>
              <a:gd name="connsiteX19" fmla="*/ 1861713 w 2342511"/>
              <a:gd name="connsiteY19" fmla="*/ 2789 h 1925725"/>
              <a:gd name="connsiteX20" fmla="*/ 1926279 w 2342511"/>
              <a:gd name="connsiteY20" fmla="*/ 7623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851806 w 2342511"/>
              <a:gd name="connsiteY8" fmla="*/ 1752056 h 1925725"/>
              <a:gd name="connsiteX9" fmla="*/ 91037 w 2342511"/>
              <a:gd name="connsiteY9" fmla="*/ 795005 h 1925725"/>
              <a:gd name="connsiteX10" fmla="*/ 7800 w 2342511"/>
              <a:gd name="connsiteY10" fmla="*/ 418347 h 1925725"/>
              <a:gd name="connsiteX11" fmla="*/ 490133 w 2342511"/>
              <a:gd name="connsiteY11" fmla="*/ 2293 h 1925725"/>
              <a:gd name="connsiteX12" fmla="*/ 512814 w 2342511"/>
              <a:gd name="connsiteY12" fmla="*/ 3991 h 1925725"/>
              <a:gd name="connsiteX13" fmla="*/ 512814 w 2342511"/>
              <a:gd name="connsiteY13" fmla="*/ 1645 h 1925725"/>
              <a:gd name="connsiteX14" fmla="*/ 1811468 w 2342511"/>
              <a:gd name="connsiteY14" fmla="*/ 1645 h 1925725"/>
              <a:gd name="connsiteX15" fmla="*/ 1824476 w 2342511"/>
              <a:gd name="connsiteY15" fmla="*/ 0 h 1925725"/>
              <a:gd name="connsiteX16" fmla="*/ 1846443 w 2342511"/>
              <a:gd name="connsiteY16" fmla="*/ 1645 h 1925725"/>
              <a:gd name="connsiteX17" fmla="*/ 1861713 w 2342511"/>
              <a:gd name="connsiteY17" fmla="*/ 1645 h 1925725"/>
              <a:gd name="connsiteX18" fmla="*/ 1861713 w 2342511"/>
              <a:gd name="connsiteY18" fmla="*/ 2789 h 1925725"/>
              <a:gd name="connsiteX19" fmla="*/ 1926279 w 2342511"/>
              <a:gd name="connsiteY19" fmla="*/ 7623 h 1925725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91037 w 2342511"/>
              <a:gd name="connsiteY8" fmla="*/ 795005 h 1925725"/>
              <a:gd name="connsiteX9" fmla="*/ 7800 w 2342511"/>
              <a:gd name="connsiteY9" fmla="*/ 418347 h 1925725"/>
              <a:gd name="connsiteX10" fmla="*/ 490133 w 2342511"/>
              <a:gd name="connsiteY10" fmla="*/ 2293 h 1925725"/>
              <a:gd name="connsiteX11" fmla="*/ 512814 w 2342511"/>
              <a:gd name="connsiteY11" fmla="*/ 3991 h 1925725"/>
              <a:gd name="connsiteX12" fmla="*/ 512814 w 2342511"/>
              <a:gd name="connsiteY12" fmla="*/ 1645 h 1925725"/>
              <a:gd name="connsiteX13" fmla="*/ 1811468 w 2342511"/>
              <a:gd name="connsiteY13" fmla="*/ 1645 h 1925725"/>
              <a:gd name="connsiteX14" fmla="*/ 1824476 w 2342511"/>
              <a:gd name="connsiteY14" fmla="*/ 0 h 1925725"/>
              <a:gd name="connsiteX15" fmla="*/ 1846443 w 2342511"/>
              <a:gd name="connsiteY15" fmla="*/ 1645 h 1925725"/>
              <a:gd name="connsiteX16" fmla="*/ 1861713 w 2342511"/>
              <a:gd name="connsiteY16" fmla="*/ 1645 h 1925725"/>
              <a:gd name="connsiteX17" fmla="*/ 1861713 w 2342511"/>
              <a:gd name="connsiteY17" fmla="*/ 2789 h 1925725"/>
              <a:gd name="connsiteX18" fmla="*/ 1926279 w 2342511"/>
              <a:gd name="connsiteY18" fmla="*/ 7623 h 1925725"/>
              <a:gd name="connsiteX0" fmla="*/ 1926279 w 2342511"/>
              <a:gd name="connsiteY0" fmla="*/ 217788 h 2135890"/>
              <a:gd name="connsiteX1" fmla="*/ 2334711 w 2342511"/>
              <a:gd name="connsiteY1" fmla="*/ 801924 h 2135890"/>
              <a:gd name="connsiteX2" fmla="*/ 2261515 w 2342511"/>
              <a:gd name="connsiteY2" fmla="*/ 988197 h 2135890"/>
              <a:gd name="connsiteX3" fmla="*/ 2241232 w 2342511"/>
              <a:gd name="connsiteY3" fmla="*/ 1013667 h 2135890"/>
              <a:gd name="connsiteX4" fmla="*/ 1667464 w 2342511"/>
              <a:gd name="connsiteY4" fmla="*/ 1876884 h 2135890"/>
              <a:gd name="connsiteX5" fmla="*/ 1652482 w 2342511"/>
              <a:gd name="connsiteY5" fmla="*/ 1905930 h 2135890"/>
              <a:gd name="connsiteX6" fmla="*/ 1141543 w 2342511"/>
              <a:gd name="connsiteY6" fmla="*/ 2128090 h 2135890"/>
              <a:gd name="connsiteX7" fmla="*/ 879069 w 2342511"/>
              <a:gd name="connsiteY7" fmla="*/ 1994213 h 2135890"/>
              <a:gd name="connsiteX8" fmla="*/ 91037 w 2342511"/>
              <a:gd name="connsiteY8" fmla="*/ 1005170 h 2135890"/>
              <a:gd name="connsiteX9" fmla="*/ 7800 w 2342511"/>
              <a:gd name="connsiteY9" fmla="*/ 628512 h 2135890"/>
              <a:gd name="connsiteX10" fmla="*/ 490133 w 2342511"/>
              <a:gd name="connsiteY10" fmla="*/ 212458 h 2135890"/>
              <a:gd name="connsiteX11" fmla="*/ 512814 w 2342511"/>
              <a:gd name="connsiteY11" fmla="*/ 214156 h 2135890"/>
              <a:gd name="connsiteX12" fmla="*/ 900958 w 2342511"/>
              <a:gd name="connsiteY12" fmla="*/ 0 h 2135890"/>
              <a:gd name="connsiteX13" fmla="*/ 1811468 w 2342511"/>
              <a:gd name="connsiteY13" fmla="*/ 211810 h 2135890"/>
              <a:gd name="connsiteX14" fmla="*/ 1824476 w 2342511"/>
              <a:gd name="connsiteY14" fmla="*/ 210165 h 2135890"/>
              <a:gd name="connsiteX15" fmla="*/ 1846443 w 2342511"/>
              <a:gd name="connsiteY15" fmla="*/ 211810 h 2135890"/>
              <a:gd name="connsiteX16" fmla="*/ 1861713 w 2342511"/>
              <a:gd name="connsiteY16" fmla="*/ 211810 h 2135890"/>
              <a:gd name="connsiteX17" fmla="*/ 1861713 w 2342511"/>
              <a:gd name="connsiteY17" fmla="*/ 212954 h 2135890"/>
              <a:gd name="connsiteX18" fmla="*/ 1926279 w 2342511"/>
              <a:gd name="connsiteY18" fmla="*/ 217788 h 2135890"/>
              <a:gd name="connsiteX0" fmla="*/ 1926279 w 2342511"/>
              <a:gd name="connsiteY0" fmla="*/ 217788 h 2135890"/>
              <a:gd name="connsiteX1" fmla="*/ 2334711 w 2342511"/>
              <a:gd name="connsiteY1" fmla="*/ 801924 h 2135890"/>
              <a:gd name="connsiteX2" fmla="*/ 2261515 w 2342511"/>
              <a:gd name="connsiteY2" fmla="*/ 988197 h 2135890"/>
              <a:gd name="connsiteX3" fmla="*/ 2241232 w 2342511"/>
              <a:gd name="connsiteY3" fmla="*/ 1013667 h 2135890"/>
              <a:gd name="connsiteX4" fmla="*/ 1667464 w 2342511"/>
              <a:gd name="connsiteY4" fmla="*/ 1876884 h 2135890"/>
              <a:gd name="connsiteX5" fmla="*/ 1652482 w 2342511"/>
              <a:gd name="connsiteY5" fmla="*/ 1905930 h 2135890"/>
              <a:gd name="connsiteX6" fmla="*/ 1141543 w 2342511"/>
              <a:gd name="connsiteY6" fmla="*/ 2128090 h 2135890"/>
              <a:gd name="connsiteX7" fmla="*/ 879069 w 2342511"/>
              <a:gd name="connsiteY7" fmla="*/ 1994213 h 2135890"/>
              <a:gd name="connsiteX8" fmla="*/ 91037 w 2342511"/>
              <a:gd name="connsiteY8" fmla="*/ 1005170 h 2135890"/>
              <a:gd name="connsiteX9" fmla="*/ 7800 w 2342511"/>
              <a:gd name="connsiteY9" fmla="*/ 628512 h 2135890"/>
              <a:gd name="connsiteX10" fmla="*/ 490133 w 2342511"/>
              <a:gd name="connsiteY10" fmla="*/ 212458 h 2135890"/>
              <a:gd name="connsiteX11" fmla="*/ 805172 w 2342511"/>
              <a:gd name="connsiteY11" fmla="*/ 106304 h 2135890"/>
              <a:gd name="connsiteX12" fmla="*/ 900958 w 2342511"/>
              <a:gd name="connsiteY12" fmla="*/ 0 h 2135890"/>
              <a:gd name="connsiteX13" fmla="*/ 1811468 w 2342511"/>
              <a:gd name="connsiteY13" fmla="*/ 211810 h 2135890"/>
              <a:gd name="connsiteX14" fmla="*/ 1824476 w 2342511"/>
              <a:gd name="connsiteY14" fmla="*/ 210165 h 2135890"/>
              <a:gd name="connsiteX15" fmla="*/ 1846443 w 2342511"/>
              <a:gd name="connsiteY15" fmla="*/ 211810 h 2135890"/>
              <a:gd name="connsiteX16" fmla="*/ 1861713 w 2342511"/>
              <a:gd name="connsiteY16" fmla="*/ 211810 h 2135890"/>
              <a:gd name="connsiteX17" fmla="*/ 1861713 w 2342511"/>
              <a:gd name="connsiteY17" fmla="*/ 212954 h 2135890"/>
              <a:gd name="connsiteX18" fmla="*/ 1926279 w 2342511"/>
              <a:gd name="connsiteY18" fmla="*/ 217788 h 2135890"/>
              <a:gd name="connsiteX0" fmla="*/ 1926279 w 2342511"/>
              <a:gd name="connsiteY0" fmla="*/ 217788 h 2135890"/>
              <a:gd name="connsiteX1" fmla="*/ 2334711 w 2342511"/>
              <a:gd name="connsiteY1" fmla="*/ 801924 h 2135890"/>
              <a:gd name="connsiteX2" fmla="*/ 2261515 w 2342511"/>
              <a:gd name="connsiteY2" fmla="*/ 988197 h 2135890"/>
              <a:gd name="connsiteX3" fmla="*/ 2241232 w 2342511"/>
              <a:gd name="connsiteY3" fmla="*/ 1013667 h 2135890"/>
              <a:gd name="connsiteX4" fmla="*/ 1667464 w 2342511"/>
              <a:gd name="connsiteY4" fmla="*/ 1876884 h 2135890"/>
              <a:gd name="connsiteX5" fmla="*/ 1652482 w 2342511"/>
              <a:gd name="connsiteY5" fmla="*/ 1905930 h 2135890"/>
              <a:gd name="connsiteX6" fmla="*/ 1141543 w 2342511"/>
              <a:gd name="connsiteY6" fmla="*/ 2128090 h 2135890"/>
              <a:gd name="connsiteX7" fmla="*/ 879069 w 2342511"/>
              <a:gd name="connsiteY7" fmla="*/ 1994213 h 2135890"/>
              <a:gd name="connsiteX8" fmla="*/ 91037 w 2342511"/>
              <a:gd name="connsiteY8" fmla="*/ 1005170 h 2135890"/>
              <a:gd name="connsiteX9" fmla="*/ 7800 w 2342511"/>
              <a:gd name="connsiteY9" fmla="*/ 628512 h 2135890"/>
              <a:gd name="connsiteX10" fmla="*/ 490133 w 2342511"/>
              <a:gd name="connsiteY10" fmla="*/ 212458 h 2135890"/>
              <a:gd name="connsiteX11" fmla="*/ 900958 w 2342511"/>
              <a:gd name="connsiteY11" fmla="*/ 0 h 2135890"/>
              <a:gd name="connsiteX12" fmla="*/ 1811468 w 2342511"/>
              <a:gd name="connsiteY12" fmla="*/ 211810 h 2135890"/>
              <a:gd name="connsiteX13" fmla="*/ 1824476 w 2342511"/>
              <a:gd name="connsiteY13" fmla="*/ 210165 h 2135890"/>
              <a:gd name="connsiteX14" fmla="*/ 1846443 w 2342511"/>
              <a:gd name="connsiteY14" fmla="*/ 211810 h 2135890"/>
              <a:gd name="connsiteX15" fmla="*/ 1861713 w 2342511"/>
              <a:gd name="connsiteY15" fmla="*/ 211810 h 2135890"/>
              <a:gd name="connsiteX16" fmla="*/ 1861713 w 2342511"/>
              <a:gd name="connsiteY16" fmla="*/ 212954 h 2135890"/>
              <a:gd name="connsiteX17" fmla="*/ 1926279 w 2342511"/>
              <a:gd name="connsiteY17" fmla="*/ 217788 h 2135890"/>
              <a:gd name="connsiteX0" fmla="*/ 1926279 w 2342511"/>
              <a:gd name="connsiteY0" fmla="*/ 7623 h 1925725"/>
              <a:gd name="connsiteX1" fmla="*/ 2334711 w 2342511"/>
              <a:gd name="connsiteY1" fmla="*/ 591759 h 1925725"/>
              <a:gd name="connsiteX2" fmla="*/ 2261515 w 2342511"/>
              <a:gd name="connsiteY2" fmla="*/ 778032 h 1925725"/>
              <a:gd name="connsiteX3" fmla="*/ 2241232 w 2342511"/>
              <a:gd name="connsiteY3" fmla="*/ 803502 h 1925725"/>
              <a:gd name="connsiteX4" fmla="*/ 1667464 w 2342511"/>
              <a:gd name="connsiteY4" fmla="*/ 1666719 h 1925725"/>
              <a:gd name="connsiteX5" fmla="*/ 1652482 w 2342511"/>
              <a:gd name="connsiteY5" fmla="*/ 1695765 h 1925725"/>
              <a:gd name="connsiteX6" fmla="*/ 1141543 w 2342511"/>
              <a:gd name="connsiteY6" fmla="*/ 1917925 h 1925725"/>
              <a:gd name="connsiteX7" fmla="*/ 879069 w 2342511"/>
              <a:gd name="connsiteY7" fmla="*/ 1784048 h 1925725"/>
              <a:gd name="connsiteX8" fmla="*/ 91037 w 2342511"/>
              <a:gd name="connsiteY8" fmla="*/ 795005 h 1925725"/>
              <a:gd name="connsiteX9" fmla="*/ 7800 w 2342511"/>
              <a:gd name="connsiteY9" fmla="*/ 418347 h 1925725"/>
              <a:gd name="connsiteX10" fmla="*/ 490133 w 2342511"/>
              <a:gd name="connsiteY10" fmla="*/ 2293 h 1925725"/>
              <a:gd name="connsiteX11" fmla="*/ 1811468 w 2342511"/>
              <a:gd name="connsiteY11" fmla="*/ 1645 h 1925725"/>
              <a:gd name="connsiteX12" fmla="*/ 1824476 w 2342511"/>
              <a:gd name="connsiteY12" fmla="*/ 0 h 1925725"/>
              <a:gd name="connsiteX13" fmla="*/ 1846443 w 2342511"/>
              <a:gd name="connsiteY13" fmla="*/ 1645 h 1925725"/>
              <a:gd name="connsiteX14" fmla="*/ 1861713 w 2342511"/>
              <a:gd name="connsiteY14" fmla="*/ 1645 h 1925725"/>
              <a:gd name="connsiteX15" fmla="*/ 1861713 w 2342511"/>
              <a:gd name="connsiteY15" fmla="*/ 2789 h 1925725"/>
              <a:gd name="connsiteX16" fmla="*/ 1926279 w 2342511"/>
              <a:gd name="connsiteY16" fmla="*/ 7623 h 1925725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2241232 w 2342511"/>
              <a:gd name="connsiteY3" fmla="*/ 801857 h 1924080"/>
              <a:gd name="connsiteX4" fmla="*/ 1667464 w 2342511"/>
              <a:gd name="connsiteY4" fmla="*/ 1665074 h 1924080"/>
              <a:gd name="connsiteX5" fmla="*/ 1652482 w 2342511"/>
              <a:gd name="connsiteY5" fmla="*/ 1694120 h 1924080"/>
              <a:gd name="connsiteX6" fmla="*/ 1141543 w 2342511"/>
              <a:gd name="connsiteY6" fmla="*/ 1916280 h 1924080"/>
              <a:gd name="connsiteX7" fmla="*/ 879069 w 2342511"/>
              <a:gd name="connsiteY7" fmla="*/ 1782403 h 1924080"/>
              <a:gd name="connsiteX8" fmla="*/ 91037 w 2342511"/>
              <a:gd name="connsiteY8" fmla="*/ 793360 h 1924080"/>
              <a:gd name="connsiteX9" fmla="*/ 7800 w 2342511"/>
              <a:gd name="connsiteY9" fmla="*/ 416702 h 1924080"/>
              <a:gd name="connsiteX10" fmla="*/ 490133 w 2342511"/>
              <a:gd name="connsiteY10" fmla="*/ 648 h 1924080"/>
              <a:gd name="connsiteX11" fmla="*/ 1811468 w 2342511"/>
              <a:gd name="connsiteY11" fmla="*/ 0 h 1924080"/>
              <a:gd name="connsiteX12" fmla="*/ 1846443 w 2342511"/>
              <a:gd name="connsiteY12" fmla="*/ 0 h 1924080"/>
              <a:gd name="connsiteX13" fmla="*/ 1861713 w 2342511"/>
              <a:gd name="connsiteY13" fmla="*/ 0 h 1924080"/>
              <a:gd name="connsiteX14" fmla="*/ 1861713 w 2342511"/>
              <a:gd name="connsiteY14" fmla="*/ 1144 h 1924080"/>
              <a:gd name="connsiteX15" fmla="*/ 1926279 w 2342511"/>
              <a:gd name="connsiteY15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2241232 w 2342511"/>
              <a:gd name="connsiteY3" fmla="*/ 801857 h 1924080"/>
              <a:gd name="connsiteX4" fmla="*/ 1667464 w 2342511"/>
              <a:gd name="connsiteY4" fmla="*/ 1665074 h 1924080"/>
              <a:gd name="connsiteX5" fmla="*/ 1652482 w 2342511"/>
              <a:gd name="connsiteY5" fmla="*/ 1694120 h 1924080"/>
              <a:gd name="connsiteX6" fmla="*/ 1141543 w 2342511"/>
              <a:gd name="connsiteY6" fmla="*/ 1916280 h 1924080"/>
              <a:gd name="connsiteX7" fmla="*/ 879069 w 2342511"/>
              <a:gd name="connsiteY7" fmla="*/ 1782403 h 1924080"/>
              <a:gd name="connsiteX8" fmla="*/ 91037 w 2342511"/>
              <a:gd name="connsiteY8" fmla="*/ 793360 h 1924080"/>
              <a:gd name="connsiteX9" fmla="*/ 7800 w 2342511"/>
              <a:gd name="connsiteY9" fmla="*/ 416702 h 1924080"/>
              <a:gd name="connsiteX10" fmla="*/ 490133 w 2342511"/>
              <a:gd name="connsiteY10" fmla="*/ 648 h 1924080"/>
              <a:gd name="connsiteX11" fmla="*/ 1846443 w 2342511"/>
              <a:gd name="connsiteY11" fmla="*/ 0 h 1924080"/>
              <a:gd name="connsiteX12" fmla="*/ 1861713 w 2342511"/>
              <a:gd name="connsiteY12" fmla="*/ 0 h 1924080"/>
              <a:gd name="connsiteX13" fmla="*/ 1861713 w 2342511"/>
              <a:gd name="connsiteY13" fmla="*/ 1144 h 1924080"/>
              <a:gd name="connsiteX14" fmla="*/ 1926279 w 2342511"/>
              <a:gd name="connsiteY14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2241232 w 2342511"/>
              <a:gd name="connsiteY3" fmla="*/ 801857 h 1924080"/>
              <a:gd name="connsiteX4" fmla="*/ 1667464 w 2342511"/>
              <a:gd name="connsiteY4" fmla="*/ 1665074 h 1924080"/>
              <a:gd name="connsiteX5" fmla="*/ 1652482 w 2342511"/>
              <a:gd name="connsiteY5" fmla="*/ 1694120 h 1924080"/>
              <a:gd name="connsiteX6" fmla="*/ 1141543 w 2342511"/>
              <a:gd name="connsiteY6" fmla="*/ 1916280 h 1924080"/>
              <a:gd name="connsiteX7" fmla="*/ 879069 w 2342511"/>
              <a:gd name="connsiteY7" fmla="*/ 1782403 h 1924080"/>
              <a:gd name="connsiteX8" fmla="*/ 91037 w 2342511"/>
              <a:gd name="connsiteY8" fmla="*/ 793360 h 1924080"/>
              <a:gd name="connsiteX9" fmla="*/ 7800 w 2342511"/>
              <a:gd name="connsiteY9" fmla="*/ 416702 h 1924080"/>
              <a:gd name="connsiteX10" fmla="*/ 490133 w 2342511"/>
              <a:gd name="connsiteY10" fmla="*/ 648 h 1924080"/>
              <a:gd name="connsiteX11" fmla="*/ 1846443 w 2342511"/>
              <a:gd name="connsiteY11" fmla="*/ 0 h 1924080"/>
              <a:gd name="connsiteX12" fmla="*/ 1861713 w 2342511"/>
              <a:gd name="connsiteY12" fmla="*/ 0 h 1924080"/>
              <a:gd name="connsiteX13" fmla="*/ 1926279 w 2342511"/>
              <a:gd name="connsiteY13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1667464 w 2342511"/>
              <a:gd name="connsiteY3" fmla="*/ 1665074 h 1924080"/>
              <a:gd name="connsiteX4" fmla="*/ 1652482 w 2342511"/>
              <a:gd name="connsiteY4" fmla="*/ 1694120 h 1924080"/>
              <a:gd name="connsiteX5" fmla="*/ 1141543 w 2342511"/>
              <a:gd name="connsiteY5" fmla="*/ 1916280 h 1924080"/>
              <a:gd name="connsiteX6" fmla="*/ 879069 w 2342511"/>
              <a:gd name="connsiteY6" fmla="*/ 1782403 h 1924080"/>
              <a:gd name="connsiteX7" fmla="*/ 91037 w 2342511"/>
              <a:gd name="connsiteY7" fmla="*/ 793360 h 1924080"/>
              <a:gd name="connsiteX8" fmla="*/ 7800 w 2342511"/>
              <a:gd name="connsiteY8" fmla="*/ 416702 h 1924080"/>
              <a:gd name="connsiteX9" fmla="*/ 490133 w 2342511"/>
              <a:gd name="connsiteY9" fmla="*/ 648 h 1924080"/>
              <a:gd name="connsiteX10" fmla="*/ 1846443 w 2342511"/>
              <a:gd name="connsiteY10" fmla="*/ 0 h 1924080"/>
              <a:gd name="connsiteX11" fmla="*/ 1861713 w 2342511"/>
              <a:gd name="connsiteY11" fmla="*/ 0 h 1924080"/>
              <a:gd name="connsiteX12" fmla="*/ 1926279 w 2342511"/>
              <a:gd name="connsiteY12" fmla="*/ 5978 h 1924080"/>
              <a:gd name="connsiteX0" fmla="*/ 1926279 w 2342511"/>
              <a:gd name="connsiteY0" fmla="*/ 5978 h 1924080"/>
              <a:gd name="connsiteX1" fmla="*/ 2334711 w 2342511"/>
              <a:gd name="connsiteY1" fmla="*/ 590114 h 1924080"/>
              <a:gd name="connsiteX2" fmla="*/ 2261515 w 2342511"/>
              <a:gd name="connsiteY2" fmla="*/ 776387 h 1924080"/>
              <a:gd name="connsiteX3" fmla="*/ 1652482 w 2342511"/>
              <a:gd name="connsiteY3" fmla="*/ 1694120 h 1924080"/>
              <a:gd name="connsiteX4" fmla="*/ 1141543 w 2342511"/>
              <a:gd name="connsiteY4" fmla="*/ 1916280 h 1924080"/>
              <a:gd name="connsiteX5" fmla="*/ 879069 w 2342511"/>
              <a:gd name="connsiteY5" fmla="*/ 1782403 h 1924080"/>
              <a:gd name="connsiteX6" fmla="*/ 91037 w 2342511"/>
              <a:gd name="connsiteY6" fmla="*/ 793360 h 1924080"/>
              <a:gd name="connsiteX7" fmla="*/ 7800 w 2342511"/>
              <a:gd name="connsiteY7" fmla="*/ 416702 h 1924080"/>
              <a:gd name="connsiteX8" fmla="*/ 490133 w 2342511"/>
              <a:gd name="connsiteY8" fmla="*/ 648 h 1924080"/>
              <a:gd name="connsiteX9" fmla="*/ 1846443 w 2342511"/>
              <a:gd name="connsiteY9" fmla="*/ 0 h 1924080"/>
              <a:gd name="connsiteX10" fmla="*/ 1861713 w 2342511"/>
              <a:gd name="connsiteY10" fmla="*/ 0 h 1924080"/>
              <a:gd name="connsiteX11" fmla="*/ 1926279 w 2342511"/>
              <a:gd name="connsiteY11" fmla="*/ 5978 h 192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2511" h="1924080">
                <a:moveTo>
                  <a:pt x="1926279" y="5978"/>
                </a:moveTo>
                <a:cubicBezTo>
                  <a:pt x="2200370" y="54497"/>
                  <a:pt x="2383231" y="316024"/>
                  <a:pt x="2334711" y="590114"/>
                </a:cubicBezTo>
                <a:cubicBezTo>
                  <a:pt x="2322581" y="658637"/>
                  <a:pt x="2297139" y="721458"/>
                  <a:pt x="2261515" y="776387"/>
                </a:cubicBezTo>
                <a:lnTo>
                  <a:pt x="1652482" y="1694120"/>
                </a:lnTo>
                <a:cubicBezTo>
                  <a:pt x="1545611" y="1858908"/>
                  <a:pt x="1347111" y="1952669"/>
                  <a:pt x="1141543" y="1916280"/>
                </a:cubicBezTo>
                <a:cubicBezTo>
                  <a:pt x="1038759" y="1898085"/>
                  <a:pt x="948804" y="1849936"/>
                  <a:pt x="879069" y="1782403"/>
                </a:cubicBezTo>
                <a:lnTo>
                  <a:pt x="91037" y="793360"/>
                </a:lnTo>
                <a:cubicBezTo>
                  <a:pt x="17125" y="687652"/>
                  <a:pt x="-16460" y="553748"/>
                  <a:pt x="7800" y="416702"/>
                </a:cubicBezTo>
                <a:cubicBezTo>
                  <a:pt x="50254" y="176873"/>
                  <a:pt x="255792" y="6892"/>
                  <a:pt x="490133" y="648"/>
                </a:cubicBezTo>
                <a:lnTo>
                  <a:pt x="1846443" y="0"/>
                </a:lnTo>
                <a:lnTo>
                  <a:pt x="1861713" y="0"/>
                </a:lnTo>
                <a:lnTo>
                  <a:pt x="1926279" y="5978"/>
                </a:lnTo>
                <a:close/>
              </a:path>
            </a:pathLst>
          </a:custGeom>
          <a:noFill/>
          <a:ln w="76200">
            <a:solidFill>
              <a:srgbClr val="81C784">
                <a:alpha val="7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F5099B08-E8B4-4A1F-AE57-47C8238FB579}"/>
              </a:ext>
            </a:extLst>
          </p:cNvPr>
          <p:cNvSpPr/>
          <p:nvPr/>
        </p:nvSpPr>
        <p:spPr>
          <a:xfrm rot="5916189" flipH="1" flipV="1">
            <a:off x="6507254" y="2004214"/>
            <a:ext cx="2344853" cy="2845359"/>
          </a:xfrm>
          <a:custGeom>
            <a:avLst/>
            <a:gdLst>
              <a:gd name="connsiteX0" fmla="*/ 2332249 w 2344853"/>
              <a:gd name="connsiteY0" fmla="*/ 1311313 h 2845359"/>
              <a:gd name="connsiteX1" fmla="*/ 2337053 w 2344853"/>
              <a:gd name="connsiteY1" fmla="*/ 1511393 h 2845359"/>
              <a:gd name="connsiteX2" fmla="*/ 2263857 w 2344853"/>
              <a:gd name="connsiteY2" fmla="*/ 1697666 h 2845359"/>
              <a:gd name="connsiteX3" fmla="*/ 1654824 w 2344853"/>
              <a:gd name="connsiteY3" fmla="*/ 2615399 h 2845359"/>
              <a:gd name="connsiteX4" fmla="*/ 1143885 w 2344853"/>
              <a:gd name="connsiteY4" fmla="*/ 2837559 h 2845359"/>
              <a:gd name="connsiteX5" fmla="*/ 881411 w 2344853"/>
              <a:gd name="connsiteY5" fmla="*/ 2703682 h 2845359"/>
              <a:gd name="connsiteX6" fmla="*/ 93379 w 2344853"/>
              <a:gd name="connsiteY6" fmla="*/ 1714639 h 2845359"/>
              <a:gd name="connsiteX7" fmla="*/ 91249 w 2344853"/>
              <a:gd name="connsiteY7" fmla="*/ 1710872 h 2845359"/>
              <a:gd name="connsiteX8" fmla="*/ 91037 w 2344853"/>
              <a:gd name="connsiteY8" fmla="*/ 1710623 h 2845359"/>
              <a:gd name="connsiteX9" fmla="*/ 7800 w 2344853"/>
              <a:gd name="connsiteY9" fmla="*/ 1333966 h 2845359"/>
              <a:gd name="connsiteX10" fmla="*/ 80996 w 2344853"/>
              <a:gd name="connsiteY10" fmla="*/ 1147693 h 2845359"/>
              <a:gd name="connsiteX11" fmla="*/ 690029 w 2344853"/>
              <a:gd name="connsiteY11" fmla="*/ 229960 h 2845359"/>
              <a:gd name="connsiteX12" fmla="*/ 1200968 w 2344853"/>
              <a:gd name="connsiteY12" fmla="*/ 7800 h 2845359"/>
              <a:gd name="connsiteX13" fmla="*/ 1463442 w 2344853"/>
              <a:gd name="connsiteY13" fmla="*/ 141677 h 2845359"/>
              <a:gd name="connsiteX14" fmla="*/ 2251474 w 2344853"/>
              <a:gd name="connsiteY14" fmla="*/ 1130720 h 2845359"/>
              <a:gd name="connsiteX15" fmla="*/ 2253603 w 2344853"/>
              <a:gd name="connsiteY15" fmla="*/ 1134486 h 2845359"/>
              <a:gd name="connsiteX16" fmla="*/ 2253816 w 2344853"/>
              <a:gd name="connsiteY16" fmla="*/ 1134736 h 2845359"/>
              <a:gd name="connsiteX17" fmla="*/ 2332249 w 2344853"/>
              <a:gd name="connsiteY17" fmla="*/ 1311313 h 284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44853" h="2845359">
                <a:moveTo>
                  <a:pt x="2332249" y="1311313"/>
                </a:moveTo>
                <a:cubicBezTo>
                  <a:pt x="2346852" y="1375133"/>
                  <a:pt x="2349183" y="1442871"/>
                  <a:pt x="2337053" y="1511393"/>
                </a:cubicBezTo>
                <a:cubicBezTo>
                  <a:pt x="2324923" y="1579916"/>
                  <a:pt x="2299481" y="1642737"/>
                  <a:pt x="2263857" y="1697666"/>
                </a:cubicBezTo>
                <a:lnTo>
                  <a:pt x="1654824" y="2615399"/>
                </a:lnTo>
                <a:cubicBezTo>
                  <a:pt x="1547953" y="2780187"/>
                  <a:pt x="1349453" y="2873948"/>
                  <a:pt x="1143885" y="2837559"/>
                </a:cubicBezTo>
                <a:cubicBezTo>
                  <a:pt x="1041101" y="2819364"/>
                  <a:pt x="951146" y="2771215"/>
                  <a:pt x="881411" y="2703682"/>
                </a:cubicBezTo>
                <a:lnTo>
                  <a:pt x="93379" y="1714639"/>
                </a:lnTo>
                <a:lnTo>
                  <a:pt x="91249" y="1710872"/>
                </a:lnTo>
                <a:lnTo>
                  <a:pt x="91037" y="1710623"/>
                </a:lnTo>
                <a:cubicBezTo>
                  <a:pt x="17125" y="1604915"/>
                  <a:pt x="-16460" y="1471011"/>
                  <a:pt x="7800" y="1333966"/>
                </a:cubicBezTo>
                <a:cubicBezTo>
                  <a:pt x="19930" y="1265443"/>
                  <a:pt x="45372" y="1202622"/>
                  <a:pt x="80996" y="1147693"/>
                </a:cubicBezTo>
                <a:lnTo>
                  <a:pt x="690029" y="229960"/>
                </a:lnTo>
                <a:cubicBezTo>
                  <a:pt x="796900" y="65172"/>
                  <a:pt x="995400" y="-28589"/>
                  <a:pt x="1200968" y="7800"/>
                </a:cubicBezTo>
                <a:cubicBezTo>
                  <a:pt x="1303752" y="25995"/>
                  <a:pt x="1393707" y="74144"/>
                  <a:pt x="1463442" y="141677"/>
                </a:cubicBezTo>
                <a:lnTo>
                  <a:pt x="2251474" y="1130720"/>
                </a:lnTo>
                <a:lnTo>
                  <a:pt x="2253603" y="1134486"/>
                </a:lnTo>
                <a:lnTo>
                  <a:pt x="2253816" y="1134736"/>
                </a:lnTo>
                <a:cubicBezTo>
                  <a:pt x="2290772" y="1187590"/>
                  <a:pt x="2317646" y="1247493"/>
                  <a:pt x="2332249" y="1311313"/>
                </a:cubicBezTo>
                <a:close/>
              </a:path>
            </a:pathLst>
          </a:custGeom>
          <a:noFill/>
          <a:ln w="76200">
            <a:solidFill>
              <a:srgbClr val="81C784">
                <a:alpha val="75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6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E6D8C16-47B7-44F9-96D8-0A09644D1E8B}"/>
              </a:ext>
            </a:extLst>
          </p:cNvPr>
          <p:cNvSpPr/>
          <p:nvPr/>
        </p:nvSpPr>
        <p:spPr>
          <a:xfrm>
            <a:off x="7108870" y="2522328"/>
            <a:ext cx="2304000" cy="2304000"/>
          </a:xfrm>
          <a:prstGeom prst="ellipse">
            <a:avLst/>
          </a:prstGeom>
          <a:noFill/>
          <a:ln w="1778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6676DB1-86EB-47F9-ACDB-829F16F88846}"/>
              </a:ext>
            </a:extLst>
          </p:cNvPr>
          <p:cNvSpPr/>
          <p:nvPr/>
        </p:nvSpPr>
        <p:spPr>
          <a:xfrm>
            <a:off x="6208870" y="1622328"/>
            <a:ext cx="4104000" cy="4104000"/>
          </a:xfrm>
          <a:prstGeom prst="ellipse">
            <a:avLst/>
          </a:prstGeom>
          <a:noFill/>
          <a:ln w="1778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9051C83-DCF5-4A19-8204-9E09CD2F5521}"/>
              </a:ext>
            </a:extLst>
          </p:cNvPr>
          <p:cNvSpPr/>
          <p:nvPr/>
        </p:nvSpPr>
        <p:spPr>
          <a:xfrm>
            <a:off x="5308870" y="722328"/>
            <a:ext cx="5904000" cy="5904000"/>
          </a:xfrm>
          <a:prstGeom prst="ellipse">
            <a:avLst/>
          </a:prstGeom>
          <a:noFill/>
          <a:ln w="177800">
            <a:solidFill>
              <a:srgbClr val="C2C2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2D498A0-4926-43B3-9B68-2430BF31F8A8}"/>
              </a:ext>
            </a:extLst>
          </p:cNvPr>
          <p:cNvSpPr/>
          <p:nvPr/>
        </p:nvSpPr>
        <p:spPr>
          <a:xfrm>
            <a:off x="8412175" y="2280279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E1764DAA-9747-4508-9DF8-14376FDC6BD5}"/>
              </a:ext>
            </a:extLst>
          </p:cNvPr>
          <p:cNvSpPr/>
          <p:nvPr/>
        </p:nvSpPr>
        <p:spPr>
          <a:xfrm rot="19184367">
            <a:off x="7856119" y="3662447"/>
            <a:ext cx="2154439" cy="1438595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0D28B35-2B6C-4BE1-9577-30E610F3021B}"/>
              </a:ext>
            </a:extLst>
          </p:cNvPr>
          <p:cNvSpPr/>
          <p:nvPr/>
        </p:nvSpPr>
        <p:spPr>
          <a:xfrm rot="211664">
            <a:off x="5173238" y="2046552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C488724-A8AD-4BF9-A217-5416D89DB047}"/>
              </a:ext>
            </a:extLst>
          </p:cNvPr>
          <p:cNvSpPr/>
          <p:nvPr/>
        </p:nvSpPr>
        <p:spPr>
          <a:xfrm rot="211664">
            <a:off x="6778450" y="3609556"/>
            <a:ext cx="792000" cy="792000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D1E57824-321F-4B46-91E8-349FE0398C6A}"/>
              </a:ext>
            </a:extLst>
          </p:cNvPr>
          <p:cNvSpPr/>
          <p:nvPr/>
        </p:nvSpPr>
        <p:spPr>
          <a:xfrm rot="12654902">
            <a:off x="8523299" y="692483"/>
            <a:ext cx="2398067" cy="1036157"/>
          </a:xfrm>
          <a:prstGeom prst="ellipse">
            <a:avLst/>
          </a:prstGeom>
          <a:solidFill>
            <a:srgbClr val="9C786C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D4D3CD9-BA55-4631-B3D7-DE478B71DC28}"/>
              </a:ext>
            </a:extLst>
          </p:cNvPr>
          <p:cNvCxnSpPr>
            <a:cxnSpLocks/>
          </p:cNvCxnSpPr>
          <p:nvPr/>
        </p:nvCxnSpPr>
        <p:spPr>
          <a:xfrm flipH="1">
            <a:off x="9297066" y="1608428"/>
            <a:ext cx="1078132" cy="280599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38955B4-B425-43D0-A76C-28957517929F}"/>
              </a:ext>
            </a:extLst>
          </p:cNvPr>
          <p:cNvCxnSpPr>
            <a:cxnSpLocks/>
          </p:cNvCxnSpPr>
          <p:nvPr/>
        </p:nvCxnSpPr>
        <p:spPr>
          <a:xfrm flipH="1">
            <a:off x="8232074" y="1888622"/>
            <a:ext cx="1066005" cy="1723231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C7DBBF4-15DD-4A32-829B-255ACD4E75B8}"/>
              </a:ext>
            </a:extLst>
          </p:cNvPr>
          <p:cNvCxnSpPr>
            <a:cxnSpLocks/>
          </p:cNvCxnSpPr>
          <p:nvPr/>
        </p:nvCxnSpPr>
        <p:spPr>
          <a:xfrm>
            <a:off x="9031379" y="833728"/>
            <a:ext cx="1516857" cy="947738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6D18A5D-5397-4B37-A5C0-5A70E68E0F5F}"/>
              </a:ext>
            </a:extLst>
          </p:cNvPr>
          <p:cNvCxnSpPr>
            <a:cxnSpLocks/>
          </p:cNvCxnSpPr>
          <p:nvPr/>
        </p:nvCxnSpPr>
        <p:spPr>
          <a:xfrm flipH="1" flipV="1">
            <a:off x="8222549" y="3608680"/>
            <a:ext cx="480236" cy="525969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6752600D-4638-4709-A739-C99D804BA855}"/>
              </a:ext>
            </a:extLst>
          </p:cNvPr>
          <p:cNvCxnSpPr>
            <a:cxnSpLocks/>
          </p:cNvCxnSpPr>
          <p:nvPr/>
        </p:nvCxnSpPr>
        <p:spPr>
          <a:xfrm flipV="1">
            <a:off x="8680884" y="3929290"/>
            <a:ext cx="766899" cy="193774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86CD653-BDFD-401B-B8F6-A028E672101D}"/>
              </a:ext>
            </a:extLst>
          </p:cNvPr>
          <p:cNvCxnSpPr>
            <a:cxnSpLocks/>
          </p:cNvCxnSpPr>
          <p:nvPr/>
        </p:nvCxnSpPr>
        <p:spPr>
          <a:xfrm flipV="1">
            <a:off x="9119286" y="3926117"/>
            <a:ext cx="328497" cy="758847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7E6A500A-D0AA-4AE2-96E4-45969CE5CF84}"/>
              </a:ext>
            </a:extLst>
          </p:cNvPr>
          <p:cNvCxnSpPr>
            <a:cxnSpLocks/>
          </p:cNvCxnSpPr>
          <p:nvPr/>
        </p:nvCxnSpPr>
        <p:spPr>
          <a:xfrm flipV="1">
            <a:off x="8368592" y="4684964"/>
            <a:ext cx="750694" cy="138903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9A060AB-D535-4C66-96CF-03B1B125F59C}"/>
              </a:ext>
            </a:extLst>
          </p:cNvPr>
          <p:cNvCxnSpPr>
            <a:cxnSpLocks/>
          </p:cNvCxnSpPr>
          <p:nvPr/>
        </p:nvCxnSpPr>
        <p:spPr>
          <a:xfrm flipV="1">
            <a:off x="8368592" y="4116390"/>
            <a:ext cx="308773" cy="703327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222DC1A-A0AB-4D07-B6E5-6AF63922D0A1}"/>
              </a:ext>
            </a:extLst>
          </p:cNvPr>
          <p:cNvCxnSpPr>
            <a:cxnSpLocks/>
          </p:cNvCxnSpPr>
          <p:nvPr/>
        </p:nvCxnSpPr>
        <p:spPr>
          <a:xfrm>
            <a:off x="9079798" y="814678"/>
            <a:ext cx="207742" cy="1077524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C221BFF-3AB6-4B22-9B66-644EA574F936}"/>
              </a:ext>
            </a:extLst>
          </p:cNvPr>
          <p:cNvCxnSpPr>
            <a:cxnSpLocks/>
          </p:cNvCxnSpPr>
          <p:nvPr/>
        </p:nvCxnSpPr>
        <p:spPr>
          <a:xfrm>
            <a:off x="6395383" y="2748080"/>
            <a:ext cx="1839865" cy="866948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31A4CD2-8292-467C-9478-68C5BAAAE33E}"/>
              </a:ext>
            </a:extLst>
          </p:cNvPr>
          <p:cNvCxnSpPr>
            <a:cxnSpLocks/>
          </p:cNvCxnSpPr>
          <p:nvPr/>
        </p:nvCxnSpPr>
        <p:spPr>
          <a:xfrm>
            <a:off x="5576186" y="2431547"/>
            <a:ext cx="836612" cy="361156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122FFE8-CF2B-4B8F-A623-543EACE47C7B}"/>
              </a:ext>
            </a:extLst>
          </p:cNvPr>
          <p:cNvCxnSpPr>
            <a:cxnSpLocks/>
          </p:cNvCxnSpPr>
          <p:nvPr/>
        </p:nvCxnSpPr>
        <p:spPr>
          <a:xfrm>
            <a:off x="6377833" y="2748080"/>
            <a:ext cx="791409" cy="1255092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B031008-FD8D-4241-AE16-D048713D6DD3}"/>
              </a:ext>
            </a:extLst>
          </p:cNvPr>
          <p:cNvCxnSpPr>
            <a:cxnSpLocks/>
          </p:cNvCxnSpPr>
          <p:nvPr/>
        </p:nvCxnSpPr>
        <p:spPr>
          <a:xfrm flipH="1">
            <a:off x="7171624" y="3608678"/>
            <a:ext cx="1057274" cy="394494"/>
          </a:xfrm>
          <a:prstGeom prst="line">
            <a:avLst/>
          </a:prstGeom>
          <a:ln w="101600">
            <a:solidFill>
              <a:srgbClr val="455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A0ED019-0219-4EE1-ACCF-9B9D1EDBC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40" y="736229"/>
            <a:ext cx="3567692" cy="2938099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7629A59C-F9CE-4874-B66F-9E44FE727988}"/>
              </a:ext>
            </a:extLst>
          </p:cNvPr>
          <p:cNvSpPr/>
          <p:nvPr/>
        </p:nvSpPr>
        <p:spPr>
          <a:xfrm>
            <a:off x="8800038" y="536277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F355E1B-4CD2-446B-8826-60E5AA69B4F2}"/>
              </a:ext>
            </a:extLst>
          </p:cNvPr>
          <p:cNvSpPr/>
          <p:nvPr/>
        </p:nvSpPr>
        <p:spPr>
          <a:xfrm>
            <a:off x="9008896" y="1603681"/>
            <a:ext cx="576000" cy="576000"/>
          </a:xfrm>
          <a:prstGeom prst="ellipse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07A78D2-8514-49E3-A69A-82FBDFE086E2}"/>
              </a:ext>
            </a:extLst>
          </p:cNvPr>
          <p:cNvSpPr/>
          <p:nvPr/>
        </p:nvSpPr>
        <p:spPr>
          <a:xfrm>
            <a:off x="10082266" y="1315681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01852CE-7FD1-4086-8554-C063C5115CD2}"/>
              </a:ext>
            </a:extLst>
          </p:cNvPr>
          <p:cNvSpPr/>
          <p:nvPr/>
        </p:nvSpPr>
        <p:spPr>
          <a:xfrm>
            <a:off x="9167277" y="3645043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90E2EE-34E6-4362-8CF3-1F439F220210}"/>
              </a:ext>
            </a:extLst>
          </p:cNvPr>
          <p:cNvSpPr/>
          <p:nvPr/>
        </p:nvSpPr>
        <p:spPr>
          <a:xfrm>
            <a:off x="8831286" y="4390492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8CA0263-68D0-45C3-8D5D-E6A2A2CC80C9}"/>
              </a:ext>
            </a:extLst>
          </p:cNvPr>
          <p:cNvSpPr/>
          <p:nvPr/>
        </p:nvSpPr>
        <p:spPr>
          <a:xfrm rot="211664">
            <a:off x="5286943" y="2154904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6876A24-E55A-45F3-9981-13B6E34EB158}"/>
              </a:ext>
            </a:extLst>
          </p:cNvPr>
          <p:cNvSpPr/>
          <p:nvPr/>
        </p:nvSpPr>
        <p:spPr>
          <a:xfrm rot="211664">
            <a:off x="6132463" y="2498438"/>
            <a:ext cx="576000" cy="576000"/>
          </a:xfrm>
          <a:prstGeom prst="ellipse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7749E78-A101-42E9-830A-915C0CEB7AA5}"/>
              </a:ext>
            </a:extLst>
          </p:cNvPr>
          <p:cNvSpPr/>
          <p:nvPr/>
        </p:nvSpPr>
        <p:spPr>
          <a:xfrm rot="211664">
            <a:off x="6886769" y="3712791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5D70AC4-2108-466F-BC9C-EE3B2626F3C9}"/>
              </a:ext>
            </a:extLst>
          </p:cNvPr>
          <p:cNvSpPr/>
          <p:nvPr/>
        </p:nvSpPr>
        <p:spPr>
          <a:xfrm>
            <a:off x="7944111" y="3324518"/>
            <a:ext cx="576000" cy="576000"/>
          </a:xfrm>
          <a:prstGeom prst="ellipse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874A3F-1BDF-4F87-863B-9EFEF5307E47}"/>
              </a:ext>
            </a:extLst>
          </p:cNvPr>
          <p:cNvSpPr/>
          <p:nvPr/>
        </p:nvSpPr>
        <p:spPr>
          <a:xfrm>
            <a:off x="8397080" y="3835064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009BA8EE-73F4-4A1E-A5E1-E85689047E9C}"/>
              </a:ext>
            </a:extLst>
          </p:cNvPr>
          <p:cNvSpPr/>
          <p:nvPr/>
        </p:nvSpPr>
        <p:spPr>
          <a:xfrm>
            <a:off x="8091671" y="4525042"/>
            <a:ext cx="576000" cy="576000"/>
          </a:xfrm>
          <a:prstGeom prst="ellipse">
            <a:avLst/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48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沛宏 盧</dc:creator>
  <cp:lastModifiedBy>沛宏 盧</cp:lastModifiedBy>
  <cp:revision>19</cp:revision>
  <dcterms:created xsi:type="dcterms:W3CDTF">2021-05-31T12:09:16Z</dcterms:created>
  <dcterms:modified xsi:type="dcterms:W3CDTF">2021-05-31T14:27:16Z</dcterms:modified>
</cp:coreProperties>
</file>