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86" r:id="rId1"/>
  </p:sldMasterIdLst>
  <p:notesMasterIdLst>
    <p:notesMasterId r:id="rId15"/>
  </p:notesMasterIdLst>
  <p:handoutMasterIdLst>
    <p:handoutMasterId r:id="rId16"/>
  </p:handoutMasterIdLst>
  <p:sldIdLst>
    <p:sldId id="3635" r:id="rId2"/>
    <p:sldId id="3636" r:id="rId3"/>
    <p:sldId id="509" r:id="rId4"/>
    <p:sldId id="3673" r:id="rId5"/>
    <p:sldId id="3660" r:id="rId6"/>
    <p:sldId id="528" r:id="rId7"/>
    <p:sldId id="3674" r:id="rId8"/>
    <p:sldId id="3671" r:id="rId9"/>
    <p:sldId id="3664" r:id="rId10"/>
    <p:sldId id="3675" r:id="rId11"/>
    <p:sldId id="3672" r:id="rId12"/>
    <p:sldId id="3665" r:id="rId13"/>
    <p:sldId id="36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33FF"/>
    <a:srgbClr val="66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8" autoAdjust="0"/>
    <p:restoredTop sz="74709" autoAdjust="0"/>
  </p:normalViewPr>
  <p:slideViewPr>
    <p:cSldViewPr snapToGrid="0">
      <p:cViewPr varScale="1">
        <p:scale>
          <a:sx n="111" d="100"/>
          <a:sy n="111" d="100"/>
        </p:scale>
        <p:origin x="1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29697-4A6D-AC4B-B035-E737BE26C24F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66E8A-67CA-C341-8374-503D670F7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87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95838-E26F-BF4F-AF40-5695E293B9BE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75D1-61FB-3243-8074-59CD80939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8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deck is a template for What The Hack lectures.</a:t>
            </a:r>
          </a:p>
          <a:p>
            <a:endParaRPr lang="en-US" dirty="0"/>
          </a:p>
          <a:p>
            <a:r>
              <a:rPr lang="en-US" dirty="0"/>
              <a:t>It is recommended that Coaches deliver mini-lectures ahead of each Challenge that set context for the challenge and introduce &amp; explain any key technologies.</a:t>
            </a:r>
          </a:p>
          <a:p>
            <a:endParaRPr lang="en-US" dirty="0"/>
          </a:p>
          <a:p>
            <a:r>
              <a:rPr lang="en-US" dirty="0"/>
              <a:t>At a minimum, it is handy to have a slide with the key goals of each challenge to display on the screen when running the hack in-person.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06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students for attending and share the link to the What The Hack website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72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Coaches/Presenters for THIS hack/lecture event should be listed on this slide.</a:t>
            </a:r>
          </a:p>
          <a:p>
            <a:endParaRPr lang="en-US" dirty="0"/>
          </a:p>
          <a:p>
            <a:r>
              <a:rPr lang="en-US" dirty="0"/>
              <a:t>Original contributors to the hack content &amp; these slides include:</a:t>
            </a:r>
          </a:p>
          <a:p>
            <a:endParaRPr lang="en-US" dirty="0"/>
          </a:p>
          <a:p>
            <a:r>
              <a:rPr lang="en-US" dirty="0"/>
              <a:t>Please list original contributors to this hack here in the speaker notes and give them credit when delivering this content.</a:t>
            </a:r>
          </a:p>
          <a:p>
            <a:endParaRPr lang="en-US" dirty="0"/>
          </a:p>
          <a:p>
            <a:r>
              <a:rPr lang="en-US" dirty="0"/>
              <a:t>&lt;Original Author 1&gt;</a:t>
            </a:r>
          </a:p>
          <a:p>
            <a:r>
              <a:rPr lang="en-US" dirty="0"/>
              <a:t>&lt;Original Author 2&gt;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&lt;Original Author 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82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Modify this slide and add the pre-</a:t>
            </a:r>
            <a:r>
              <a:rPr lang="en-US" dirty="0" err="1"/>
              <a:t>reqs</a:t>
            </a:r>
            <a:r>
              <a:rPr lang="en-US" dirty="0"/>
              <a:t> specific to your hack here.</a:t>
            </a:r>
          </a:p>
          <a:p>
            <a:endParaRPr lang="en-US" dirty="0"/>
          </a:p>
          <a:p>
            <a:r>
              <a:rPr lang="en-US" dirty="0"/>
              <a:t>Each challenge slide should list the key goals for the challenge.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40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80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9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55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38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for a lecture slide with bullets (if you need them).</a:t>
            </a:r>
          </a:p>
          <a:p>
            <a:endParaRPr lang="en-US" dirty="0"/>
          </a:p>
          <a:p>
            <a:r>
              <a:rPr lang="en-US" dirty="0"/>
              <a:t>Try to NOT use bullet lists in your presentation.  </a:t>
            </a:r>
          </a:p>
          <a:p>
            <a:r>
              <a:rPr lang="en-US" dirty="0"/>
              <a:t>Diagrams, puppy pictures, </a:t>
            </a:r>
            <a:r>
              <a:rPr lang="en-US" dirty="0" err="1"/>
              <a:t>etc</a:t>
            </a:r>
            <a:r>
              <a:rPr lang="en-US" dirty="0"/>
              <a:t> are always better.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A19410-49C3-46C5-A633-999FD8C441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291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challenge, list out the key high-level goals.</a:t>
            </a:r>
          </a:p>
          <a:p>
            <a:r>
              <a:rPr lang="en-US" dirty="0"/>
              <a:t>If there are important specifications, list them here, or remind students to “read the student guide!”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D71AE-08D6-4951-B1CF-CF97299DB5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79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F129-10C1-45D2-9366-5F6200A7B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1856695"/>
          </a:xfrm>
        </p:spPr>
        <p:txBody>
          <a:bodyPr anchor="b" anchorCtr="1">
            <a:normAutofit/>
          </a:bodyPr>
          <a:lstStyle>
            <a:lvl1pPr algn="ctr">
              <a:defRPr sz="5400">
                <a:solidFill>
                  <a:srgbClr val="9966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EC74-E711-408B-8EE8-74ADEEE7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885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FC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3DD10-7612-4933-A9DE-52C8DEC0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8C126-9EBB-4868-91BE-B4CC2CE0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CA16-E167-4853-A100-2E054D32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D08AF1E-B0D5-63DF-0F2D-FD629FBF12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2610" y="23813"/>
            <a:ext cx="8586780" cy="2227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46358A-FFF7-5AD1-79D7-CD5BFC6B9788}"/>
              </a:ext>
            </a:extLst>
          </p:cNvPr>
          <p:cNvSpPr txBox="1"/>
          <p:nvPr userDrawn="1"/>
        </p:nvSpPr>
        <p:spPr>
          <a:xfrm>
            <a:off x="11752976" y="65350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4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F801-6C81-4D6B-B7B2-97230A4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AB416-3074-4995-B313-66AF64E94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FE19C-018D-48CD-8969-93801731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BF68-344B-4350-B9BF-39BAF19D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74C-D45A-4301-9476-E1F94A34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C367C-8F2C-49C7-A3EC-CD1CD388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C6AB-916B-4872-ADB7-2EE38C03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C95F2-65D3-4728-A9BF-4B1226F6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B28D-3717-4CDB-824A-2D4D631E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84CE-DE7C-4C34-94E8-80A16A0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DD1E-28CE-4E10-98D6-866418D6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7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C8D2E-4302-4738-9896-99B8BAAA2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44906-2E6D-437C-9444-A2C863F26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BB1D-C8B2-4D25-B618-8154E203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7F07-A62B-4DE6-BB1C-6682F2F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25B9-9321-461D-858A-E0425B4C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7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050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3630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5776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1" y="29565"/>
            <a:ext cx="11258725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29"/>
            <a:ext cx="10515600" cy="48320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-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B4F0-360B-4EB9-96E3-81C44E0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09" y="78937"/>
            <a:ext cx="11189766" cy="888015"/>
          </a:xfrm>
        </p:spPr>
        <p:txBody>
          <a:bodyPr anchor="b" anchorCtr="0">
            <a:normAutofit/>
          </a:bodyPr>
          <a:lstStyle>
            <a:lvl1pPr>
              <a:defRPr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40711-1DC8-49A6-B5F5-4132DFE3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36" y="1685557"/>
            <a:ext cx="10515600" cy="45669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45B8-FCD4-4220-8D4A-7939D7A6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00D7-3212-49A0-A793-E3173C0B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8383-8F48-4AB8-8F64-6C8A9645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38FEA66-B7E9-6710-D9E6-19E07A3DB9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1705" y="903894"/>
            <a:ext cx="11189766" cy="614362"/>
          </a:xfrm>
        </p:spPr>
        <p:txBody>
          <a:bodyPr>
            <a:normAutofit/>
          </a:bodyPr>
          <a:lstStyle>
            <a:lvl1pPr marL="0" indent="0">
              <a:buNone/>
              <a:defRPr sz="3200" b="1">
                <a:solidFill>
                  <a:srgbClr val="7030A0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</a:p>
        </p:txBody>
      </p:sp>
    </p:spTree>
    <p:extLst>
      <p:ext uri="{BB962C8B-B14F-4D97-AF65-F5344CB8AC3E}">
        <p14:creationId xmlns:p14="http://schemas.microsoft.com/office/powerpoint/2010/main" val="179428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D11-B0DD-4350-A7FF-FA0E289A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17852"/>
            <a:ext cx="10515600" cy="2132919"/>
          </a:xfrm>
        </p:spPr>
        <p:txBody>
          <a:bodyPr anchor="b" anchorCtr="1"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1ABD6-1D73-47E2-B772-7F319368963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450771"/>
            <a:ext cx="10515600" cy="1500187"/>
          </a:xfrm>
        </p:spPr>
        <p:txBody>
          <a:bodyPr anchor="t" anchorCtr="1">
            <a:normAutofit/>
          </a:bodyPr>
          <a:lstStyle>
            <a:lvl1pPr marL="0" indent="0">
              <a:buNone/>
              <a:defRPr sz="4400">
                <a:solidFill>
                  <a:srgbClr val="9966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sub-title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0C594-A3F7-4D23-83DE-AE64DDA2F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A030-C3D4-4735-9CB8-B0CF2F46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F6CA0-B0BA-4664-AFF4-BA477CEE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35AF375-9C2D-49F8-461B-264347C90D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549" y="-360558"/>
            <a:ext cx="4173794" cy="196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55AA-2584-49CC-8731-18F9529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54E24-6900-4B12-AE9F-BAF7C04FD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333AF-3834-44E0-857A-88952F4C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DE49D-90CB-429A-94C5-9F664633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9976-3079-4A2A-A63D-4D6F7266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0AF1-1FF7-4244-B217-04948F8B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9FB0-7BBC-4674-A33E-F57AE3BB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B338-ACE3-408C-A4D9-900630EF6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5FC5E-1D5A-465E-A3E7-F51513948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53D6A-8E22-4D11-9680-4ED41E1A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57FD-567A-4F00-951B-D2FE21D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4F9FB-FEA8-4992-91A7-86B119B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0DDA7-003B-4F23-BFA6-C632A218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E93B5-9355-4780-AA12-0AC93BA4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1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1DD-897F-4595-8ABF-7ADA9F19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9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33FE4-1752-44EE-BD77-3D399C83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7D8003-9A3F-4009-8153-703D2E38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59797-25D3-4937-B847-BF0F973F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280CA4-6690-47B9-A8ED-82E6271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8E329-C054-48E6-A44C-045F929E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2ED5C-A023-4B9E-B8E6-05823651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2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072E-F6C4-4F7D-9CD3-E86C519B7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D64D-591E-4180-AD8B-65A8D3AE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FD514-6A2B-4F07-8972-4243C2F2B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1CF6E-CCB7-421B-BA84-B00A8914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CAF3D-9685-414C-831D-30D70771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BF557-0159-4A97-9E87-D8D0F862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5086B-D464-4697-8972-FD220008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012D-3850-4124-A0F1-3BB8DFEC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0965-0CA1-4E29-BBFE-630FA6779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49D2-CC62-47A6-8FD4-1840AC422660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A5A0D-5A09-4B3C-B11F-973954574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D91D-D5DC-400D-BFDF-CECA769DA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5D10-618F-48F3-BDB9-4DB13924004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01A8B75-9CB5-C41B-C7DE-8AF28044702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552" y="5741630"/>
            <a:ext cx="1293696" cy="129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4020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4017" r:id="rId13"/>
    <p:sldLayoutId id="2147484018" r:id="rId14"/>
    <p:sldLayoutId id="214748401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002060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wth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ms-azuretools.vscode-bicep" TargetMode="External"/><Relationship Id="rId3" Type="http://schemas.openxmlformats.org/officeDocument/2006/relationships/hyperlink" Target="https://docs.microsoft.com/en-us/windows/wsl/install-win10" TargetMode="External"/><Relationship Id="rId7" Type="http://schemas.openxmlformats.org/officeDocument/2006/relationships/hyperlink" Target="https://marketplace.visualstudio.com/items?itemName=msazurermtools.azurerm-vscode-too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microsoft.com/en-us/powershell/azure/install-az-ps?view=azps-6.4.0" TargetMode="External"/><Relationship Id="rId4" Type="http://schemas.openxmlformats.org/officeDocument/2006/relationships/hyperlink" Target="https://docs.microsoft.com/en-us/cli/azure/install-azure-cl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&lt;Insert Hack Name Here&gt;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CA4A4-85CC-CBC9-9F7D-0FADD8287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2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A5CE-6B55-7E50-78D7-F315E2D5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X Topic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FF82C-2B76-41AB-EE30-AFED414A7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Sub-Topic Title</a:t>
            </a:r>
          </a:p>
        </p:txBody>
      </p:sp>
    </p:spTree>
    <p:extLst>
      <p:ext uri="{BB962C8B-B14F-4D97-AF65-F5344CB8AC3E}">
        <p14:creationId xmlns:p14="http://schemas.microsoft.com/office/powerpoint/2010/main" val="308946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1B93-082E-F159-F4B6-DDC0E394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9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#X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FDFA0-CC9F-E8E1-863B-9F616F35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#X Title here&gt;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5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3175">
                  <a:noFill/>
                </a:ln>
                <a:solidFill>
                  <a:srgbClr val="9966F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 You for Attending!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E644413-C720-E12C-4003-B83B0D3EB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https://aka.ms/wth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382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ign in the dark&#10;&#10;Description automatically generated">
            <a:extLst>
              <a:ext uri="{FF2B5EF4-FFF2-40B4-BE49-F238E27FC236}">
                <a16:creationId xmlns:a16="http://schemas.microsoft.com/office/drawing/2014/main" id="{BE6589E2-4BBA-2F44-91F9-E56FD50BED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2037" y="259976"/>
            <a:ext cx="7123481" cy="17481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F49C9-ADEF-4199-87BD-25B691F4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671" y="2107614"/>
            <a:ext cx="10515600" cy="612478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2800" dirty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&lt;Insert Hack Name Here&gt;</a:t>
            </a:r>
          </a:p>
          <a:p>
            <a:pPr marL="0" indent="0" algn="ctr">
              <a:buNone/>
            </a:pPr>
            <a:r>
              <a:rPr lang="en-US" sz="14400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Welcome &amp; Intros</a:t>
            </a:r>
            <a:endParaRPr lang="en-US" sz="14400" i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725C8-3DB9-ED40-B2EB-EC82B1330DC9}"/>
              </a:ext>
            </a:extLst>
          </p:cNvPr>
          <p:cNvSpPr txBox="1"/>
          <p:nvPr/>
        </p:nvSpPr>
        <p:spPr>
          <a:xfrm>
            <a:off x="-1005840" y="9013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CC7858-BF12-7E43-99A3-CE60C78A568D}"/>
              </a:ext>
            </a:extLst>
          </p:cNvPr>
          <p:cNvSpPr txBox="1"/>
          <p:nvPr/>
        </p:nvSpPr>
        <p:spPr>
          <a:xfrm>
            <a:off x="547209" y="3429000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346C37-9DD6-7148-8A83-59A2EC49278C}"/>
              </a:ext>
            </a:extLst>
          </p:cNvPr>
          <p:cNvSpPr txBox="1"/>
          <p:nvPr/>
        </p:nvSpPr>
        <p:spPr>
          <a:xfrm>
            <a:off x="895552" y="3952220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A4306-9347-174B-A6A5-26AF52954EFB}"/>
              </a:ext>
            </a:extLst>
          </p:cNvPr>
          <p:cNvSpPr txBox="1"/>
          <p:nvPr/>
        </p:nvSpPr>
        <p:spPr>
          <a:xfrm>
            <a:off x="7505794" y="3454753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2CAFFE-AE6B-B149-A1A8-8A9EFE3397E6}"/>
              </a:ext>
            </a:extLst>
          </p:cNvPr>
          <p:cNvSpPr txBox="1"/>
          <p:nvPr/>
        </p:nvSpPr>
        <p:spPr>
          <a:xfrm>
            <a:off x="7854137" y="3977973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475E8-B6CA-4270-974D-DF8D3952ED6B}"/>
              </a:ext>
            </a:extLst>
          </p:cNvPr>
          <p:cNvSpPr txBox="1"/>
          <p:nvPr/>
        </p:nvSpPr>
        <p:spPr>
          <a:xfrm>
            <a:off x="547209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90EB69-E688-44E1-B201-02F25C93E7B5}"/>
              </a:ext>
            </a:extLst>
          </p:cNvPr>
          <p:cNvSpPr txBox="1"/>
          <p:nvPr/>
        </p:nvSpPr>
        <p:spPr>
          <a:xfrm>
            <a:off x="895552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92C3D-FD94-4F13-B142-E7743BE77A67}"/>
              </a:ext>
            </a:extLst>
          </p:cNvPr>
          <p:cNvSpPr txBox="1"/>
          <p:nvPr/>
        </p:nvSpPr>
        <p:spPr>
          <a:xfrm>
            <a:off x="7505794" y="4585655"/>
            <a:ext cx="400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&lt;Coach Name&gt;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8A1DD-2BF8-4974-92EB-55948F02856B}"/>
              </a:ext>
            </a:extLst>
          </p:cNvPr>
          <p:cNvSpPr txBox="1"/>
          <p:nvPr/>
        </p:nvSpPr>
        <p:spPr>
          <a:xfrm>
            <a:off x="7854137" y="5108875"/>
            <a:ext cx="3338286" cy="46166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&lt;Coach Title&gt;</a:t>
            </a:r>
          </a:p>
        </p:txBody>
      </p:sp>
    </p:spTree>
    <p:extLst>
      <p:ext uri="{BB962C8B-B14F-4D97-AF65-F5344CB8AC3E}">
        <p14:creationId xmlns:p14="http://schemas.microsoft.com/office/powerpoint/2010/main" val="416389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Zero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3DF15-4403-D489-FA65-6DA8B097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Install Windows Subsystem for Linux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(Bash Shell)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Install the Azure CLI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(in WSL if on Windows!)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Install PowerShell Cmdlets for Azure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Install Visual Studio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Install ARM Tools extension for VS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8"/>
              </a:rPr>
              <a:t>Install Bicep extension for VS Code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 your machines ready!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93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C1D8-997A-3307-B567-5C31F432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Topic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C27F-55BE-EAA1-2E0E-6E854A75A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Sub-Topic Title</a:t>
            </a:r>
          </a:p>
        </p:txBody>
      </p:sp>
    </p:spTree>
    <p:extLst>
      <p:ext uri="{BB962C8B-B14F-4D97-AF65-F5344CB8AC3E}">
        <p14:creationId xmlns:p14="http://schemas.microsoft.com/office/powerpoint/2010/main" val="2990754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1B93-082E-F159-F4B6-DDC0E394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#1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48B16-5BF1-7CB9-7FB4-FEF3812F70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&lt;Insert Challenge #1 Title Here&gt;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FF63D-04FB-705F-FDE7-615DA747FAC4}"/>
              </a:ext>
            </a:extLst>
          </p:cNvPr>
          <p:cNvSpPr txBox="1"/>
          <p:nvPr/>
        </p:nvSpPr>
        <p:spPr>
          <a:xfrm>
            <a:off x="5034987" y="1307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110E3-5DA2-43FD-3338-F621924160AB}"/>
              </a:ext>
            </a:extLst>
          </p:cNvPr>
          <p:cNvSpPr txBox="1"/>
          <p:nvPr/>
        </p:nvSpPr>
        <p:spPr>
          <a:xfrm>
            <a:off x="5775767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1B2F0-C4E0-E0F5-983F-767CA58230D0}"/>
              </a:ext>
            </a:extLst>
          </p:cNvPr>
          <p:cNvSpPr txBox="1"/>
          <p:nvPr/>
        </p:nvSpPr>
        <p:spPr>
          <a:xfrm>
            <a:off x="6111433" y="11574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11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237E2-611E-B3D5-B7A0-DB2A1638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 Topic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97D8-5C57-D744-5FAB-7CD4DEC21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Sub-Topic Tile</a:t>
            </a:r>
          </a:p>
        </p:txBody>
      </p:sp>
    </p:spTree>
    <p:extLst>
      <p:ext uri="{BB962C8B-B14F-4D97-AF65-F5344CB8AC3E}">
        <p14:creationId xmlns:p14="http://schemas.microsoft.com/office/powerpoint/2010/main" val="13040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09A8-D248-48A9-80E4-41218D56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Segoe UI 54pt</a:t>
            </a:r>
            <a:endParaRPr lang="en-US" sz="5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BF992-46E2-4A48-9C03-B9E15BA5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Segoe UI font for content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"Lorem ipsum dolor sit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amet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consectetur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adipiscing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sed do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eiusmod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tempor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incididunt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labore et dolore magna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Ut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ad minim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veniam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quis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nostrud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exercitation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ullamco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nisi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aliquip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commodo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consequat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Duis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aute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irure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reprehenderit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voluptate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velit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cillum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dolore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eu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fugiat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nulla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pariatur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Excepteur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occaecat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cupidatat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proident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sunt in culpa qui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officia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deserunt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mollit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anim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id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laborum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51B93-082E-F159-F4B6-DDC0E3942F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 Subtitle Segoe UI 32pt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1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#2</a:t>
            </a:r>
            <a:endParaRPr lang="en-US" sz="32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F96E-1EA5-9285-4DB4-502802165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#1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Challenge goal details/specifications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Takes inputs: 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Location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 unique storage account name</a:t>
            </a:r>
          </a:p>
          <a:p>
            <a:pPr lvl="1"/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Returns output:</a:t>
            </a:r>
          </a:p>
          <a:p>
            <a:pPr lvl="2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storage account ID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#2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Key challenge goal #3</a:t>
            </a:r>
          </a:p>
          <a:p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&lt;Insert Challenge #2 Title here&gt;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73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919</Words>
  <Application>Microsoft Macintosh PowerPoint</Application>
  <PresentationFormat>Widescreen</PresentationFormat>
  <Paragraphs>119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2_Office Theme</vt:lpstr>
      <vt:lpstr>&lt;Insert Hack Name Here&gt;</vt:lpstr>
      <vt:lpstr>PowerPoint Presentation</vt:lpstr>
      <vt:lpstr>Challenge Zero</vt:lpstr>
      <vt:lpstr>Challenge 1 Topic Header</vt:lpstr>
      <vt:lpstr>Title Segoe UI 54pt</vt:lpstr>
      <vt:lpstr>Challenge #1</vt:lpstr>
      <vt:lpstr>Challenge 2 Topic Header</vt:lpstr>
      <vt:lpstr>Title Segoe UI 54pt</vt:lpstr>
      <vt:lpstr>Challenge #2</vt:lpstr>
      <vt:lpstr>Challenge X Topic Header</vt:lpstr>
      <vt:lpstr>Title Segoe UI 54pt</vt:lpstr>
      <vt:lpstr>Challenge #X</vt:lpstr>
      <vt:lpstr>Thank You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2022-05-07T20:57:19Z</dcterms:created>
  <dcterms:modified xsi:type="dcterms:W3CDTF">2022-08-18T02:56:34Z</dcterms:modified>
</cp:coreProperties>
</file>