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sldIdLst>
    <p:sldId id="499" r:id="rId6"/>
    <p:sldId id="257" r:id="rId7"/>
    <p:sldId id="258" r:id="rId8"/>
    <p:sldId id="259" r:id="rId9"/>
    <p:sldId id="262"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1607-57BF-49BC-A45F-59D1CC189358}" v="21" dt="2018-09-14T15:49:26.059"/>
    <p1510:client id="{676FC0B5-3A3D-4046-9665-58CB0323D459}" v="32" dt="2018-09-13T21:34:09.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9" d="100"/>
          <a:sy n="119"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Ross" userId="7bb5d473-e7b1-44cc-b744-c28878250905" providerId="ADAL" clId="{0F631607-57BF-49BC-A45F-59D1CC189358}"/>
    <pc:docChg chg="modSld modMainMaster">
      <pc:chgData name="Rich Ross" userId="7bb5d473-e7b1-44cc-b744-c28878250905" providerId="ADAL" clId="{0F631607-57BF-49BC-A45F-59D1CC189358}" dt="2018-09-13T21:49:36.361" v="15"/>
      <pc:docMkLst>
        <pc:docMk/>
      </pc:docMkLst>
      <pc:sldChg chg="modTransition">
        <pc:chgData name="Rich Ross" userId="7bb5d473-e7b1-44cc-b744-c28878250905" providerId="ADAL" clId="{0F631607-57BF-49BC-A45F-59D1CC189358}" dt="2018-09-13T21:49:36.361" v="15"/>
        <pc:sldMkLst>
          <pc:docMk/>
          <pc:sldMk cId="2608682861" sldId="257"/>
        </pc:sldMkLst>
      </pc:sldChg>
      <pc:sldChg chg="modTransition">
        <pc:chgData name="Rich Ross" userId="7bb5d473-e7b1-44cc-b744-c28878250905" providerId="ADAL" clId="{0F631607-57BF-49BC-A45F-59D1CC189358}" dt="2018-09-13T21:49:36.361" v="15"/>
        <pc:sldMkLst>
          <pc:docMk/>
          <pc:sldMk cId="612686578" sldId="258"/>
        </pc:sldMkLst>
      </pc:sldChg>
      <pc:sldChg chg="modTransition">
        <pc:chgData name="Rich Ross" userId="7bb5d473-e7b1-44cc-b744-c28878250905" providerId="ADAL" clId="{0F631607-57BF-49BC-A45F-59D1CC189358}" dt="2018-09-13T21:49:36.361" v="15"/>
        <pc:sldMkLst>
          <pc:docMk/>
          <pc:sldMk cId="1761699689" sldId="259"/>
        </pc:sldMkLst>
      </pc:sldChg>
      <pc:sldChg chg="modTransition">
        <pc:chgData name="Rich Ross" userId="7bb5d473-e7b1-44cc-b744-c28878250905" providerId="ADAL" clId="{0F631607-57BF-49BC-A45F-59D1CC189358}" dt="2018-09-13T21:49:36.361" v="15"/>
        <pc:sldMkLst>
          <pc:docMk/>
          <pc:sldMk cId="525350732" sldId="260"/>
        </pc:sldMkLst>
      </pc:sldChg>
      <pc:sldChg chg="modTransition">
        <pc:chgData name="Rich Ross" userId="7bb5d473-e7b1-44cc-b744-c28878250905" providerId="ADAL" clId="{0F631607-57BF-49BC-A45F-59D1CC189358}" dt="2018-09-13T21:49:36.361" v="15"/>
        <pc:sldMkLst>
          <pc:docMk/>
          <pc:sldMk cId="2328245208" sldId="261"/>
        </pc:sldMkLst>
      </pc:sldChg>
      <pc:sldChg chg="modTransition">
        <pc:chgData name="Rich Ross" userId="7bb5d473-e7b1-44cc-b744-c28878250905" providerId="ADAL" clId="{0F631607-57BF-49BC-A45F-59D1CC189358}" dt="2018-09-13T21:49:36.361" v="15"/>
        <pc:sldMkLst>
          <pc:docMk/>
          <pc:sldMk cId="386644915" sldId="262"/>
        </pc:sldMkLst>
      </pc:sldChg>
      <pc:sldChg chg="modTransition">
        <pc:chgData name="Rich Ross" userId="7bb5d473-e7b1-44cc-b744-c28878250905" providerId="ADAL" clId="{0F631607-57BF-49BC-A45F-59D1CC189358}" dt="2018-09-13T21:49:36.361" v="15"/>
        <pc:sldMkLst>
          <pc:docMk/>
          <pc:sldMk cId="2029597426" sldId="499"/>
        </pc:sldMkLst>
      </pc:sldChg>
      <pc:sldChg chg="modTransition">
        <pc:chgData name="Rich Ross" userId="7bb5d473-e7b1-44cc-b744-c28878250905" providerId="ADAL" clId="{0F631607-57BF-49BC-A45F-59D1CC189358}" dt="2018-09-13T21:49:36.361" v="15"/>
        <pc:sldMkLst>
          <pc:docMk/>
          <pc:sldMk cId="1278317418" sldId="3627"/>
        </pc:sldMkLst>
      </pc:sldChg>
      <pc:sldMasterChg chg="modTransition modSldLayout">
        <pc:chgData name="Rich Ross" userId="7bb5d473-e7b1-44cc-b744-c28878250905" providerId="ADAL" clId="{0F631607-57BF-49BC-A45F-59D1CC189358}" dt="2018-09-13T21:48:07.843" v="12"/>
        <pc:sldMasterMkLst>
          <pc:docMk/>
          <pc:sldMasterMk cId="1343615889" sldId="2147483648"/>
        </pc:sldMasterMkLst>
        <pc:sldLayoutChg chg="modTransition">
          <pc:chgData name="Rich Ross" userId="7bb5d473-e7b1-44cc-b744-c28878250905" providerId="ADAL" clId="{0F631607-57BF-49BC-A45F-59D1CC189358}" dt="2018-09-13T21:48:07.843" v="12"/>
          <pc:sldLayoutMkLst>
            <pc:docMk/>
            <pc:sldMasterMk cId="1343615889" sldId="2147483648"/>
            <pc:sldLayoutMk cId="601857082" sldId="2147483649"/>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3715490147" sldId="2147483650"/>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744046552" sldId="2147483651"/>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1693632083" sldId="2147483652"/>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3221803745" sldId="2147483653"/>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960713377" sldId="2147483654"/>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1438084520" sldId="2147483655"/>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2098201074" sldId="2147483656"/>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3622934185" sldId="2147483657"/>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3744203300" sldId="2147483658"/>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3036459749" sldId="2147483659"/>
          </pc:sldLayoutMkLst>
        </pc:sldLayoutChg>
        <pc:sldLayoutChg chg="modTransition">
          <pc:chgData name="Rich Ross" userId="7bb5d473-e7b1-44cc-b744-c28878250905" providerId="ADAL" clId="{0F631607-57BF-49BC-A45F-59D1CC189358}" dt="2018-09-13T21:48:07.843" v="12"/>
          <pc:sldLayoutMkLst>
            <pc:docMk/>
            <pc:sldMasterMk cId="1343615889" sldId="2147483648"/>
            <pc:sldLayoutMk cId="2180572587" sldId="2147483667"/>
          </pc:sldLayoutMkLst>
        </pc:sldLayoutChg>
      </pc:sldMasterChg>
      <pc:sldMasterChg chg="modTransition modSldLayout">
        <pc:chgData name="Rich Ross" userId="7bb5d473-e7b1-44cc-b744-c28878250905" providerId="ADAL" clId="{0F631607-57BF-49BC-A45F-59D1CC189358}" dt="2018-09-13T21:48:07.843" v="12"/>
        <pc:sldMasterMkLst>
          <pc:docMk/>
          <pc:sldMasterMk cId="2957825817" sldId="2147483660"/>
        </pc:sldMasterMkLst>
        <pc:sldLayoutChg chg="modTransition">
          <pc:chgData name="Rich Ross" userId="7bb5d473-e7b1-44cc-b744-c28878250905" providerId="ADAL" clId="{0F631607-57BF-49BC-A45F-59D1CC189358}" dt="2018-09-13T21:48:07.843" v="12"/>
          <pc:sldLayoutMkLst>
            <pc:docMk/>
            <pc:sldMasterMk cId="2957825817" sldId="2147483660"/>
            <pc:sldLayoutMk cId="2748243450" sldId="2147483661"/>
          </pc:sldLayoutMkLst>
        </pc:sldLayoutChg>
        <pc:sldLayoutChg chg="modTransition">
          <pc:chgData name="Rich Ross" userId="7bb5d473-e7b1-44cc-b744-c28878250905" providerId="ADAL" clId="{0F631607-57BF-49BC-A45F-59D1CC189358}" dt="2018-09-13T21:48:07.843" v="12"/>
          <pc:sldLayoutMkLst>
            <pc:docMk/>
            <pc:sldMasterMk cId="2957825817" sldId="2147483660"/>
            <pc:sldLayoutMk cId="849421829" sldId="2147483662"/>
          </pc:sldLayoutMkLst>
        </pc:sldLayoutChg>
        <pc:sldLayoutChg chg="modTransition">
          <pc:chgData name="Rich Ross" userId="7bb5d473-e7b1-44cc-b744-c28878250905" providerId="ADAL" clId="{0F631607-57BF-49BC-A45F-59D1CC189358}" dt="2018-09-13T21:48:07.843" v="12"/>
          <pc:sldLayoutMkLst>
            <pc:docMk/>
            <pc:sldMasterMk cId="2957825817" sldId="2147483660"/>
            <pc:sldLayoutMk cId="3095107537" sldId="2147483663"/>
          </pc:sldLayoutMkLst>
        </pc:sldLayoutChg>
        <pc:sldLayoutChg chg="modTransition">
          <pc:chgData name="Rich Ross" userId="7bb5d473-e7b1-44cc-b744-c28878250905" providerId="ADAL" clId="{0F631607-57BF-49BC-A45F-59D1CC189358}" dt="2018-09-13T21:48:07.843" v="12"/>
          <pc:sldLayoutMkLst>
            <pc:docMk/>
            <pc:sldMasterMk cId="2957825817" sldId="2147483660"/>
            <pc:sldLayoutMk cId="4185816998" sldId="2147483664"/>
          </pc:sldLayoutMkLst>
        </pc:sldLayoutChg>
        <pc:sldLayoutChg chg="modTransition">
          <pc:chgData name="Rich Ross" userId="7bb5d473-e7b1-44cc-b744-c28878250905" providerId="ADAL" clId="{0F631607-57BF-49BC-A45F-59D1CC189358}" dt="2018-09-13T21:48:07.843" v="12"/>
          <pc:sldLayoutMkLst>
            <pc:docMk/>
            <pc:sldMasterMk cId="2957825817" sldId="2147483660"/>
            <pc:sldLayoutMk cId="402551280" sldId="2147483665"/>
          </pc:sldLayoutMkLst>
        </pc:sldLayoutChg>
        <pc:sldLayoutChg chg="modTransition">
          <pc:chgData name="Rich Ross" userId="7bb5d473-e7b1-44cc-b744-c28878250905" providerId="ADAL" clId="{0F631607-57BF-49BC-A45F-59D1CC189358}" dt="2018-09-13T21:48:07.843" v="12"/>
          <pc:sldLayoutMkLst>
            <pc:docMk/>
            <pc:sldMasterMk cId="2957825817" sldId="2147483660"/>
            <pc:sldLayoutMk cId="2293114644" sldId="2147483666"/>
          </pc:sldLayoutMkLst>
        </pc:sldLayoutChg>
      </pc:sldMasterChg>
    </pc:docChg>
  </pc:docChgLst>
  <pc:docChgLst>
    <pc:chgData name="Kamran Bhurgri" userId="6f652d68-5029-4245-9a03-827632d6d255" providerId="ADAL" clId="{676FC0B5-3A3D-4046-9665-58CB0323D459}"/>
    <pc:docChg chg="addSld delSld modSld sldOrd">
      <pc:chgData name="Kamran Bhurgri" userId="6f652d68-5029-4245-9a03-827632d6d255" providerId="ADAL" clId="{676FC0B5-3A3D-4046-9665-58CB0323D459}" dt="2018-09-13T21:34:09.769" v="27" actId="2696"/>
      <pc:docMkLst>
        <pc:docMk/>
      </pc:docMkLst>
      <pc:sldChg chg="addSp modSp add del ord">
        <pc:chgData name="Kamran Bhurgri" userId="6f652d68-5029-4245-9a03-827632d6d255" providerId="ADAL" clId="{676FC0B5-3A3D-4046-9665-58CB0323D459}" dt="2018-09-13T21:34:09.769" v="27" actId="2696"/>
        <pc:sldMkLst>
          <pc:docMk/>
          <pc:sldMk cId="1586002951" sldId="263"/>
        </pc:sldMkLst>
        <pc:spChg chg="add mod">
          <ac:chgData name="Kamran Bhurgri" userId="6f652d68-5029-4245-9a03-827632d6d255" providerId="ADAL" clId="{676FC0B5-3A3D-4046-9665-58CB0323D459}" dt="2018-09-13T21:32:17.512" v="23" actId="255"/>
          <ac:spMkLst>
            <pc:docMk/>
            <pc:sldMk cId="1586002951" sldId="263"/>
            <ac:spMk id="2" creationId="{6AF073CD-D2D6-42DF-B8BC-26B63CB62431}"/>
          </ac:spMkLst>
        </pc:spChg>
        <pc:spChg chg="add mod">
          <ac:chgData name="Kamran Bhurgri" userId="6f652d68-5029-4245-9a03-827632d6d255" providerId="ADAL" clId="{676FC0B5-3A3D-4046-9665-58CB0323D459}" dt="2018-09-13T21:32:38.176" v="25" actId="1076"/>
          <ac:spMkLst>
            <pc:docMk/>
            <pc:sldMk cId="1586002951" sldId="263"/>
            <ac:spMk id="3" creationId="{01C940CA-3E20-4619-873D-4F5EAD36DB2A}"/>
          </ac:spMkLst>
        </pc:spChg>
      </pc:sldChg>
      <pc:sldChg chg="add">
        <pc:chgData name="Kamran Bhurgri" userId="6f652d68-5029-4245-9a03-827632d6d255" providerId="ADAL" clId="{676FC0B5-3A3D-4046-9665-58CB0323D459}" dt="2018-09-13T21:34:07.822" v="26"/>
        <pc:sldMkLst>
          <pc:docMk/>
          <pc:sldMk cId="1278317418" sldId="36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F70D2-30C3-4A69-822F-49A238C5E44C}" type="datetimeFigureOut">
              <a:rPr lang="en-US" smtClean="0"/>
              <a:t>9/25/18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92917-15FA-447D-9BAF-94744F8A3BE6}" type="slidenum">
              <a:rPr lang="en-US" smtClean="0"/>
              <a:t>‹#›</a:t>
            </a:fld>
            <a:endParaRPr lang="en-US"/>
          </a:p>
        </p:txBody>
      </p:sp>
    </p:spTree>
    <p:extLst>
      <p:ext uri="{BB962C8B-B14F-4D97-AF65-F5344CB8AC3E}">
        <p14:creationId xmlns:p14="http://schemas.microsoft.com/office/powerpoint/2010/main" val="210090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have a Mac… great! You’re already a step ahead.</a:t>
            </a:r>
          </a:p>
          <a:p>
            <a:br>
              <a:rPr lang="en-US"/>
            </a:br>
            <a:r>
              <a:rPr lang="en-US"/>
              <a:t>If not, get your Windows box loaded up with all the tools that work well in the OSS world!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A9B0-D075-49E9-AAB6-B0FC324D36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F5F0F-C0E5-4342-8D95-01DD5D2A3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A327B-41A8-4DB4-9308-DA598C75CF29}"/>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86EF4B7D-0BE4-4EB8-9010-39C15C2AC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095AD-EF3B-4E22-A837-3908F807328D}"/>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601857082"/>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9A04-98F8-425D-8E1F-5242F6E450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546A52-FF39-45FD-B978-61F2B25726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11A9A-B513-4CC5-BD97-FA3AD42EEC0A}"/>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733624BF-36C0-4760-9398-E3784BBE9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2CED5-5DAF-400D-8F31-8D389DC5ADE0}"/>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374420330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77AE6-3DFA-437C-9B35-57C68CC4A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1AB61-B693-465B-A1D5-523531EF5D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85FEA-2FB3-4182-9BD3-605F4F8B9782}"/>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5B8D625F-DFA4-479C-882B-B5674577F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12C20-5ACA-42AE-BBE1-443BCF60112E}"/>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3036459749"/>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7" cy="3318797"/>
          </a:xfrm>
        </p:spPr>
        <p:txBody>
          <a:bodyPr lIns="146304" tIns="91440" rIns="146304" bIns="91440"/>
          <a:lstStyle>
            <a:lvl1pPr>
              <a:lnSpc>
                <a:spcPts val="6176"/>
              </a:lnSpc>
              <a:defRPr sz="5687" baseline="0">
                <a:solidFill>
                  <a:schemeClr val="bg1"/>
                </a:solidFill>
              </a:defRPr>
            </a:lvl1pPr>
          </a:lstStyle>
          <a:p>
            <a:r>
              <a:rPr lang="en-US"/>
              <a:t>Lorem ipsum dolor sit</a:t>
            </a:r>
            <a:br>
              <a:rPr lang="en-US"/>
            </a:br>
            <a:r>
              <a:rPr lang="en-US" err="1"/>
              <a:t>amet</a:t>
            </a:r>
            <a:r>
              <a:rPr lang="en-US"/>
              <a:t>, </a:t>
            </a:r>
            <a:r>
              <a:rPr lang="en-US" err="1"/>
              <a:t>consectetuer</a:t>
            </a:r>
            <a:r>
              <a:rPr lang="en-US"/>
              <a:t> </a:t>
            </a:r>
            <a:r>
              <a:rPr lang="en-US" err="1"/>
              <a:t>adipi</a:t>
            </a:r>
            <a:br>
              <a:rPr lang="en-US"/>
            </a:br>
            <a:r>
              <a:rPr lang="en-US" err="1"/>
              <a:t>scing</a:t>
            </a:r>
            <a:r>
              <a:rPr lang="en-US"/>
              <a:t> </a:t>
            </a:r>
            <a:r>
              <a:rPr lang="en-US" err="1"/>
              <a:t>elit</a:t>
            </a:r>
            <a:r>
              <a:rPr lang="en-US"/>
              <a:t> </a:t>
            </a:r>
            <a:r>
              <a:rPr lang="en-US" err="1"/>
              <a:t>aenean</a:t>
            </a:r>
            <a:r>
              <a:rPr lang="en-US"/>
              <a:t> </a:t>
            </a:r>
            <a:r>
              <a:rPr lang="en-US" err="1"/>
              <a:t>massa</a:t>
            </a:r>
            <a:r>
              <a:rPr lang="en-US"/>
              <a:t>.</a:t>
            </a:r>
            <a:br>
              <a:rPr lang="en-US"/>
            </a:br>
            <a:r>
              <a:rPr lang="en-US"/>
              <a:t>Cum </a:t>
            </a:r>
            <a:r>
              <a:rPr lang="en-US" err="1"/>
              <a:t>sociis</a:t>
            </a:r>
            <a:r>
              <a:rPr lang="en-US"/>
              <a:t> </a:t>
            </a:r>
            <a:r>
              <a:rPr lang="en-US" err="1"/>
              <a:t>natoque</a:t>
            </a:r>
            <a:r>
              <a:rPr lang="en-US"/>
              <a:t>.</a:t>
            </a: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9" baseline="0">
                <a:solidFill>
                  <a:schemeClr val="bg1"/>
                </a:solidFill>
              </a:defRPr>
            </a:lvl1pPr>
            <a:lvl2pPr marL="0" indent="0">
              <a:lnSpc>
                <a:spcPts val="1765"/>
              </a:lnSpc>
              <a:spcBef>
                <a:spcPts val="1176"/>
              </a:spcBef>
              <a:buNone/>
              <a:defRPr sz="1569"/>
            </a:lvl2pPr>
            <a:lvl3pPr marL="0" indent="0">
              <a:lnSpc>
                <a:spcPts val="1765"/>
              </a:lnSpc>
              <a:spcBef>
                <a:spcPts val="1176"/>
              </a:spcBef>
              <a:buNone/>
              <a:defRPr sz="1569"/>
            </a:lvl3pPr>
            <a:lvl4pPr marL="0" indent="0">
              <a:lnSpc>
                <a:spcPts val="1765"/>
              </a:lnSpc>
              <a:spcBef>
                <a:spcPts val="1176"/>
              </a:spcBef>
              <a:buNone/>
              <a:defRPr sz="1569"/>
            </a:lvl4pPr>
            <a:lvl5pPr marL="0" indent="0">
              <a:lnSpc>
                <a:spcPts val="1765"/>
              </a:lnSpc>
              <a:spcBef>
                <a:spcPts val="1176"/>
              </a:spcBef>
              <a:buNone/>
              <a:defRPr sz="1569"/>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Nunc</a:t>
            </a:r>
            <a:r>
              <a:rPr lang="en-US"/>
              <a:t> et </a:t>
            </a:r>
            <a:r>
              <a:rPr lang="en-US" err="1"/>
              <a:t>sagittis</a:t>
            </a:r>
            <a:r>
              <a:rPr lang="en-US"/>
              <a:t> ligula, non </a:t>
            </a:r>
            <a:r>
              <a:rPr lang="en-US" err="1"/>
              <a:t>laoreet</a:t>
            </a:r>
            <a:r>
              <a:rPr lang="en-US"/>
              <a:t> </a:t>
            </a:r>
            <a:r>
              <a:rPr lang="en-US" err="1"/>
              <a:t>urna</a:t>
            </a:r>
            <a:r>
              <a:rPr lang="en-US"/>
              <a:t>. </a:t>
            </a:r>
            <a:r>
              <a:rPr lang="en-US" err="1"/>
              <a:t>Aenean</a:t>
            </a:r>
            <a:r>
              <a:rPr lang="en-US"/>
              <a:t> </a:t>
            </a:r>
            <a:r>
              <a:rPr lang="en-US" err="1"/>
              <a:t>porttitor</a:t>
            </a:r>
            <a:r>
              <a:rPr lang="en-US"/>
              <a:t> </a:t>
            </a:r>
            <a:r>
              <a:rPr lang="en-US" err="1"/>
              <a:t>pulvinar</a:t>
            </a:r>
            <a:r>
              <a:rPr lang="en-US"/>
              <a:t> lorem, </a:t>
            </a:r>
            <a:r>
              <a:rPr lang="en-US" err="1"/>
              <a:t>eu</a:t>
            </a:r>
            <a:r>
              <a:rPr lang="en-US"/>
              <a:t> </a:t>
            </a:r>
            <a:r>
              <a:rPr lang="en-US" err="1"/>
              <a:t>accumsan</a:t>
            </a:r>
            <a:r>
              <a:rPr lang="en-US"/>
              <a:t> </a:t>
            </a:r>
            <a:r>
              <a:rPr lang="en-US" err="1"/>
              <a:t>purus</a:t>
            </a:r>
            <a:r>
              <a:rPr lang="en-US"/>
              <a:t> </a:t>
            </a:r>
            <a:r>
              <a:rPr lang="en-US" err="1"/>
              <a:t>mattis</a:t>
            </a:r>
            <a:r>
              <a:rPr lang="en-US"/>
              <a:t> </a:t>
            </a:r>
            <a:r>
              <a:rPr lang="en-US" err="1"/>
              <a:t>nec</a:t>
            </a:r>
            <a:r>
              <a:rPr lang="en-US"/>
              <a:t>. </a:t>
            </a:r>
            <a:r>
              <a:rPr lang="en-US" err="1"/>
              <a:t>Suspendisse</a:t>
            </a:r>
            <a:r>
              <a:rPr lang="en-US"/>
              <a:t> </a:t>
            </a:r>
            <a:r>
              <a:rPr lang="en-US" err="1"/>
              <a:t>eu</a:t>
            </a:r>
            <a:r>
              <a:rPr lang="en-US"/>
              <a:t> </a:t>
            </a:r>
            <a:r>
              <a:rPr lang="en-US" err="1"/>
              <a:t>justo</a:t>
            </a:r>
            <a:r>
              <a:rPr lang="en-US"/>
              <a:t> tempus, </a:t>
            </a:r>
            <a:r>
              <a:rPr lang="en-US" err="1"/>
              <a:t>volutpat</a:t>
            </a:r>
            <a:r>
              <a:rPr lang="en-US"/>
              <a:t> </a:t>
            </a:r>
            <a:r>
              <a:rPr lang="en-US" err="1"/>
              <a:t>velit</a:t>
            </a:r>
            <a:r>
              <a:rPr lang="en-US"/>
              <a:t> </a:t>
            </a:r>
            <a:r>
              <a:rPr lang="en-US" err="1"/>
              <a:t>ut</a:t>
            </a:r>
            <a:r>
              <a:rPr lang="en-US"/>
              <a:t>, </a:t>
            </a:r>
            <a:r>
              <a:rPr lang="en-US" err="1"/>
              <a:t>eleifend</a:t>
            </a:r>
            <a:r>
              <a:rPr lang="en-US"/>
              <a:t> </a:t>
            </a:r>
            <a:r>
              <a:rPr lang="en-US" err="1"/>
              <a:t>velit</a:t>
            </a:r>
            <a:r>
              <a:rPr lang="en-US"/>
              <a:t>. </a:t>
            </a:r>
          </a:p>
          <a:p>
            <a:pPr lvl="0"/>
            <a:r>
              <a:rPr lang="en-US"/>
              <a:t>Cum </a:t>
            </a:r>
            <a:r>
              <a:rPr lang="en-US" err="1"/>
              <a:t>sociis</a:t>
            </a:r>
            <a:r>
              <a:rPr lang="en-US"/>
              <a:t> </a:t>
            </a:r>
            <a:r>
              <a:rPr lang="en-US" err="1"/>
              <a:t>natoque</a:t>
            </a:r>
            <a:r>
              <a:rPr lang="en-US"/>
              <a:t> </a:t>
            </a:r>
            <a:r>
              <a:rPr lang="en-US" err="1"/>
              <a:t>penatibus</a:t>
            </a:r>
            <a:r>
              <a:rPr lang="en-US"/>
              <a:t> et </a:t>
            </a:r>
            <a:r>
              <a:rPr lang="en-US" err="1"/>
              <a:t>magnis</a:t>
            </a:r>
            <a:r>
              <a:rPr lang="en-US"/>
              <a:t> dis parturient </a:t>
            </a:r>
            <a:r>
              <a:rPr lang="en-US" err="1"/>
              <a:t>montes</a:t>
            </a:r>
            <a:r>
              <a:rPr lang="en-US"/>
              <a:t>, </a:t>
            </a:r>
            <a:r>
              <a:rPr lang="en-US" err="1"/>
              <a:t>nascetur</a:t>
            </a:r>
            <a:r>
              <a:rPr lang="en-US"/>
              <a:t> </a:t>
            </a:r>
            <a:r>
              <a:rPr lang="en-US" err="1"/>
              <a:t>ridiculus</a:t>
            </a:r>
            <a:r>
              <a:rPr lang="en-US"/>
              <a:t> mus. </a:t>
            </a:r>
            <a:r>
              <a:rPr lang="en-US" err="1"/>
              <a:t>Nullam</a:t>
            </a:r>
            <a:r>
              <a:rPr lang="en-US"/>
              <a:t> tempus lorem </a:t>
            </a:r>
            <a:r>
              <a:rPr lang="en-US" err="1"/>
              <a:t>justo</a:t>
            </a:r>
            <a:r>
              <a:rPr lang="en-US"/>
              <a:t>, ac </a:t>
            </a:r>
            <a:r>
              <a:rPr lang="en-US" err="1"/>
              <a:t>placerat</a:t>
            </a:r>
            <a:r>
              <a:rPr lang="en-US"/>
              <a:t> </a:t>
            </a:r>
            <a:r>
              <a:rPr lang="en-US" err="1"/>
              <a:t>neque</a:t>
            </a:r>
            <a:r>
              <a:rPr lang="en-US"/>
              <a:t> </a:t>
            </a:r>
            <a:r>
              <a:rPr lang="en-US" err="1"/>
              <a:t>molestie</a:t>
            </a:r>
            <a:r>
              <a:rPr lang="en-US"/>
              <a:t> </a:t>
            </a:r>
            <a:r>
              <a:rPr lang="en-US" err="1"/>
              <a:t>ut.</a:t>
            </a:r>
            <a:r>
              <a:rPr lang="en-US"/>
              <a:t> </a:t>
            </a:r>
          </a:p>
        </p:txBody>
      </p:sp>
    </p:spTree>
    <p:extLst>
      <p:ext uri="{BB962C8B-B14F-4D97-AF65-F5344CB8AC3E}">
        <p14:creationId xmlns:p14="http://schemas.microsoft.com/office/powerpoint/2010/main" val="274824345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1075884"/>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Tree>
    <p:extLst>
      <p:ext uri="{BB962C8B-B14F-4D97-AF65-F5344CB8AC3E}">
        <p14:creationId xmlns:p14="http://schemas.microsoft.com/office/powerpoint/2010/main" val="849421829"/>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107537"/>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460527" y="2957826"/>
            <a:ext cx="3223860" cy="690695"/>
          </a:xfrm>
          <a:prstGeom prst="rect">
            <a:avLst/>
          </a:prstGeom>
        </p:spPr>
      </p:pic>
    </p:spTree>
    <p:extLst>
      <p:ext uri="{BB962C8B-B14F-4D97-AF65-F5344CB8AC3E}">
        <p14:creationId xmlns:p14="http://schemas.microsoft.com/office/powerpoint/2010/main" val="4185816998"/>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5128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99091"/>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61648" y="6566925"/>
            <a:ext cx="34687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419"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293114644"/>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B43E-A308-4918-AF02-57780D258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4BBAB-9630-449C-B53F-7B506EAAAB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AD07D-D89B-4C18-94F2-B651222B31AF}"/>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61132D99-DA74-4373-8B66-959BAF91E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FB2D3-F751-4544-8B38-A45C61553492}"/>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3715490147"/>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F8B6-1845-4CD2-874C-6D7A4B6D7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83FA4-B675-4E84-8B9F-E2B9C8DF5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925845-6E6C-4F9B-810C-85BA160B08E8}"/>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653F44DF-1DBB-4B15-A10D-7AAECB3FF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CC72B-8A1B-4176-A347-9BC2BD4A6949}"/>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744046552"/>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CF4C-6274-4C2B-B472-C2241B8F8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519E9-A647-4068-9399-013E8CA37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5812B-C918-4F87-A430-AFA90D23A1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174AA4-0A18-4988-9A03-267B9947E0A7}"/>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6" name="Footer Placeholder 5">
            <a:extLst>
              <a:ext uri="{FF2B5EF4-FFF2-40B4-BE49-F238E27FC236}">
                <a16:creationId xmlns:a16="http://schemas.microsoft.com/office/drawing/2014/main" id="{1F03442B-E84E-4307-8FEE-1DDFAA7D9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0CE9E-EFA4-4B50-9AD5-7A03A05F779E}"/>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1693632083"/>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2EA5-ACC5-472F-B2E4-E21D3B9270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0EE21-B95D-43E5-9880-5716EBE62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30AF13-B566-4328-8298-DB6DB84672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F2C76-7B84-45A4-AD5C-12E18642A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D7A7C7-76A2-4FBB-82BD-BA62635AF5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22CDA-DCF1-4738-B2BE-B046BB98D2D8}"/>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8" name="Footer Placeholder 7">
            <a:extLst>
              <a:ext uri="{FF2B5EF4-FFF2-40B4-BE49-F238E27FC236}">
                <a16:creationId xmlns:a16="http://schemas.microsoft.com/office/drawing/2014/main" id="{13BE9DA5-7902-4BFA-A786-301BB3A8F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52E5FA-9B3D-46D6-804B-073507D2522F}"/>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3221803745"/>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56C9-20C0-4096-B5DF-4B2182E21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09AA85-0EEC-4494-85AB-BB976F114ED5}"/>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4" name="Footer Placeholder 3">
            <a:extLst>
              <a:ext uri="{FF2B5EF4-FFF2-40B4-BE49-F238E27FC236}">
                <a16:creationId xmlns:a16="http://schemas.microsoft.com/office/drawing/2014/main" id="{B6DC1857-78B2-4F2D-A23E-412968846F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0727A0-BF01-4E01-8A43-2DD749B5F438}"/>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960713377"/>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07DD-7B97-49A4-92E8-728F93724870}"/>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3" name="Footer Placeholder 2">
            <a:extLst>
              <a:ext uri="{FF2B5EF4-FFF2-40B4-BE49-F238E27FC236}">
                <a16:creationId xmlns:a16="http://schemas.microsoft.com/office/drawing/2014/main" id="{9A9ABC0B-85ED-4D23-8C97-091B7CAEBC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A41BD-6C52-4761-A0AC-6B3D159D5921}"/>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143808452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0EB4-A82B-4C52-98C5-F74E54B3A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B6012B-5C73-4354-82ED-2482195BB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01A7F-C7F9-4438-8706-50D12A7C8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D88DD8-8AD6-46B6-8E57-B035BFA76A2C}"/>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6" name="Footer Placeholder 5">
            <a:extLst>
              <a:ext uri="{FF2B5EF4-FFF2-40B4-BE49-F238E27FC236}">
                <a16:creationId xmlns:a16="http://schemas.microsoft.com/office/drawing/2014/main" id="{4D47A29F-B0FF-41B6-9C36-EEA95344A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D8ADA-14E6-4353-B56A-7EAEADB11476}"/>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2098201074"/>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5388-666C-4461-ACCF-B1B16C49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2838A-91E1-4932-9451-737533744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1A6CC0-B4BE-4F11-BD23-AE51C0FB4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9747B-B27B-4F31-9A21-D4A8D254C647}"/>
              </a:ext>
            </a:extLst>
          </p:cNvPr>
          <p:cNvSpPr>
            <a:spLocks noGrp="1"/>
          </p:cNvSpPr>
          <p:nvPr>
            <p:ph type="dt" sz="half" idx="10"/>
          </p:nvPr>
        </p:nvSpPr>
        <p:spPr/>
        <p:txBody>
          <a:bodyPr/>
          <a:lstStyle/>
          <a:p>
            <a:fld id="{ED3D9F69-1B5D-4C4D-A888-BD7CBB061386}" type="datetimeFigureOut">
              <a:rPr lang="en-US" smtClean="0"/>
              <a:t>9/25/18</a:t>
            </a:fld>
            <a:endParaRPr lang="en-US"/>
          </a:p>
        </p:txBody>
      </p:sp>
      <p:sp>
        <p:nvSpPr>
          <p:cNvPr id="6" name="Footer Placeholder 5">
            <a:extLst>
              <a:ext uri="{FF2B5EF4-FFF2-40B4-BE49-F238E27FC236}">
                <a16:creationId xmlns:a16="http://schemas.microsoft.com/office/drawing/2014/main" id="{7E3C3948-91CA-4BE7-A77A-1A8346390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8E8C3-B849-4FE8-957A-4A5B31F391BC}"/>
              </a:ext>
            </a:extLst>
          </p:cNvPr>
          <p:cNvSpPr>
            <a:spLocks noGrp="1"/>
          </p:cNvSpPr>
          <p:nvPr>
            <p:ph type="sldNum" sz="quarter" idx="12"/>
          </p:nvPr>
        </p:nvSpPr>
        <p:spPr/>
        <p:txBody>
          <a:bodyPr/>
          <a:lstStyle/>
          <a:p>
            <a:fld id="{3D88CC6E-B364-4EAF-AEA4-5BFC05CFAC16}" type="slidenum">
              <a:rPr lang="en-US" smtClean="0"/>
              <a:t>‹#›</a:t>
            </a:fld>
            <a:endParaRPr lang="en-US"/>
          </a:p>
        </p:txBody>
      </p:sp>
    </p:spTree>
    <p:extLst>
      <p:ext uri="{BB962C8B-B14F-4D97-AF65-F5344CB8AC3E}">
        <p14:creationId xmlns:p14="http://schemas.microsoft.com/office/powerpoint/2010/main" val="3622934185"/>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0996A-6EF8-4DDE-8FA9-2FA6A2DAA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82FEBD-A432-4877-8674-B15DDD56E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587BA-3E06-48DD-BA9F-B0472F06E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D9F69-1B5D-4C4D-A888-BD7CBB061386}" type="datetimeFigureOut">
              <a:rPr lang="en-US" smtClean="0"/>
              <a:t>9/25/18</a:t>
            </a:fld>
            <a:endParaRPr lang="en-US"/>
          </a:p>
        </p:txBody>
      </p:sp>
      <p:sp>
        <p:nvSpPr>
          <p:cNvPr id="5" name="Footer Placeholder 4">
            <a:extLst>
              <a:ext uri="{FF2B5EF4-FFF2-40B4-BE49-F238E27FC236}">
                <a16:creationId xmlns:a16="http://schemas.microsoft.com/office/drawing/2014/main" id="{21300BEA-A1DE-4AA1-B552-FA3C81E40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1866ED-6E28-49BE-8E39-D91479A18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CC6E-B364-4EAF-AEA4-5BFC05CFAC16}" type="slidenum">
              <a:rPr lang="en-US" smtClean="0"/>
              <a:t>‹#›</a:t>
            </a:fld>
            <a:endParaRPr lang="en-US"/>
          </a:p>
        </p:txBody>
      </p:sp>
    </p:spTree>
    <p:extLst>
      <p:ext uri="{BB962C8B-B14F-4D97-AF65-F5344CB8AC3E}">
        <p14:creationId xmlns:p14="http://schemas.microsoft.com/office/powerpoint/2010/main" val="134361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6"/>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0" cy="2052031"/>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7825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xStyles>
    <p:titleStyle>
      <a:lvl1pPr algn="l" defTabSz="914410" rtl="0" eaLnBrk="1" latinLnBrk="0" hangingPunct="1">
        <a:lnSpc>
          <a:spcPct val="90000"/>
        </a:lnSpc>
        <a:spcBef>
          <a:spcPct val="0"/>
        </a:spcBef>
        <a:buNone/>
        <a:defRPr lang="en-US" sz="5293" b="0" kern="1200" cap="none" spc="-100" baseline="0" dirty="0" smtClean="0">
          <a:ln w="3175">
            <a:noFill/>
          </a:ln>
          <a:solidFill>
            <a:schemeClr val="tx2"/>
          </a:solidFill>
          <a:effectLst/>
          <a:latin typeface="+mj-lt"/>
          <a:ea typeface="+mn-ea"/>
          <a:cs typeface="Segoe UI" pitchFamily="34" charset="0"/>
        </a:defRPr>
      </a:lvl1pPr>
    </p:titleStyle>
    <p:bodyStyle>
      <a:lvl1pPr marL="336162" marR="0" indent="-336162" algn="l" defTabSz="914410" rtl="0" eaLnBrk="1" fontAlgn="auto" latinLnBrk="0" hangingPunct="1">
        <a:lnSpc>
          <a:spcPct val="90000"/>
        </a:lnSpc>
        <a:spcBef>
          <a:spcPct val="20000"/>
        </a:spcBef>
        <a:spcAft>
          <a:spcPts val="0"/>
        </a:spcAft>
        <a:buClrTx/>
        <a:buSzPct val="90000"/>
        <a:buFont typeface="Arial" pitchFamily="34" charset="0"/>
        <a:buChar char="•"/>
        <a:tabLst/>
        <a:defRPr sz="3923" kern="1200" spc="0" baseline="0">
          <a:solidFill>
            <a:schemeClr val="tx2"/>
          </a:solidFill>
          <a:latin typeface="+mj-lt"/>
          <a:ea typeface="+mn-ea"/>
          <a:cs typeface="+mn-cs"/>
        </a:defRPr>
      </a:lvl1pPr>
      <a:lvl2pPr marL="572719" marR="0" indent="-236557" algn="l" defTabSz="91441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76" marR="0" indent="-224108" algn="l" defTabSz="91441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81" marR="0" indent="-224108" algn="l" defTabSz="9144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89" marR="0" indent="-224108" algn="l" defTabSz="9144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626" indent="-228604" algn="l" defTabSz="91441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835" indent="-228604" algn="l" defTabSz="91441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038" indent="-228604" algn="l" defTabSz="91441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246" indent="-228604" algn="l" defTabSz="914410"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10" rtl="0" eaLnBrk="1" latinLnBrk="0" hangingPunct="1">
        <a:defRPr sz="1765" kern="1200">
          <a:solidFill>
            <a:schemeClr val="tx1"/>
          </a:solidFill>
          <a:latin typeface="+mn-lt"/>
          <a:ea typeface="+mn-ea"/>
          <a:cs typeface="+mn-cs"/>
        </a:defRPr>
      </a:lvl1pPr>
      <a:lvl2pPr marL="457205" algn="l" defTabSz="914410" rtl="0" eaLnBrk="1" latinLnBrk="0" hangingPunct="1">
        <a:defRPr sz="1765" kern="1200">
          <a:solidFill>
            <a:schemeClr val="tx1"/>
          </a:solidFill>
          <a:latin typeface="+mn-lt"/>
          <a:ea typeface="+mn-ea"/>
          <a:cs typeface="+mn-cs"/>
        </a:defRPr>
      </a:lvl2pPr>
      <a:lvl3pPr marL="914410" algn="l" defTabSz="914410" rtl="0" eaLnBrk="1" latinLnBrk="0" hangingPunct="1">
        <a:defRPr sz="1765" kern="1200">
          <a:solidFill>
            <a:schemeClr val="tx1"/>
          </a:solidFill>
          <a:latin typeface="+mn-lt"/>
          <a:ea typeface="+mn-ea"/>
          <a:cs typeface="+mn-cs"/>
        </a:defRPr>
      </a:lvl3pPr>
      <a:lvl4pPr marL="1371616" algn="l" defTabSz="914410" rtl="0" eaLnBrk="1" latinLnBrk="0" hangingPunct="1">
        <a:defRPr sz="1765" kern="1200">
          <a:solidFill>
            <a:schemeClr val="tx1"/>
          </a:solidFill>
          <a:latin typeface="+mn-lt"/>
          <a:ea typeface="+mn-ea"/>
          <a:cs typeface="+mn-cs"/>
        </a:defRPr>
      </a:lvl4pPr>
      <a:lvl5pPr marL="1828820" algn="l" defTabSz="914410" rtl="0" eaLnBrk="1" latinLnBrk="0" hangingPunct="1">
        <a:defRPr sz="1765" kern="1200">
          <a:solidFill>
            <a:schemeClr val="tx1"/>
          </a:solidFill>
          <a:latin typeface="+mn-lt"/>
          <a:ea typeface="+mn-ea"/>
          <a:cs typeface="+mn-cs"/>
        </a:defRPr>
      </a:lvl5pPr>
      <a:lvl6pPr marL="2286028" algn="l" defTabSz="914410" rtl="0" eaLnBrk="1" latinLnBrk="0" hangingPunct="1">
        <a:defRPr sz="1765" kern="1200">
          <a:solidFill>
            <a:schemeClr val="tx1"/>
          </a:solidFill>
          <a:latin typeface="+mn-lt"/>
          <a:ea typeface="+mn-ea"/>
          <a:cs typeface="+mn-cs"/>
        </a:defRPr>
      </a:lvl6pPr>
      <a:lvl7pPr marL="2743230" algn="l" defTabSz="914410" rtl="0" eaLnBrk="1" latinLnBrk="0" hangingPunct="1">
        <a:defRPr sz="1765" kern="1200">
          <a:solidFill>
            <a:schemeClr val="tx1"/>
          </a:solidFill>
          <a:latin typeface="+mn-lt"/>
          <a:ea typeface="+mn-ea"/>
          <a:cs typeface="+mn-cs"/>
        </a:defRPr>
      </a:lvl7pPr>
      <a:lvl8pPr marL="3200437" algn="l" defTabSz="914410" rtl="0" eaLnBrk="1" latinLnBrk="0" hangingPunct="1">
        <a:defRPr sz="1765" kern="1200">
          <a:solidFill>
            <a:schemeClr val="tx1"/>
          </a:solidFill>
          <a:latin typeface="+mn-lt"/>
          <a:ea typeface="+mn-ea"/>
          <a:cs typeface="+mn-cs"/>
        </a:defRPr>
      </a:lvl8pPr>
      <a:lvl9pPr marL="3657642" algn="l" defTabSz="914410"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793631"/>
            <a:ext cx="11816742" cy="4327338"/>
          </a:xfrm>
        </p:spPr>
        <p:txBody>
          <a:bodyPr/>
          <a:lstStyle/>
          <a:p>
            <a:pPr lvl="0">
              <a:spcAft>
                <a:spcPts val="1200"/>
              </a:spcAft>
            </a:pPr>
            <a:r>
              <a:rPr lang="en-US" sz="2000" u="sng" dirty="0"/>
              <a:t>Determine Your Team Language </a:t>
            </a:r>
            <a:r>
              <a:rPr lang="en-US" sz="2000" dirty="0"/>
              <a:t>for the app and services.  These can be the same or different depending on the skills of the team (i.e. ASP.NET Core Web app and Node.js API Service).  </a:t>
            </a:r>
          </a:p>
          <a:p>
            <a:pPr lvl="0">
              <a:spcAft>
                <a:spcPts val="1200"/>
              </a:spcAft>
            </a:pPr>
            <a:r>
              <a:rPr lang="en-US" sz="2000" u="sng" dirty="0"/>
              <a:t>Determine Your Team Coding IDE </a:t>
            </a:r>
            <a:r>
              <a:rPr lang="en-US" sz="2000" dirty="0"/>
              <a:t>– Visual Studio Code, Visual Studio Enterprise, </a:t>
            </a:r>
            <a:r>
              <a:rPr lang="en-US" sz="2000" i="1" dirty="0"/>
              <a:t>others?</a:t>
            </a:r>
            <a:endParaRPr lang="en-US" sz="2000" dirty="0"/>
          </a:p>
          <a:p>
            <a:pPr lvl="0">
              <a:spcAft>
                <a:spcPts val="1200"/>
              </a:spcAft>
            </a:pPr>
            <a:r>
              <a:rPr lang="en-US" sz="2000" u="sng" dirty="0"/>
              <a:t>Install Git </a:t>
            </a:r>
            <a:r>
              <a:rPr lang="en-US" sz="2000" dirty="0"/>
              <a:t>– allows for working with Git repos locally on your machine as well as in VSTS. </a:t>
            </a:r>
            <a:r>
              <a:rPr lang="en-US" sz="2000" u="sng" dirty="0">
                <a:hlinkClick r:id="rId3"/>
              </a:rPr>
              <a:t>https://gitscm.com/downloads</a:t>
            </a:r>
            <a:r>
              <a:rPr lang="en-US" sz="2000" dirty="0"/>
              <a:t> </a:t>
            </a:r>
          </a:p>
          <a:p>
            <a:pPr lvl="0"/>
            <a:r>
              <a:rPr lang="en-US" sz="2000" u="sng" dirty="0"/>
              <a:t>Review Your Teams Azure DevOps </a:t>
            </a:r>
            <a:r>
              <a:rPr lang="en-US" sz="2000" dirty="0"/>
              <a:t>(formerly VSTS) project VSTS Project for Each </a:t>
            </a:r>
            <a:r>
              <a:rPr lang="en-US" sz="2000" dirty="0" err="1"/>
              <a:t>AppDev</a:t>
            </a:r>
            <a:r>
              <a:rPr lang="en-US" sz="2000" dirty="0"/>
              <a:t> Hack team.</a:t>
            </a:r>
          </a:p>
          <a:p>
            <a:pPr lvl="1"/>
            <a:r>
              <a:rPr lang="en-US" sz="2000" dirty="0"/>
              <a:t>Project Structure – each App Dev team has an Azure DevOps (formally VSTS) project pre-provisioned with all tasks required for each challenge, just not how they should be accomplished. </a:t>
            </a:r>
          </a:p>
          <a:p>
            <a:pPr lvl="1">
              <a:spcAft>
                <a:spcPts val="1200"/>
              </a:spcAft>
            </a:pPr>
            <a:r>
              <a:rPr lang="en-US" sz="2000" dirty="0"/>
              <a:t>Under this project structure, you may organize your code repo as you see fit to complete the challenges and successfully work together.</a:t>
            </a:r>
          </a:p>
          <a:p>
            <a:pPr lvl="0"/>
            <a:r>
              <a:rPr lang="en-US" sz="2000" u="sng" dirty="0"/>
              <a:t>Determine Azure Subscription </a:t>
            </a:r>
            <a:r>
              <a:rPr lang="en-US" sz="2000" dirty="0"/>
              <a:t>you will use for deployment</a:t>
            </a:r>
          </a:p>
        </p:txBody>
      </p:sp>
      <p:sp>
        <p:nvSpPr>
          <p:cNvPr id="3" name="Title 2"/>
          <p:cNvSpPr>
            <a:spLocks noGrp="1"/>
          </p:cNvSpPr>
          <p:nvPr>
            <p:ph type="title"/>
          </p:nvPr>
        </p:nvSpPr>
        <p:spPr/>
        <p:txBody>
          <a:bodyPr/>
          <a:lstStyle/>
          <a:p>
            <a:r>
              <a:rPr lang="en-US"/>
              <a:t>Challenge #0</a:t>
            </a:r>
            <a:br>
              <a:rPr lang="en-US"/>
            </a:br>
            <a:r>
              <a:rPr lang="en-US" sz="3600">
                <a:solidFill>
                  <a:srgbClr val="0078D7"/>
                </a:solidFill>
              </a:rPr>
              <a:t>Get your machines ready!</a:t>
            </a:r>
            <a:endParaRPr lang="en-US">
              <a:solidFill>
                <a:srgbClr val="0078D7"/>
              </a:solidFill>
            </a:endParaRPr>
          </a:p>
        </p:txBody>
      </p:sp>
    </p:spTree>
    <p:extLst>
      <p:ext uri="{BB962C8B-B14F-4D97-AF65-F5344CB8AC3E}">
        <p14:creationId xmlns:p14="http://schemas.microsoft.com/office/powerpoint/2010/main" val="2029597426"/>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2752E-5051-4017-B0EC-A10E2E782C2D}"/>
              </a:ext>
            </a:extLst>
          </p:cNvPr>
          <p:cNvPicPr>
            <a:picLocks noChangeAspect="1"/>
          </p:cNvPicPr>
          <p:nvPr/>
        </p:nvPicPr>
        <p:blipFill>
          <a:blip r:embed="rId2"/>
          <a:stretch>
            <a:fillRect/>
          </a:stretch>
        </p:blipFill>
        <p:spPr>
          <a:xfrm>
            <a:off x="95861" y="0"/>
            <a:ext cx="12000278" cy="6858000"/>
          </a:xfrm>
          <a:prstGeom prst="rect">
            <a:avLst/>
          </a:prstGeom>
        </p:spPr>
      </p:pic>
      <p:sp>
        <p:nvSpPr>
          <p:cNvPr id="7" name="Rectangle: Rounded Corners 6">
            <a:extLst>
              <a:ext uri="{FF2B5EF4-FFF2-40B4-BE49-F238E27FC236}">
                <a16:creationId xmlns:a16="http://schemas.microsoft.com/office/drawing/2014/main" id="{EA0CB548-7BC9-460E-AC9B-94DD31AB59C3}"/>
              </a:ext>
            </a:extLst>
          </p:cNvPr>
          <p:cNvSpPr/>
          <p:nvPr/>
        </p:nvSpPr>
        <p:spPr>
          <a:xfrm>
            <a:off x="887105" y="1856095"/>
            <a:ext cx="3207224" cy="771099"/>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Only one person per team!</a:t>
            </a:r>
          </a:p>
          <a:p>
            <a:pPr algn="ctr"/>
            <a:r>
              <a:rPr lang="en-US" dirty="0"/>
              <a:t>https://aka.ms/dtaHacks</a:t>
            </a:r>
          </a:p>
        </p:txBody>
      </p:sp>
      <p:sp>
        <p:nvSpPr>
          <p:cNvPr id="6" name="Oval 5">
            <a:extLst>
              <a:ext uri="{FF2B5EF4-FFF2-40B4-BE49-F238E27FC236}">
                <a16:creationId xmlns:a16="http://schemas.microsoft.com/office/drawing/2014/main" id="{7B1BE59B-70BA-4100-912A-4411E54DF17A}"/>
              </a:ext>
            </a:extLst>
          </p:cNvPr>
          <p:cNvSpPr/>
          <p:nvPr/>
        </p:nvSpPr>
        <p:spPr>
          <a:xfrm>
            <a:off x="655092" y="1596788"/>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cxnSp>
        <p:nvCxnSpPr>
          <p:cNvPr id="9" name="Straight Arrow Connector 8">
            <a:extLst>
              <a:ext uri="{FF2B5EF4-FFF2-40B4-BE49-F238E27FC236}">
                <a16:creationId xmlns:a16="http://schemas.microsoft.com/office/drawing/2014/main" id="{A2138660-959A-48C0-8A08-66AF4B0C1827}"/>
              </a:ext>
            </a:extLst>
          </p:cNvPr>
          <p:cNvCxnSpPr>
            <a:cxnSpLocks/>
            <a:stCxn id="6" idx="7"/>
          </p:cNvCxnSpPr>
          <p:nvPr/>
        </p:nvCxnSpPr>
        <p:spPr>
          <a:xfrm flipV="1">
            <a:off x="1126881" y="634178"/>
            <a:ext cx="1241006" cy="103855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609B34C-6FCC-48C2-8C28-75C1E28D1275}"/>
              </a:ext>
            </a:extLst>
          </p:cNvPr>
          <p:cNvSpPr/>
          <p:nvPr/>
        </p:nvSpPr>
        <p:spPr>
          <a:xfrm>
            <a:off x="2943365" y="4560627"/>
            <a:ext cx="3948753" cy="771099"/>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don’t have one, sign up using your @Microsoft.com credentials</a:t>
            </a:r>
          </a:p>
        </p:txBody>
      </p:sp>
      <p:sp>
        <p:nvSpPr>
          <p:cNvPr id="12" name="Oval 11">
            <a:extLst>
              <a:ext uri="{FF2B5EF4-FFF2-40B4-BE49-F238E27FC236}">
                <a16:creationId xmlns:a16="http://schemas.microsoft.com/office/drawing/2014/main" id="{6D92266E-8DCD-4A21-9968-335DC5ABB3B8}"/>
              </a:ext>
            </a:extLst>
          </p:cNvPr>
          <p:cNvSpPr/>
          <p:nvPr/>
        </p:nvSpPr>
        <p:spPr>
          <a:xfrm>
            <a:off x="6615750" y="5072419"/>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cxnSp>
        <p:nvCxnSpPr>
          <p:cNvPr id="13" name="Straight Arrow Connector 12">
            <a:extLst>
              <a:ext uri="{FF2B5EF4-FFF2-40B4-BE49-F238E27FC236}">
                <a16:creationId xmlns:a16="http://schemas.microsoft.com/office/drawing/2014/main" id="{9CDA7110-DD82-474A-9F05-3475FA5231A9}"/>
              </a:ext>
            </a:extLst>
          </p:cNvPr>
          <p:cNvCxnSpPr>
            <a:cxnSpLocks/>
          </p:cNvCxnSpPr>
          <p:nvPr/>
        </p:nvCxnSpPr>
        <p:spPr>
          <a:xfrm flipV="1">
            <a:off x="7168485" y="4960962"/>
            <a:ext cx="1354542" cy="37076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A19187-C2E9-4EF2-BD88-EA7A5FEE2A16}"/>
              </a:ext>
            </a:extLst>
          </p:cNvPr>
          <p:cNvSpPr/>
          <p:nvPr/>
        </p:nvSpPr>
        <p:spPr>
          <a:xfrm>
            <a:off x="10058400" y="2910386"/>
            <a:ext cx="1533101" cy="51861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Sign-in</a:t>
            </a:r>
          </a:p>
        </p:txBody>
      </p:sp>
      <p:sp>
        <p:nvSpPr>
          <p:cNvPr id="18" name="Oval 17">
            <a:extLst>
              <a:ext uri="{FF2B5EF4-FFF2-40B4-BE49-F238E27FC236}">
                <a16:creationId xmlns:a16="http://schemas.microsoft.com/office/drawing/2014/main" id="{7D628BEB-E96A-4B76-B8F2-6EE5030640A0}"/>
              </a:ext>
            </a:extLst>
          </p:cNvPr>
          <p:cNvSpPr/>
          <p:nvPr/>
        </p:nvSpPr>
        <p:spPr>
          <a:xfrm>
            <a:off x="9782032" y="3169693"/>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19" name="Straight Arrow Connector 18">
            <a:extLst>
              <a:ext uri="{FF2B5EF4-FFF2-40B4-BE49-F238E27FC236}">
                <a16:creationId xmlns:a16="http://schemas.microsoft.com/office/drawing/2014/main" id="{FB78B0FD-B394-447D-B7B6-39186E19552C}"/>
              </a:ext>
            </a:extLst>
          </p:cNvPr>
          <p:cNvCxnSpPr>
            <a:cxnSpLocks/>
            <a:stCxn id="18" idx="3"/>
          </p:cNvCxnSpPr>
          <p:nvPr/>
        </p:nvCxnSpPr>
        <p:spPr>
          <a:xfrm flipH="1">
            <a:off x="9451075" y="3612358"/>
            <a:ext cx="411903" cy="33525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682861"/>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B07F91-562E-4E44-B53E-4E7D0CD28902}"/>
              </a:ext>
            </a:extLst>
          </p:cNvPr>
          <p:cNvPicPr>
            <a:picLocks noChangeAspect="1"/>
          </p:cNvPicPr>
          <p:nvPr/>
        </p:nvPicPr>
        <p:blipFill>
          <a:blip r:embed="rId2"/>
          <a:stretch>
            <a:fillRect/>
          </a:stretch>
        </p:blipFill>
        <p:spPr>
          <a:xfrm>
            <a:off x="95861" y="0"/>
            <a:ext cx="12000278" cy="6858000"/>
          </a:xfrm>
          <a:prstGeom prst="rect">
            <a:avLst/>
          </a:prstGeom>
        </p:spPr>
      </p:pic>
      <p:sp>
        <p:nvSpPr>
          <p:cNvPr id="5" name="Rectangle: Rounded Corners 4">
            <a:extLst>
              <a:ext uri="{FF2B5EF4-FFF2-40B4-BE49-F238E27FC236}">
                <a16:creationId xmlns:a16="http://schemas.microsoft.com/office/drawing/2014/main" id="{E2F52FFD-A961-40E9-949D-776C3213E7E3}"/>
              </a:ext>
            </a:extLst>
          </p:cNvPr>
          <p:cNvSpPr/>
          <p:nvPr/>
        </p:nvSpPr>
        <p:spPr>
          <a:xfrm>
            <a:off x="1057702" y="4442346"/>
            <a:ext cx="2743199" cy="518615"/>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your account (org)</a:t>
            </a:r>
          </a:p>
        </p:txBody>
      </p:sp>
      <p:sp>
        <p:nvSpPr>
          <p:cNvPr id="6" name="Oval 5">
            <a:extLst>
              <a:ext uri="{FF2B5EF4-FFF2-40B4-BE49-F238E27FC236}">
                <a16:creationId xmlns:a16="http://schemas.microsoft.com/office/drawing/2014/main" id="{584EE655-E74F-467E-B05B-FD158EE99177}"/>
              </a:ext>
            </a:extLst>
          </p:cNvPr>
          <p:cNvSpPr/>
          <p:nvPr/>
        </p:nvSpPr>
        <p:spPr>
          <a:xfrm>
            <a:off x="3398292" y="4183039"/>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cxnSp>
        <p:nvCxnSpPr>
          <p:cNvPr id="7" name="Straight Arrow Connector 6">
            <a:extLst>
              <a:ext uri="{FF2B5EF4-FFF2-40B4-BE49-F238E27FC236}">
                <a16:creationId xmlns:a16="http://schemas.microsoft.com/office/drawing/2014/main" id="{F55DB9BF-A335-43D2-B26D-EE9C2489BADB}"/>
              </a:ext>
            </a:extLst>
          </p:cNvPr>
          <p:cNvCxnSpPr>
            <a:cxnSpLocks/>
            <a:stCxn id="6" idx="7"/>
          </p:cNvCxnSpPr>
          <p:nvPr/>
        </p:nvCxnSpPr>
        <p:spPr>
          <a:xfrm flipV="1">
            <a:off x="3870081" y="2156346"/>
            <a:ext cx="1343364" cy="210264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C0BFD44-2AFE-4E95-990C-C0542CDB7F4B}"/>
              </a:ext>
            </a:extLst>
          </p:cNvPr>
          <p:cNvSpPr/>
          <p:nvPr/>
        </p:nvSpPr>
        <p:spPr>
          <a:xfrm>
            <a:off x="9600062" y="3044588"/>
            <a:ext cx="2365611" cy="76882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a project name for your team</a:t>
            </a:r>
          </a:p>
        </p:txBody>
      </p:sp>
      <p:sp>
        <p:nvSpPr>
          <p:cNvPr id="11" name="Oval 10">
            <a:extLst>
              <a:ext uri="{FF2B5EF4-FFF2-40B4-BE49-F238E27FC236}">
                <a16:creationId xmlns:a16="http://schemas.microsoft.com/office/drawing/2014/main" id="{4C4B0B44-F9AF-47E5-8864-F6EEA81087C3}"/>
              </a:ext>
            </a:extLst>
          </p:cNvPr>
          <p:cNvSpPr/>
          <p:nvPr/>
        </p:nvSpPr>
        <p:spPr>
          <a:xfrm>
            <a:off x="9323694" y="2785281"/>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cxnSp>
        <p:nvCxnSpPr>
          <p:cNvPr id="12" name="Straight Arrow Connector 11">
            <a:extLst>
              <a:ext uri="{FF2B5EF4-FFF2-40B4-BE49-F238E27FC236}">
                <a16:creationId xmlns:a16="http://schemas.microsoft.com/office/drawing/2014/main" id="{3DC3BD1D-786A-49FD-977B-5BDCE7739B28}"/>
              </a:ext>
            </a:extLst>
          </p:cNvPr>
          <p:cNvCxnSpPr>
            <a:cxnSpLocks/>
            <a:stCxn id="11" idx="1"/>
          </p:cNvCxnSpPr>
          <p:nvPr/>
        </p:nvCxnSpPr>
        <p:spPr>
          <a:xfrm flipH="1" flipV="1">
            <a:off x="8987665" y="2640842"/>
            <a:ext cx="416975" cy="22038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7C4E774-A33E-4372-A31F-CC790F718284}"/>
              </a:ext>
            </a:extLst>
          </p:cNvPr>
          <p:cNvSpPr/>
          <p:nvPr/>
        </p:nvSpPr>
        <p:spPr>
          <a:xfrm>
            <a:off x="8490044" y="4733248"/>
            <a:ext cx="2796655" cy="76882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the button and wait a couple of minutes</a:t>
            </a:r>
          </a:p>
        </p:txBody>
      </p:sp>
      <p:sp>
        <p:nvSpPr>
          <p:cNvPr id="16" name="Oval 15">
            <a:extLst>
              <a:ext uri="{FF2B5EF4-FFF2-40B4-BE49-F238E27FC236}">
                <a16:creationId xmlns:a16="http://schemas.microsoft.com/office/drawing/2014/main" id="{688EAE0A-0F45-413F-9D72-FD43D99260FC}"/>
              </a:ext>
            </a:extLst>
          </p:cNvPr>
          <p:cNvSpPr/>
          <p:nvPr/>
        </p:nvSpPr>
        <p:spPr>
          <a:xfrm>
            <a:off x="8213676" y="4473941"/>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17" name="Straight Arrow Connector 16">
            <a:extLst>
              <a:ext uri="{FF2B5EF4-FFF2-40B4-BE49-F238E27FC236}">
                <a16:creationId xmlns:a16="http://schemas.microsoft.com/office/drawing/2014/main" id="{3E9480E9-33F4-46CE-8428-A2EB9E32A93C}"/>
              </a:ext>
            </a:extLst>
          </p:cNvPr>
          <p:cNvCxnSpPr>
            <a:cxnSpLocks/>
            <a:stCxn id="16" idx="0"/>
          </p:cNvCxnSpPr>
          <p:nvPr/>
        </p:nvCxnSpPr>
        <p:spPr>
          <a:xfrm flipH="1" flipV="1">
            <a:off x="8363802" y="3813412"/>
            <a:ext cx="126242" cy="66052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686578"/>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E5A12F-A58D-498D-889C-3CB2862C9B93}"/>
              </a:ext>
            </a:extLst>
          </p:cNvPr>
          <p:cNvPicPr>
            <a:picLocks noChangeAspect="1"/>
          </p:cNvPicPr>
          <p:nvPr/>
        </p:nvPicPr>
        <p:blipFill>
          <a:blip r:embed="rId2"/>
          <a:stretch>
            <a:fillRect/>
          </a:stretch>
        </p:blipFill>
        <p:spPr>
          <a:xfrm>
            <a:off x="95861" y="0"/>
            <a:ext cx="12000278" cy="6858000"/>
          </a:xfrm>
          <a:prstGeom prst="rect">
            <a:avLst/>
          </a:prstGeom>
        </p:spPr>
      </p:pic>
      <p:sp>
        <p:nvSpPr>
          <p:cNvPr id="4" name="Rectangle: Rounded Corners 3">
            <a:extLst>
              <a:ext uri="{FF2B5EF4-FFF2-40B4-BE49-F238E27FC236}">
                <a16:creationId xmlns:a16="http://schemas.microsoft.com/office/drawing/2014/main" id="{50B0335E-F93F-4A5E-940E-1C106262D360}"/>
              </a:ext>
            </a:extLst>
          </p:cNvPr>
          <p:cNvSpPr/>
          <p:nvPr/>
        </p:nvSpPr>
        <p:spPr>
          <a:xfrm>
            <a:off x="512836" y="3044588"/>
            <a:ext cx="4355061" cy="76882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it’s done, click on the link and share with your team.  (They can’t sign-in yet)</a:t>
            </a:r>
          </a:p>
        </p:txBody>
      </p:sp>
      <p:sp>
        <p:nvSpPr>
          <p:cNvPr id="5" name="Oval 4">
            <a:extLst>
              <a:ext uri="{FF2B5EF4-FFF2-40B4-BE49-F238E27FC236}">
                <a16:creationId xmlns:a16="http://schemas.microsoft.com/office/drawing/2014/main" id="{AD8C7E80-511A-4E01-ABDE-9E62824B7AFB}"/>
              </a:ext>
            </a:extLst>
          </p:cNvPr>
          <p:cNvSpPr/>
          <p:nvPr/>
        </p:nvSpPr>
        <p:spPr>
          <a:xfrm>
            <a:off x="236468" y="3554105"/>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cxnSp>
        <p:nvCxnSpPr>
          <p:cNvPr id="6" name="Straight Arrow Connector 5">
            <a:extLst>
              <a:ext uri="{FF2B5EF4-FFF2-40B4-BE49-F238E27FC236}">
                <a16:creationId xmlns:a16="http://schemas.microsoft.com/office/drawing/2014/main" id="{BB3629C5-3E19-4B92-BAAC-A8D9F0A91C8E}"/>
              </a:ext>
            </a:extLst>
          </p:cNvPr>
          <p:cNvCxnSpPr>
            <a:cxnSpLocks/>
            <a:stCxn id="5" idx="6"/>
          </p:cNvCxnSpPr>
          <p:nvPr/>
        </p:nvCxnSpPr>
        <p:spPr>
          <a:xfrm>
            <a:off x="789203" y="3813412"/>
            <a:ext cx="2534027" cy="61528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699689"/>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76B078-0535-4075-A3FE-DC9A5A8FFE9A}"/>
              </a:ext>
            </a:extLst>
          </p:cNvPr>
          <p:cNvPicPr>
            <a:picLocks noChangeAspect="1"/>
          </p:cNvPicPr>
          <p:nvPr/>
        </p:nvPicPr>
        <p:blipFill>
          <a:blip r:embed="rId2"/>
          <a:stretch>
            <a:fillRect/>
          </a:stretch>
        </p:blipFill>
        <p:spPr>
          <a:xfrm>
            <a:off x="394799" y="0"/>
            <a:ext cx="11402402" cy="6858000"/>
          </a:xfrm>
          <a:prstGeom prst="rect">
            <a:avLst/>
          </a:prstGeom>
        </p:spPr>
      </p:pic>
      <p:sp>
        <p:nvSpPr>
          <p:cNvPr id="3" name="Rectangle: Rounded Corners 2">
            <a:extLst>
              <a:ext uri="{FF2B5EF4-FFF2-40B4-BE49-F238E27FC236}">
                <a16:creationId xmlns:a16="http://schemas.microsoft.com/office/drawing/2014/main" id="{890FE685-BD50-4302-9D81-DB8885983DC8}"/>
              </a:ext>
            </a:extLst>
          </p:cNvPr>
          <p:cNvSpPr/>
          <p:nvPr/>
        </p:nvSpPr>
        <p:spPr>
          <a:xfrm>
            <a:off x="3754180" y="4184176"/>
            <a:ext cx="4355061" cy="76882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add your teammates to the project (using their @Microsoft.com credentials)</a:t>
            </a:r>
          </a:p>
        </p:txBody>
      </p:sp>
      <p:sp>
        <p:nvSpPr>
          <p:cNvPr id="4" name="Oval 3">
            <a:extLst>
              <a:ext uri="{FF2B5EF4-FFF2-40B4-BE49-F238E27FC236}">
                <a16:creationId xmlns:a16="http://schemas.microsoft.com/office/drawing/2014/main" id="{27D20BC9-8E33-43E3-994B-4639E222642A}"/>
              </a:ext>
            </a:extLst>
          </p:cNvPr>
          <p:cNvSpPr/>
          <p:nvPr/>
        </p:nvSpPr>
        <p:spPr>
          <a:xfrm>
            <a:off x="7783680" y="3924869"/>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cxnSp>
        <p:nvCxnSpPr>
          <p:cNvPr id="5" name="Straight Arrow Connector 4">
            <a:extLst>
              <a:ext uri="{FF2B5EF4-FFF2-40B4-BE49-F238E27FC236}">
                <a16:creationId xmlns:a16="http://schemas.microsoft.com/office/drawing/2014/main" id="{DDED1CEB-0047-4ABA-BB8F-A2A072C47CAD}"/>
              </a:ext>
            </a:extLst>
          </p:cNvPr>
          <p:cNvCxnSpPr>
            <a:cxnSpLocks/>
            <a:stCxn id="4" idx="7"/>
          </p:cNvCxnSpPr>
          <p:nvPr/>
        </p:nvCxnSpPr>
        <p:spPr>
          <a:xfrm flipV="1">
            <a:off x="8255469" y="1978925"/>
            <a:ext cx="1959880" cy="202189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44915"/>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F13946-5C32-476D-A310-B74060FA5BEF}"/>
              </a:ext>
            </a:extLst>
          </p:cNvPr>
          <p:cNvPicPr>
            <a:picLocks noChangeAspect="1"/>
          </p:cNvPicPr>
          <p:nvPr/>
        </p:nvPicPr>
        <p:blipFill>
          <a:blip r:embed="rId2"/>
          <a:stretch>
            <a:fillRect/>
          </a:stretch>
        </p:blipFill>
        <p:spPr>
          <a:xfrm>
            <a:off x="95861" y="0"/>
            <a:ext cx="12000278" cy="6858000"/>
          </a:xfrm>
          <a:prstGeom prst="rect">
            <a:avLst/>
          </a:prstGeom>
        </p:spPr>
      </p:pic>
      <p:sp>
        <p:nvSpPr>
          <p:cNvPr id="3" name="Rectangle: Rounded Corners 2">
            <a:extLst>
              <a:ext uri="{FF2B5EF4-FFF2-40B4-BE49-F238E27FC236}">
                <a16:creationId xmlns:a16="http://schemas.microsoft.com/office/drawing/2014/main" id="{9A911482-2331-47D0-8AD4-A59F76F6CA56}"/>
              </a:ext>
            </a:extLst>
          </p:cNvPr>
          <p:cNvSpPr/>
          <p:nvPr/>
        </p:nvSpPr>
        <p:spPr>
          <a:xfrm>
            <a:off x="2116448" y="1079311"/>
            <a:ext cx="4355061" cy="768824"/>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the Kanban board to review your hackathon goals…</a:t>
            </a:r>
          </a:p>
        </p:txBody>
      </p:sp>
      <p:sp>
        <p:nvSpPr>
          <p:cNvPr id="4" name="Oval 3">
            <a:extLst>
              <a:ext uri="{FF2B5EF4-FFF2-40B4-BE49-F238E27FC236}">
                <a16:creationId xmlns:a16="http://schemas.microsoft.com/office/drawing/2014/main" id="{D3AAB90B-F777-443E-95E7-97A3128105DF}"/>
              </a:ext>
            </a:extLst>
          </p:cNvPr>
          <p:cNvSpPr/>
          <p:nvPr/>
        </p:nvSpPr>
        <p:spPr>
          <a:xfrm>
            <a:off x="1840080" y="1588828"/>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cxnSp>
        <p:nvCxnSpPr>
          <p:cNvPr id="5" name="Straight Arrow Connector 4">
            <a:extLst>
              <a:ext uri="{FF2B5EF4-FFF2-40B4-BE49-F238E27FC236}">
                <a16:creationId xmlns:a16="http://schemas.microsoft.com/office/drawing/2014/main" id="{565B386C-7EA2-46B0-B913-0C4684731E04}"/>
              </a:ext>
            </a:extLst>
          </p:cNvPr>
          <p:cNvCxnSpPr>
            <a:cxnSpLocks/>
            <a:stCxn id="4" idx="3"/>
          </p:cNvCxnSpPr>
          <p:nvPr/>
        </p:nvCxnSpPr>
        <p:spPr>
          <a:xfrm flipH="1">
            <a:off x="1064525" y="2031493"/>
            <a:ext cx="856501" cy="38416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CD44BE3-ACC2-4CA6-9485-A394D25F6AEF}"/>
              </a:ext>
            </a:extLst>
          </p:cNvPr>
          <p:cNvSpPr/>
          <p:nvPr/>
        </p:nvSpPr>
        <p:spPr>
          <a:xfrm>
            <a:off x="3084301" y="3810001"/>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cxnSp>
        <p:nvCxnSpPr>
          <p:cNvPr id="9" name="Straight Arrow Connector 8">
            <a:extLst>
              <a:ext uri="{FF2B5EF4-FFF2-40B4-BE49-F238E27FC236}">
                <a16:creationId xmlns:a16="http://schemas.microsoft.com/office/drawing/2014/main" id="{6F677DAE-DDE5-4028-9198-3CF0871F0C57}"/>
              </a:ext>
            </a:extLst>
          </p:cNvPr>
          <p:cNvCxnSpPr>
            <a:cxnSpLocks/>
            <a:stCxn id="8" idx="2"/>
          </p:cNvCxnSpPr>
          <p:nvPr/>
        </p:nvCxnSpPr>
        <p:spPr>
          <a:xfrm flipH="1" flipV="1">
            <a:off x="1064525" y="3316406"/>
            <a:ext cx="2019776" cy="75290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EEEFDC-2E2B-44D1-98B3-D7DDBFEF20E6}"/>
              </a:ext>
            </a:extLst>
          </p:cNvPr>
          <p:cNvSpPr/>
          <p:nvPr/>
        </p:nvSpPr>
        <p:spPr>
          <a:xfrm>
            <a:off x="6177918" y="3617795"/>
            <a:ext cx="552735" cy="51861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11" name="Straight Arrow Connector 10">
            <a:extLst>
              <a:ext uri="{FF2B5EF4-FFF2-40B4-BE49-F238E27FC236}">
                <a16:creationId xmlns:a16="http://schemas.microsoft.com/office/drawing/2014/main" id="{A37739A5-5BEF-440F-B06C-B584A52698FB}"/>
              </a:ext>
            </a:extLst>
          </p:cNvPr>
          <p:cNvCxnSpPr>
            <a:cxnSpLocks/>
            <a:stCxn id="10" idx="1"/>
          </p:cNvCxnSpPr>
          <p:nvPr/>
        </p:nvCxnSpPr>
        <p:spPr>
          <a:xfrm flipH="1" flipV="1">
            <a:off x="5104078" y="3202896"/>
            <a:ext cx="1154786" cy="49084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350732"/>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43AC0-F30A-46CF-ABEE-4A6053689920}"/>
              </a:ext>
            </a:extLst>
          </p:cNvPr>
          <p:cNvPicPr>
            <a:picLocks noChangeAspect="1"/>
          </p:cNvPicPr>
          <p:nvPr/>
        </p:nvPicPr>
        <p:blipFill>
          <a:blip r:embed="rId2"/>
          <a:stretch>
            <a:fillRect/>
          </a:stretch>
        </p:blipFill>
        <p:spPr>
          <a:xfrm>
            <a:off x="394799" y="0"/>
            <a:ext cx="11402402" cy="6858000"/>
          </a:xfrm>
          <a:prstGeom prst="rect">
            <a:avLst/>
          </a:prstGeom>
        </p:spPr>
      </p:pic>
      <p:sp>
        <p:nvSpPr>
          <p:cNvPr id="3" name="Rectangle: Rounded Corners 2">
            <a:extLst>
              <a:ext uri="{FF2B5EF4-FFF2-40B4-BE49-F238E27FC236}">
                <a16:creationId xmlns:a16="http://schemas.microsoft.com/office/drawing/2014/main" id="{F7588EBD-18F5-4B79-B637-254CECF3E82D}"/>
              </a:ext>
            </a:extLst>
          </p:cNvPr>
          <p:cNvSpPr/>
          <p:nvPr/>
        </p:nvSpPr>
        <p:spPr>
          <a:xfrm>
            <a:off x="5910525" y="3364174"/>
            <a:ext cx="4379887" cy="2920620"/>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the cards and as a team.  Click on the title to review the description.  Expand the tasks to see individual prerequisites and expectations (reverse order).   Assign work as appropriate and drag the card across the board as work proceeds.</a:t>
            </a:r>
          </a:p>
          <a:p>
            <a:pPr algn="ctr"/>
            <a:endParaRPr lang="en-US" dirty="0"/>
          </a:p>
          <a:p>
            <a:pPr algn="ctr"/>
            <a:r>
              <a:rPr lang="en-US" dirty="0"/>
              <a:t>Happy Hacking!</a:t>
            </a:r>
          </a:p>
        </p:txBody>
      </p:sp>
      <p:cxnSp>
        <p:nvCxnSpPr>
          <p:cNvPr id="7" name="Straight Arrow Connector 6">
            <a:extLst>
              <a:ext uri="{FF2B5EF4-FFF2-40B4-BE49-F238E27FC236}">
                <a16:creationId xmlns:a16="http://schemas.microsoft.com/office/drawing/2014/main" id="{F4B7E0C0-9E13-4A75-9188-AF46D195B47B}"/>
              </a:ext>
            </a:extLst>
          </p:cNvPr>
          <p:cNvCxnSpPr>
            <a:cxnSpLocks/>
            <a:stCxn id="3" idx="1"/>
          </p:cNvCxnSpPr>
          <p:nvPr/>
        </p:nvCxnSpPr>
        <p:spPr>
          <a:xfrm flipH="1" flipV="1">
            <a:off x="4995081" y="4421875"/>
            <a:ext cx="915444" cy="40260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245208"/>
      </p:ext>
    </p:extLst>
  </p:cSld>
  <p:clrMapOvr>
    <a:masterClrMapping/>
  </p:clrMapOvr>
  <mc:AlternateContent xmlns:mc="http://schemas.openxmlformats.org/markup-compatibility/2006" xmlns:p14="http://schemas.microsoft.com/office/powerpoint/2010/main">
    <mc:Choice Requires="p14">
      <p:transition p14:dur="100" advClick="0" advTm="10000">
        <p:cut/>
      </p:transition>
    </mc:Choice>
    <mc:Fallback xmlns="">
      <p:transition advClick="0" advTm="10000">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B Product Families 2013">
  <a:themeElements>
    <a:clrScheme name="Custom 2">
      <a:dk1>
        <a:srgbClr val="000000"/>
      </a:dk1>
      <a:lt1>
        <a:srgbClr val="FFFFFF"/>
      </a:lt1>
      <a:dk2>
        <a:srgbClr val="505050"/>
      </a:dk2>
      <a:lt2>
        <a:srgbClr val="D2D2D2"/>
      </a:lt2>
      <a:accent1>
        <a:srgbClr val="008272"/>
      </a:accent1>
      <a:accent2>
        <a:srgbClr val="0072C6"/>
      </a:accent2>
      <a:accent3>
        <a:srgbClr val="00188F"/>
      </a:accent3>
      <a:accent4>
        <a:srgbClr val="002050"/>
      </a:accent4>
      <a:accent5>
        <a:srgbClr val="BA141A"/>
      </a:accent5>
      <a:accent6>
        <a:srgbClr val="4668C5"/>
      </a:accent6>
      <a:hlink>
        <a:srgbClr val="277DFF"/>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loud and Enterprise Products Template July 2013.potx" id="{D758CEDE-5CA6-4C03-87FE-218944EC3508}" vid="{06B439C2-CBAA-4105-8305-59DB90A14B7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CB8C96D29614459333E7CF0E44D8CD" ma:contentTypeVersion="3" ma:contentTypeDescription="Create a new document." ma:contentTypeScope="" ma:versionID="d1fb4187e03191396c4fd1a71e82e868">
  <xsd:schema xmlns:xsd="http://www.w3.org/2001/XMLSchema" xmlns:xs="http://www.w3.org/2001/XMLSchema" xmlns:p="http://schemas.microsoft.com/office/2006/metadata/properties" xmlns:ns2="414d9ff8-0ba7-4f0c-9a20-2ab0c07423f4" targetNamespace="http://schemas.microsoft.com/office/2006/metadata/properties" ma:root="true" ma:fieldsID="d22b2bc39c886226f5203e7daa3d44a6" ns2:_="">
    <xsd:import namespace="414d9ff8-0ba7-4f0c-9a20-2ab0c07423f4"/>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4d9ff8-0ba7-4f0c-9a20-2ab0c07423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B89A0A-1EC3-4A88-988A-DD751DC44C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4d9ff8-0ba7-4f0c-9a20-2ab0c07423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541763-3496-417E-BA26-E909136599A8}">
  <ds:schemaRefs>
    <ds:schemaRef ds:uri="http://purl.org/dc/dcmitype/"/>
    <ds:schemaRef ds:uri="http://schemas.microsoft.com/office/infopath/2007/PartnerControls"/>
    <ds:schemaRef ds:uri="http://purl.org/dc/elements/1.1/"/>
    <ds:schemaRef ds:uri="http://schemas.microsoft.com/office/2006/metadata/properties"/>
    <ds:schemaRef ds:uri="06839bc7-ccce-4f39-bfa8-7e58ab34114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0C86EA5-6864-4B09-9C3B-443277A7FD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1179</TotalTime>
  <Words>341</Words>
  <Application>Microsoft Macintosh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Office Theme</vt:lpstr>
      <vt:lpstr>STB Product Families 2013</vt:lpstr>
      <vt:lpstr>Challenge #0 Get your machines ready!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McKinstry</dc:creator>
  <cp:lastModifiedBy>Gino Filicetti</cp:lastModifiedBy>
  <cp:revision>10</cp:revision>
  <dcterms:created xsi:type="dcterms:W3CDTF">2018-09-13T16:03:47Z</dcterms:created>
  <dcterms:modified xsi:type="dcterms:W3CDTF">2018-09-25T21:32:29Z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davemcki@microsoft.com</vt:lpwstr>
  </property>
  <property fmtid="{D5CDD505-2E9C-101B-9397-08002B2CF9AE}" pid="5" name="MSIP_Label_f42aa342-8706-4288-bd11-ebb85995028c_SetDate">
    <vt:lpwstr>2018-09-13T16:24:02.9792749Z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0x0101000CCB8C96D29614459333E7CF0E44D8CD</vt:lpwstr>
  </property>
</Properties>
</file>