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0" r:id="rId6"/>
    <p:sldId id="262" r:id="rId7"/>
    <p:sldId id="270" r:id="rId8"/>
    <p:sldId id="263" r:id="rId9"/>
    <p:sldId id="271" r:id="rId10"/>
    <p:sldId id="266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32" autoAdjust="0"/>
  </p:normalViewPr>
  <p:slideViewPr>
    <p:cSldViewPr snapToGrid="0">
      <p:cViewPr varScale="1">
        <p:scale>
          <a:sx n="68" d="100"/>
          <a:sy n="68" d="100"/>
        </p:scale>
        <p:origin x="114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Farida Bharmal" userId="S::faridap@microsoft.com::0d7e25ec-415e-4e95-bb4c-6c2e9cfb4fde" providerId="AD" clId="Web-{8376F513-CD8E-40B0-AA8E-9EA5CA8DA724}"/>
    <pc:docChg chg="modSld">
      <pc:chgData name="Farida Bharmal" userId="S::faridap@microsoft.com::0d7e25ec-415e-4e95-bb4c-6c2e9cfb4fde" providerId="AD" clId="Web-{8376F513-CD8E-40B0-AA8E-9EA5CA8DA724}" dt="2019-05-01T17:33:19.710" v="72" actId="20577"/>
      <pc:docMkLst>
        <pc:docMk/>
      </pc:docMkLst>
      <pc:sldChg chg="modSp">
        <pc:chgData name="Farida Bharmal" userId="S::faridap@microsoft.com::0d7e25ec-415e-4e95-bb4c-6c2e9cfb4fde" providerId="AD" clId="Web-{8376F513-CD8E-40B0-AA8E-9EA5CA8DA724}" dt="2019-05-01T17:33:19.710" v="71" actId="20577"/>
        <pc:sldMkLst>
          <pc:docMk/>
          <pc:sldMk cId="536467498" sldId="256"/>
        </pc:sldMkLst>
        <pc:spChg chg="mod">
          <ac:chgData name="Farida Bharmal" userId="S::faridap@microsoft.com::0d7e25ec-415e-4e95-bb4c-6c2e9cfb4fde" providerId="AD" clId="Web-{8376F513-CD8E-40B0-AA8E-9EA5CA8DA724}" dt="2019-05-01T17:33:19.710" v="71" actId="20577"/>
          <ac:spMkLst>
            <pc:docMk/>
            <pc:sldMk cId="536467498" sldId="256"/>
            <ac:spMk id="3" creationId="{7ADC68B9-4F78-46EE-BD21-18F8DD128D04}"/>
          </ac:spMkLst>
        </pc:spChg>
      </pc:sldChg>
    </pc:docChg>
  </pc:docChgLst>
  <pc:docChgLst>
    <pc:chgData name="Farida Bharmal" userId="S::faridap@microsoft.com::0d7e25ec-415e-4e95-bb4c-6c2e9cfb4fde" providerId="AD" clId="Web-{58D82CAE-DB6F-4C22-9220-FD1CFD9EC359}"/>
    <pc:docChg chg="addSld modSld">
      <pc:chgData name="Farida Bharmal" userId="S::faridap@microsoft.com::0d7e25ec-415e-4e95-bb4c-6c2e9cfb4fde" providerId="AD" clId="Web-{58D82CAE-DB6F-4C22-9220-FD1CFD9EC359}" dt="2019-05-01T17:38:09.721" v="84" actId="20577"/>
      <pc:docMkLst>
        <pc:docMk/>
      </pc:docMkLst>
      <pc:sldChg chg="modSp">
        <pc:chgData name="Farida Bharmal" userId="S::faridap@microsoft.com::0d7e25ec-415e-4e95-bb4c-6c2e9cfb4fde" providerId="AD" clId="Web-{58D82CAE-DB6F-4C22-9220-FD1CFD9EC359}" dt="2019-05-01T17:37:30.766" v="2" actId="20577"/>
        <pc:sldMkLst>
          <pc:docMk/>
          <pc:sldMk cId="1364761612" sldId="272"/>
        </pc:sldMkLst>
        <pc:spChg chg="mod">
          <ac:chgData name="Farida Bharmal" userId="S::faridap@microsoft.com::0d7e25ec-415e-4e95-bb4c-6c2e9cfb4fde" providerId="AD" clId="Web-{58D82CAE-DB6F-4C22-9220-FD1CFD9EC359}" dt="2019-05-01T17:37:30.766" v="2" actId="20577"/>
          <ac:spMkLst>
            <pc:docMk/>
            <pc:sldMk cId="1364761612" sldId="272"/>
            <ac:spMk id="3" creationId="{1E78601A-55E5-4C27-BA46-67A384908580}"/>
          </ac:spMkLst>
        </pc:spChg>
      </pc:sldChg>
      <pc:sldChg chg="modSp new">
        <pc:chgData name="Farida Bharmal" userId="S::faridap@microsoft.com::0d7e25ec-415e-4e95-bb4c-6c2e9cfb4fde" providerId="AD" clId="Web-{58D82CAE-DB6F-4C22-9220-FD1CFD9EC359}" dt="2019-05-01T17:38:09.706" v="83" actId="20577"/>
        <pc:sldMkLst>
          <pc:docMk/>
          <pc:sldMk cId="1368983571" sldId="273"/>
        </pc:sldMkLst>
        <pc:spChg chg="mod">
          <ac:chgData name="Farida Bharmal" userId="S::faridap@microsoft.com::0d7e25ec-415e-4e95-bb4c-6c2e9cfb4fde" providerId="AD" clId="Web-{58D82CAE-DB6F-4C22-9220-FD1CFD9EC359}" dt="2019-05-01T17:37:51.095" v="76" actId="20577"/>
          <ac:spMkLst>
            <pc:docMk/>
            <pc:sldMk cId="1368983571" sldId="273"/>
            <ac:spMk id="2" creationId="{DEE3514D-E920-4920-8BF4-00A66640F40F}"/>
          </ac:spMkLst>
        </pc:spChg>
        <pc:spChg chg="mod">
          <ac:chgData name="Farida Bharmal" userId="S::faridap@microsoft.com::0d7e25ec-415e-4e95-bb4c-6c2e9cfb4fde" providerId="AD" clId="Web-{58D82CAE-DB6F-4C22-9220-FD1CFD9EC359}" dt="2019-05-01T17:38:09.706" v="83" actId="20577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  <pc:docChgLst>
    <pc:chgData name="Farida Bharmal" userId="0d7e25ec-415e-4e95-bb4c-6c2e9cfb4fde" providerId="ADAL" clId="{24606A46-92BA-4B4F-9ECA-4CB2DC5DF1BC}"/>
    <pc:docChg chg="custSel modSld">
      <pc:chgData name="Farida Bharmal" userId="0d7e25ec-415e-4e95-bb4c-6c2e9cfb4fde" providerId="ADAL" clId="{24606A46-92BA-4B4F-9ECA-4CB2DC5DF1BC}" dt="2019-05-01T17:09:32.696" v="235" actId="6549"/>
      <pc:docMkLst>
        <pc:docMk/>
      </pc:docMkLst>
      <pc:sldChg chg="modSp">
        <pc:chgData name="Farida Bharmal" userId="0d7e25ec-415e-4e95-bb4c-6c2e9cfb4fde" providerId="ADAL" clId="{24606A46-92BA-4B4F-9ECA-4CB2DC5DF1BC}" dt="2019-05-01T17:09:32.696" v="235" actId="6549"/>
        <pc:sldMkLst>
          <pc:docMk/>
          <pc:sldMk cId="3499797234" sldId="260"/>
        </pc:sldMkLst>
        <pc:spChg chg="mod">
          <ac:chgData name="Farida Bharmal" userId="0d7e25ec-415e-4e95-bb4c-6c2e9cfb4fde" providerId="ADAL" clId="{24606A46-92BA-4B4F-9ECA-4CB2DC5DF1BC}" dt="2019-05-01T17:09:32.696" v="235" actId="6549"/>
          <ac:spMkLst>
            <pc:docMk/>
            <pc:sldMk cId="3499797234" sldId="260"/>
            <ac:spMk id="3" creationId="{E583B256-EB77-4750-A793-27EDE3BD5BA1}"/>
          </ac:spMkLst>
        </pc:spChg>
      </pc:sldChg>
    </pc:docChg>
  </pc:docChgLst>
  <pc:docChgLst>
    <pc:chgData name="Farida Bharmal" userId="0d7e25ec-415e-4e95-bb4c-6c2e9cfb4fde" providerId="ADAL" clId="{B4507886-3E8B-4E44-AE5A-00A2066EAA17}"/>
    <pc:docChg chg="modSld">
      <pc:chgData name="Farida Bharmal" userId="0d7e25ec-415e-4e95-bb4c-6c2e9cfb4fde" providerId="ADAL" clId="{B4507886-3E8B-4E44-AE5A-00A2066EAA17}" dt="2019-05-03T15:46:34.949" v="11" actId="113"/>
      <pc:docMkLst>
        <pc:docMk/>
      </pc:docMkLst>
      <pc:sldChg chg="modSp">
        <pc:chgData name="Farida Bharmal" userId="0d7e25ec-415e-4e95-bb4c-6c2e9cfb4fde" providerId="ADAL" clId="{B4507886-3E8B-4E44-AE5A-00A2066EAA17}" dt="2019-05-02T14:05:46.871" v="1" actId="20577"/>
        <pc:sldMkLst>
          <pc:docMk/>
          <pc:sldMk cId="3499797234" sldId="260"/>
        </pc:sldMkLst>
        <pc:spChg chg="mod">
          <ac:chgData name="Farida Bharmal" userId="0d7e25ec-415e-4e95-bb4c-6c2e9cfb4fde" providerId="ADAL" clId="{B4507886-3E8B-4E44-AE5A-00A2066EAA17}" dt="2019-05-02T14:05:46.871" v="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Farida Bharmal" userId="0d7e25ec-415e-4e95-bb4c-6c2e9cfb4fde" providerId="ADAL" clId="{B4507886-3E8B-4E44-AE5A-00A2066EAA17}" dt="2019-05-03T15:46:34.949" v="11" actId="113"/>
        <pc:sldMkLst>
          <pc:docMk/>
          <pc:sldMk cId="1368983571" sldId="273"/>
        </pc:sldMkLst>
        <pc:spChg chg="mod">
          <ac:chgData name="Farida Bharmal" userId="0d7e25ec-415e-4e95-bb4c-6c2e9cfb4fde" providerId="ADAL" clId="{B4507886-3E8B-4E44-AE5A-00A2066EAA17}" dt="2019-05-03T15:46:34.949" v="11" actId="113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</a:t>
            </a:r>
            <a:r>
              <a:rPr lang="en-US"/>
              <a:t>Governance Challenge/Workshop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– 9:30 :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10:30 - 10:45 :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10:45 – 11:30 : Management Groups and RBAC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11:30 – 12:30 :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9 - 9:30 :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– 11:30 : Azure Cost Management +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11:00 – 12:00 : Practice Building Discussion</a:t>
            </a:r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/>
              <a:t>Management Groups and 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  <a:br>
              <a:rPr lang="en-US" sz="2000" dirty="0"/>
            </a:br>
            <a:r>
              <a:rPr lang="en-US" sz="2000" dirty="0"/>
              <a:t>Hint: try to do the deployment in US East 2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56040"/>
            <a:ext cx="10515600" cy="4670892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‘Apply tag and its default value to resource group’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Note: Json for template is in the notes on this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Make sure to use the App1DevAccess Group 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Blueprint Challenge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56FAA-0850-4621-9C2C-7645F07A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073"/>
            <a:ext cx="10303157" cy="432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Using Resource Graph Explorer (preview)</a:t>
            </a:r>
          </a:p>
          <a:p>
            <a:pPr lvl="1"/>
            <a:r>
              <a:rPr lang="en-US" dirty="0"/>
              <a:t>List out a summary count of resources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the Free Trial Subscription</a:t>
            </a:r>
          </a:p>
          <a:p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514D-E920-4920-8BF4-00A66640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Governance Practice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849-4CDC-4CE4-A8BD-FE63A5AC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The key questions to ask end customers would be the ones that will have them thinking along the </a:t>
            </a:r>
            <a:r>
              <a:rPr lang="en-US" b="1" dirty="0">
                <a:cs typeface="Calibri"/>
              </a:rPr>
              <a:t>areas of security, compliance and cost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complaint to the </a:t>
            </a:r>
            <a:r>
              <a:rPr lang="en-US" b="1" dirty="0">
                <a:cs typeface="Calibri"/>
              </a:rPr>
              <a:t>industry compliance </a:t>
            </a:r>
            <a:r>
              <a:rPr lang="en-US" dirty="0">
                <a:cs typeface="Calibri"/>
              </a:rPr>
              <a:t>requirements like </a:t>
            </a:r>
            <a:r>
              <a:rPr lang="en-US" b="1" dirty="0">
                <a:cs typeface="Calibri"/>
              </a:rPr>
              <a:t>PCI, ISO, SOC, CIS?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having automated triggers in place to </a:t>
            </a:r>
            <a:r>
              <a:rPr lang="en-US" b="1" dirty="0">
                <a:cs typeface="Calibri"/>
              </a:rPr>
              <a:t>alert</a:t>
            </a:r>
            <a:r>
              <a:rPr lang="en-US" dirty="0">
                <a:cs typeface="Calibri"/>
              </a:rPr>
              <a:t> them when there are security breaches, </a:t>
            </a:r>
            <a:r>
              <a:rPr lang="en-US" b="1" dirty="0">
                <a:cs typeface="Calibri"/>
              </a:rPr>
              <a:t>cost overspend </a:t>
            </a:r>
            <a:r>
              <a:rPr lang="en-US" dirty="0">
                <a:cs typeface="Calibri"/>
              </a:rPr>
              <a:t>per department, per project?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</a:t>
            </a:r>
            <a:r>
              <a:rPr lang="en-US" b="1" dirty="0">
                <a:cs typeface="Calibri"/>
              </a:rPr>
              <a:t>guardrails</a:t>
            </a:r>
            <a:r>
              <a:rPr lang="en-US" dirty="0">
                <a:cs typeface="Calibri"/>
              </a:rPr>
              <a:t> to keep their Azure Environments according to the agreed upon specifications like every resource has </a:t>
            </a:r>
            <a:r>
              <a:rPr lang="en-US" b="1" dirty="0">
                <a:cs typeface="Calibri"/>
              </a:rPr>
              <a:t>department tags</a:t>
            </a:r>
            <a:r>
              <a:rPr lang="en-US" dirty="0">
                <a:cs typeface="Calibri"/>
              </a:rPr>
              <a:t>, developers can use only certain VM SKUs, only encrypted disk allowed?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Have they optimized their </a:t>
            </a:r>
            <a:r>
              <a:rPr lang="en-US" b="1" dirty="0">
                <a:cs typeface="Calibri"/>
              </a:rPr>
              <a:t>Azure</a:t>
            </a:r>
            <a:r>
              <a:rPr lang="en-US" dirty="0">
                <a:cs typeface="Calibri"/>
              </a:rPr>
              <a:t> environments for cost? Example: Are they over provisioning, are there policies in place to shutdown dev VMs during night hours?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How quickly can they </a:t>
            </a:r>
            <a:r>
              <a:rPr lang="en-US" b="1" dirty="0">
                <a:cs typeface="Calibri"/>
              </a:rPr>
              <a:t>create new environments </a:t>
            </a:r>
            <a:r>
              <a:rPr lang="en-US" dirty="0">
                <a:cs typeface="Calibri"/>
              </a:rPr>
              <a:t>per their specifications and needs? Is it a one click deployment for new environments?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ways where they can grant Role based access?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98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5CA1546A9EF4D874C41813FBCFE77" ma:contentTypeVersion="0" ma:contentTypeDescription="Create a new document." ma:contentTypeScope="" ma:versionID="c9aa000eea19acce3b3ed41d1e1eb4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8e93d0e610ade8792d1bdc0e02464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7A3D48-3576-4080-9DEA-24F2312CB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0C701A-5FB1-44EE-9224-D2AB29221C3D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E0D0C5-8FBD-4F03-9B80-A8C6BB21FC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369</Words>
  <Application>Microsoft Office PowerPoint</Application>
  <PresentationFormat>Widescreen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Azure Governance Challenge/Workshop</vt:lpstr>
      <vt:lpstr>Agenda</vt:lpstr>
      <vt:lpstr>Management Groups and RBAC Challenge  </vt:lpstr>
      <vt:lpstr>Azure Policy Challenge  </vt:lpstr>
      <vt:lpstr>Azure Blueprint Challenge</vt:lpstr>
      <vt:lpstr>Blueprint Challenge Screenshot</vt:lpstr>
      <vt:lpstr>Cost Management Challenge</vt:lpstr>
      <vt:lpstr>Resource Graph Challenge</vt:lpstr>
      <vt:lpstr>Azure Governance Practice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Farida Bharmal</cp:lastModifiedBy>
  <cp:revision>4</cp:revision>
  <dcterms:created xsi:type="dcterms:W3CDTF">2019-04-25T15:14:21Z</dcterms:created>
  <dcterms:modified xsi:type="dcterms:W3CDTF">2019-05-10T10:00:38Z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2019-04-30T17:17:51.8878369Z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ad09a747-0d2d-43d7-a102-ab691e22513a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0x010100B805CA1546A9EF4D874C41813FBCFE77</vt:lpwstr>
  </property>
</Properties>
</file>