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38" r:id="rId2"/>
    <p:sldId id="525" r:id="rId3"/>
    <p:sldId id="553" r:id="rId4"/>
    <p:sldId id="510" r:id="rId5"/>
    <p:sldId id="551" r:id="rId6"/>
    <p:sldId id="550" r:id="rId7"/>
    <p:sldId id="508" r:id="rId8"/>
    <p:sldId id="554" r:id="rId9"/>
    <p:sldId id="555" r:id="rId10"/>
    <p:sldId id="556" r:id="rId11"/>
    <p:sldId id="557" r:id="rId12"/>
    <p:sldId id="543" r:id="rId13"/>
    <p:sldId id="544" r:id="rId14"/>
    <p:sldId id="558" r:id="rId15"/>
    <p:sldId id="559" r:id="rId16"/>
    <p:sldId id="545" r:id="rId17"/>
    <p:sldId id="56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ingle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age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A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pplication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TODO </a:t>
            </a:r>
            <a:r>
              <a:rPr lang="ru-RU" sz="4000" b="1" dirty="0" smtClean="0"/>
              <a:t>приложение + </a:t>
            </a:r>
            <a:r>
              <a:rPr lang="en-US" sz="4000" b="1" dirty="0" smtClean="0"/>
              <a:t>Vue.js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</a:t>
            </a:r>
            <a:r>
              <a:rPr lang="ru-RU" sz="2800" b="1" dirty="0" smtClean="0"/>
              <a:t>шаблоном</a:t>
            </a:r>
            <a:r>
              <a:rPr lang="en-US" sz="2800" b="1" dirty="0" smtClean="0"/>
              <a:t> </a:t>
            </a:r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 smtClean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</a:t>
            </a:r>
            <a:r>
              <a:rPr lang="en-US" sz="2800" b="1" dirty="0" err="1" smtClean="0">
                <a:solidFill>
                  <a:srgbClr val="0070C0"/>
                </a:solidFill>
              </a:rPr>
              <a:t>todo</a:t>
            </a:r>
            <a:r>
              <a:rPr lang="en-US" sz="2800" b="1" dirty="0" smtClean="0">
                <a:solidFill>
                  <a:srgbClr val="0070C0"/>
                </a:solidFill>
              </a:rPr>
              <a:t>-app</a:t>
            </a:r>
            <a:r>
              <a:rPr lang="ru-RU" sz="2800" b="1" dirty="0" smtClean="0"/>
              <a:t> 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12194790" cy="3216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Intro to Vue.js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https://www.vuemastery.com/courses/intro-to-vue-3/intro-to-vue3</a:t>
            </a:r>
            <a:r>
              <a:rPr lang="ru-RU" sz="2800" b="1" dirty="0" smtClean="0">
                <a:hlinkClick r:id="rId2"/>
              </a:rPr>
              <a:t>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rgbClr val="0070C0"/>
                </a:solidFill>
              </a:rPr>
              <a:t>Компоненты в</a:t>
            </a:r>
            <a:r>
              <a:rPr lang="ru-RU" sz="6600" b="1" dirty="0">
                <a:solidFill>
                  <a:srgbClr val="0070C0"/>
                </a:solidFill>
              </a:rPr>
              <a:t>о</a:t>
            </a:r>
            <a:r>
              <a:rPr lang="ru-RU" sz="6600" b="1" dirty="0" smtClean="0">
                <a:solidFill>
                  <a:srgbClr val="0070C0"/>
                </a:solidFill>
              </a:rPr>
              <a:t> </a:t>
            </a:r>
            <a:r>
              <a:rPr lang="en-US" sz="6600" b="1" dirty="0" smtClean="0">
                <a:solidFill>
                  <a:srgbClr val="00B050"/>
                </a:solidFill>
              </a:rPr>
              <a:t>Vue.js</a:t>
            </a:r>
            <a:endParaRPr lang="ru-RU" sz="6600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#M.1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Воспользуйтесь </a:t>
            </a:r>
            <a:r>
              <a:rPr lang="en-US" sz="1600" dirty="0" smtClean="0"/>
              <a:t>API </a:t>
            </a:r>
            <a:r>
              <a:rPr lang="ru-RU" sz="1600" dirty="0" smtClean="0"/>
              <a:t>дающее информацию о странах мира: </a:t>
            </a:r>
            <a:br>
              <a:rPr lang="ru-RU" sz="1600" dirty="0" smtClean="0"/>
            </a:br>
            <a:r>
              <a:rPr lang="en-US" sz="1600" b="1" dirty="0" smtClean="0">
                <a:hlinkClick r:id="rId2"/>
              </a:rPr>
              <a:t>https</a:t>
            </a:r>
            <a:r>
              <a:rPr lang="en-US" sz="1600" b="1" dirty="0">
                <a:hlinkClick r:id="rId2"/>
              </a:rPr>
              <a:t>://</a:t>
            </a:r>
            <a:r>
              <a:rPr lang="en-US" sz="1600" b="1" dirty="0" smtClean="0">
                <a:hlinkClick r:id="rId2"/>
              </a:rPr>
              <a:t>restcountries.eu/rest/v2/all</a:t>
            </a:r>
            <a:endParaRPr lang="ru-RU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7641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Так же воспользуйтесь </a:t>
            </a:r>
            <a:r>
              <a:rPr lang="en-US" sz="1600" dirty="0" smtClean="0"/>
              <a:t>API </a:t>
            </a:r>
            <a:r>
              <a:rPr lang="ru-RU" sz="1600" dirty="0" smtClean="0"/>
              <a:t>НБУ по курсам валют:</a:t>
            </a:r>
            <a:br>
              <a:rPr lang="ru-RU" sz="1600" dirty="0" smtClean="0"/>
            </a:br>
            <a:r>
              <a:rPr lang="ru-RU" sz="1600" dirty="0" smtClean="0"/>
              <a:t> </a:t>
            </a:r>
            <a:r>
              <a:rPr lang="en-US" sz="1600" b="1" dirty="0">
                <a:hlinkClick r:id="rId3"/>
              </a:rPr>
              <a:t>https://bank.gov.ua/NBUStatService/v1/statdirectory/exchange?json</a:t>
            </a:r>
            <a:endParaRPr lang="ru-R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2561152"/>
            <a:ext cx="4644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Реализуйте приложение по </a:t>
            </a:r>
            <a:r>
              <a:rPr lang="ru-RU" smtClean="0"/>
              <a:t>выводу  </a:t>
            </a:r>
            <a:r>
              <a:rPr lang="ru-RU" b="1" smtClean="0"/>
              <a:t>перечня </a:t>
            </a:r>
            <a:r>
              <a:rPr lang="ru-RU" b="1" dirty="0" smtClean="0"/>
              <a:t>стран</a:t>
            </a:r>
            <a:r>
              <a:rPr lang="ru-RU" dirty="0" smtClean="0"/>
              <a:t> с валютами которых работает НБУ (если несколько стран имеют общую валюту - </a:t>
            </a:r>
            <a:r>
              <a:rPr lang="ru-RU" b="1" dirty="0" smtClean="0"/>
              <a:t>выводите все эти страны</a:t>
            </a:r>
            <a:r>
              <a:rPr lang="ru-RU" dirty="0" smtClean="0"/>
              <a:t>, пример: зона Евро, или страны использующие</a:t>
            </a:r>
            <a:r>
              <a:rPr lang="en-US" dirty="0" smtClean="0"/>
              <a:t> USD</a:t>
            </a:r>
            <a:r>
              <a:rPr lang="ru-RU" dirty="0" smtClean="0"/>
              <a:t>). Пример разметки на </a:t>
            </a:r>
            <a:r>
              <a:rPr lang="en-US" b="1" dirty="0" smtClean="0"/>
              <a:t>wireframe</a:t>
            </a:r>
            <a:r>
              <a:rPr lang="en-US" dirty="0" smtClean="0"/>
              <a:t>. </a:t>
            </a:r>
            <a:r>
              <a:rPr lang="ru-RU" b="1" dirty="0" smtClean="0"/>
              <a:t>Разметку необходимо </a:t>
            </a:r>
            <a:r>
              <a:rPr lang="ru-RU" b="1" dirty="0" smtClean="0"/>
              <a:t>подготовить</a:t>
            </a:r>
            <a:r>
              <a:rPr lang="en-US" b="1" dirty="0"/>
              <a:t> </a:t>
            </a:r>
            <a:r>
              <a:rPr lang="ru-RU" b="1" dirty="0" smtClean="0"/>
              <a:t>или взять разметку из ДЗ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#G.1</a:t>
            </a:r>
            <a:r>
              <a:rPr lang="en-US" b="1" dirty="0" smtClean="0"/>
              <a:t>.</a:t>
            </a:r>
            <a:endParaRPr lang="ru-RU" b="1" dirty="0" smtClean="0"/>
          </a:p>
          <a:p>
            <a:endParaRPr lang="ru-RU" b="1" dirty="0"/>
          </a:p>
          <a:p>
            <a:r>
              <a:rPr lang="ru-RU" b="1" u="sng" dirty="0" smtClean="0"/>
              <a:t>+ Добавьте возможность </a:t>
            </a:r>
            <a:r>
              <a:rPr lang="ru-RU" b="1" u="sng" dirty="0" smtClean="0">
                <a:solidFill>
                  <a:srgbClr val="00B050"/>
                </a:solidFill>
              </a:rPr>
              <a:t>сортировки</a:t>
            </a:r>
            <a:r>
              <a:rPr lang="ru-RU" b="1" u="sng" dirty="0" smtClean="0"/>
              <a:t> по </a:t>
            </a:r>
            <a:r>
              <a:rPr lang="ru-RU" b="1" u="sng" dirty="0" smtClean="0">
                <a:solidFill>
                  <a:srgbClr val="0070C0"/>
                </a:solidFill>
              </a:rPr>
              <a:t>названию страны </a:t>
            </a:r>
            <a:r>
              <a:rPr lang="ru-RU" b="1" u="sng" dirty="0" smtClean="0"/>
              <a:t>или по </a:t>
            </a:r>
            <a:r>
              <a:rPr lang="ru-RU" b="1" u="sng" dirty="0" smtClean="0">
                <a:solidFill>
                  <a:srgbClr val="0070C0"/>
                </a:solidFill>
              </a:rPr>
              <a:t>значению курса</a:t>
            </a:r>
            <a:r>
              <a:rPr lang="ru-RU" b="1" u="sng" dirty="0" smtClean="0"/>
              <a:t>.</a:t>
            </a:r>
          </a:p>
          <a:p>
            <a:endParaRPr lang="ru-RU" b="1" u="sng" dirty="0"/>
          </a:p>
          <a:p>
            <a:r>
              <a:rPr lang="ru-RU" b="1" u="sng" dirty="0" smtClean="0"/>
              <a:t>++ Добавьте возможность </a:t>
            </a:r>
            <a:r>
              <a:rPr lang="ru-RU" b="1" u="sng" dirty="0" smtClean="0">
                <a:solidFill>
                  <a:srgbClr val="0070C0"/>
                </a:solidFill>
              </a:rPr>
              <a:t>динамической фильтрации</a:t>
            </a:r>
            <a:r>
              <a:rPr lang="ru-RU" b="1" u="sng" dirty="0" smtClean="0"/>
              <a:t> списка.</a:t>
            </a:r>
            <a:endParaRPr lang="ru-RU" b="1" u="sng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49" y="2420889"/>
            <a:ext cx="7182269" cy="44371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9633559">
            <a:off x="2399035" y="4635032"/>
            <a:ext cx="173073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ex. #G.1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</a:t>
            </a:r>
            <a:r>
              <a:rPr lang="en-US" sz="6000" b="1" dirty="0" smtClean="0">
                <a:solidFill>
                  <a:srgbClr val="FFFF00"/>
                </a:solidFill>
              </a:rPr>
              <a:t>S</a:t>
            </a:r>
            <a:r>
              <a:rPr lang="en-US" sz="6000" b="1" dirty="0" smtClean="0"/>
              <a:t>ingle </a:t>
            </a:r>
            <a:r>
              <a:rPr lang="en-US" sz="6000" b="1" dirty="0" smtClean="0">
                <a:solidFill>
                  <a:srgbClr val="FFFF00"/>
                </a:solidFill>
              </a:rPr>
              <a:t>P</a:t>
            </a:r>
            <a:r>
              <a:rPr lang="en-US" sz="6000" b="1" dirty="0" smtClean="0"/>
              <a:t>age </a:t>
            </a:r>
            <a:r>
              <a:rPr lang="en-US" sz="6000" b="1" dirty="0" smtClean="0">
                <a:solidFill>
                  <a:srgbClr val="FFFF00"/>
                </a:solidFill>
              </a:rPr>
              <a:t>A</a:t>
            </a:r>
            <a:r>
              <a:rPr lang="en-US" sz="6000" b="1" dirty="0" smtClean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</a:t>
            </a:r>
            <a:r>
              <a:rPr lang="ru-RU" sz="3600" b="1" dirty="0" smtClean="0"/>
              <a:t>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 smtClean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 smtClean="0"/>
              <a:t>age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 smtClean="0"/>
              <a:t>pplication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</a:t>
            </a:r>
            <a:r>
              <a:rPr lang="ru-RU" sz="2400" i="1" dirty="0" smtClean="0"/>
              <a:t>работы</a:t>
            </a:r>
            <a:r>
              <a:rPr lang="en-US" sz="2400" i="1" dirty="0" smtClean="0"/>
              <a:t> -</a:t>
            </a:r>
            <a:r>
              <a:rPr lang="ru-RU" sz="2400" i="1" dirty="0" smtClean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 smtClean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Vue.js</a:t>
            </a:r>
            <a:r>
              <a:rPr lang="ru-RU" sz="4000" b="1" dirty="0" smtClean="0"/>
              <a:t> – </a:t>
            </a:r>
            <a:r>
              <a:rPr lang="ru-RU" sz="4000" b="1" dirty="0" err="1" smtClean="0"/>
              <a:t>фреймворк</a:t>
            </a:r>
            <a:r>
              <a:rPr lang="ru-RU" sz="4000" b="1" dirty="0" smtClean="0"/>
              <a:t> для разработки </a:t>
            </a:r>
            <a:r>
              <a:rPr lang="en-US" sz="4000" b="1" dirty="0" smtClean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</a:t>
            </a:r>
            <a:r>
              <a:rPr lang="ru-RU" sz="3600" b="1" dirty="0" smtClean="0">
                <a:hlinkClick r:id="rId3"/>
              </a:rPr>
              <a:t>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 smtClean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6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Регулярные выражения в </a:t>
            </a:r>
            <a:r>
              <a:rPr lang="en-US" sz="3200" b="1" dirty="0" smtClean="0"/>
              <a:t>JavaScript</a:t>
            </a:r>
            <a:r>
              <a:rPr lang="ru-RU" sz="3200" b="1" dirty="0" smtClean="0"/>
              <a:t> на практике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Реализуем замену долларовых цен на гривневые (с пересчётом)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268760"/>
            <a:ext cx="6742093" cy="2935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302250" y="5192540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</a:t>
            </a:r>
            <a:r>
              <a:rPr lang="ru-RU" sz="2800" dirty="0" smtClean="0"/>
              <a:t>шаблоном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/demo-example-2</a:t>
            </a:r>
            <a:r>
              <a:rPr lang="ru-RU" sz="2800" b="1" dirty="0" smtClean="0"/>
              <a:t>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0521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53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Countries API + Vue.js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" y="6021288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Воспользуйтесь </a:t>
            </a:r>
            <a:r>
              <a:rPr lang="ru-RU" sz="2400" b="1" dirty="0" smtClean="0"/>
              <a:t>шаблоном</a:t>
            </a:r>
            <a:r>
              <a:rPr lang="en-US" sz="2400" b="1" dirty="0" smtClean="0"/>
              <a:t> </a:t>
            </a:r>
            <a:r>
              <a:rPr lang="ru-RU" sz="2400" b="1" dirty="0" smtClean="0"/>
              <a:t>в </a:t>
            </a:r>
            <a:r>
              <a:rPr lang="ru-RU" sz="2400" b="1" dirty="0" err="1" smtClean="0"/>
              <a:t>репозитории</a:t>
            </a:r>
            <a:r>
              <a:rPr lang="ru-RU" sz="2400" b="1" dirty="0" smtClean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/countries-app</a:t>
            </a:r>
            <a:endParaRPr lang="uk-UA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659" b="25610"/>
          <a:stretch/>
        </p:blipFill>
        <p:spPr>
          <a:xfrm>
            <a:off x="-24360" y="1484784"/>
            <a:ext cx="12216360" cy="4176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4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254</Words>
  <Application>Microsoft Office PowerPoint</Application>
  <PresentationFormat>Широкоэкранный</PresentationFormat>
  <Paragraphs>44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1277</cp:revision>
  <dcterms:created xsi:type="dcterms:W3CDTF">2014-11-20T09:08:59Z</dcterms:created>
  <dcterms:modified xsi:type="dcterms:W3CDTF">2020-12-02T09:49:45Z</dcterms:modified>
</cp:coreProperties>
</file>