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419" r:id="rId3"/>
    <p:sldId id="428" r:id="rId4"/>
    <p:sldId id="420" r:id="rId5"/>
    <p:sldId id="476" r:id="rId6"/>
    <p:sldId id="475" r:id="rId7"/>
    <p:sldId id="404" r:id="rId8"/>
    <p:sldId id="434" r:id="rId9"/>
    <p:sldId id="445" r:id="rId10"/>
    <p:sldId id="477" r:id="rId11"/>
    <p:sldId id="401" r:id="rId12"/>
    <p:sldId id="436" r:id="rId13"/>
    <p:sldId id="429" r:id="rId14"/>
    <p:sldId id="437" r:id="rId15"/>
    <p:sldId id="326" r:id="rId16"/>
    <p:sldId id="439" r:id="rId17"/>
    <p:sldId id="440" r:id="rId18"/>
    <p:sldId id="491" r:id="rId19"/>
    <p:sldId id="493" r:id="rId20"/>
    <p:sldId id="494" r:id="rId21"/>
    <p:sldId id="492" r:id="rId22"/>
    <p:sldId id="490" r:id="rId23"/>
    <p:sldId id="441" r:id="rId24"/>
    <p:sldId id="287" r:id="rId25"/>
    <p:sldId id="268" r:id="rId26"/>
    <p:sldId id="540" r:id="rId27"/>
    <p:sldId id="260" r:id="rId28"/>
    <p:sldId id="541" r:id="rId29"/>
    <p:sldId id="261" r:id="rId30"/>
    <p:sldId id="542" r:id="rId31"/>
    <p:sldId id="262" r:id="rId32"/>
    <p:sldId id="263" r:id="rId33"/>
    <p:sldId id="264" r:id="rId34"/>
    <p:sldId id="467" r:id="rId35"/>
    <p:sldId id="452" r:id="rId36"/>
    <p:sldId id="454" r:id="rId37"/>
    <p:sldId id="455" r:id="rId38"/>
    <p:sldId id="459" r:id="rId39"/>
    <p:sldId id="460" r:id="rId40"/>
    <p:sldId id="489" r:id="rId41"/>
    <p:sldId id="486" r:id="rId42"/>
    <p:sldId id="498" r:id="rId43"/>
    <p:sldId id="392" r:id="rId44"/>
    <p:sldId id="499" r:id="rId45"/>
    <p:sldId id="400" r:id="rId46"/>
    <p:sldId id="501" r:id="rId47"/>
    <p:sldId id="483" r:id="rId48"/>
    <p:sldId id="484" r:id="rId49"/>
    <p:sldId id="497" r:id="rId50"/>
    <p:sldId id="495" r:id="rId5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8B71D-2B01-4016-8F18-E263CE1576F3}" v="1" dt="2021-01-30T18:33:3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7E40EE0-7A9F-42C1-9862-3F0F198A60C1}"/>
    <pc:docChg chg="undo custSel addSld delSld modSld sldOrd">
      <pc:chgData name="Anatoliy Kigel" userId="7432c6c4687b0a9c" providerId="LiveId" clId="{77E40EE0-7A9F-42C1-9862-3F0F198A60C1}" dt="2021-01-27T18:52:02.498" v="683" actId="20577"/>
      <pc:docMkLst>
        <pc:docMk/>
      </pc:docMkLst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45493617" sldId="260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988303174" sldId="260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407472749" sldId="261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050824649" sldId="261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506496130" sldId="262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40329386" sldId="262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2383362792" sldId="263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98537711" sldId="263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874961883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100045856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999231018" sldId="268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126779798" sldId="268"/>
        </pc:sldMkLst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896187560" sldId="287"/>
        </pc:sldMkLst>
        <pc:spChg chg="mod">
          <ac:chgData name="Anatoliy Kigel" userId="7432c6c4687b0a9c" providerId="LiveId" clId="{77E40EE0-7A9F-42C1-9862-3F0F198A60C1}" dt="2021-01-27T08:24:23.764" v="599" actId="20577"/>
          <ac:spMkLst>
            <pc:docMk/>
            <pc:sldMk cId="1896187560" sldId="28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1.861" v="644" actId="20577"/>
        <pc:sldMkLst>
          <pc:docMk/>
          <pc:sldMk cId="2851503963" sldId="287"/>
        </pc:sldMkLst>
        <pc:spChg chg="mod">
          <ac:chgData name="Anatoliy Kigel" userId="7432c6c4687b0a9c" providerId="LiveId" clId="{77E40EE0-7A9F-42C1-9862-3F0F198A60C1}" dt="2021-01-27T18:46:51.861" v="644" actId="20577"/>
          <ac:spMkLst>
            <pc:docMk/>
            <pc:sldMk cId="2851503963" sldId="28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976763111" sldId="306"/>
        </pc:sldMkLst>
      </pc:sldChg>
      <pc:sldChg chg="del">
        <pc:chgData name="Anatoliy Kigel" userId="7432c6c4687b0a9c" providerId="LiveId" clId="{77E40EE0-7A9F-42C1-9862-3F0F198A60C1}" dt="2021-01-27T18:44:58.305" v="636" actId="47"/>
        <pc:sldMkLst>
          <pc:docMk/>
          <pc:sldMk cId="3004324822" sldId="321"/>
        </pc:sldMkLst>
      </pc:sldChg>
      <pc:sldChg chg="del">
        <pc:chgData name="Anatoliy Kigel" userId="7432c6c4687b0a9c" providerId="LiveId" clId="{77E40EE0-7A9F-42C1-9862-3F0F198A60C1}" dt="2021-01-27T18:45:15.292" v="638" actId="47"/>
        <pc:sldMkLst>
          <pc:docMk/>
          <pc:sldMk cId="2311604430" sldId="322"/>
        </pc:sldMkLst>
      </pc:sldChg>
      <pc:sldChg chg="delSp del mod">
        <pc:chgData name="Anatoliy Kigel" userId="7432c6c4687b0a9c" providerId="LiveId" clId="{77E40EE0-7A9F-42C1-9862-3F0F198A60C1}" dt="2021-01-27T18:45:15.292" v="638" actId="47"/>
        <pc:sldMkLst>
          <pc:docMk/>
          <pc:sldMk cId="1049924579" sldId="324"/>
        </pc:sldMkLst>
        <pc:spChg chg="del">
          <ac:chgData name="Anatoliy Kigel" userId="7432c6c4687b0a9c" providerId="LiveId" clId="{77E40EE0-7A9F-42C1-9862-3F0F198A60C1}" dt="2021-01-26T07:47:57.601" v="12" actId="478"/>
          <ac:spMkLst>
            <pc:docMk/>
            <pc:sldMk cId="1049924579" sldId="324"/>
            <ac:spMk id="9" creationId="{00000000-0000-0000-0000-000000000000}"/>
          </ac:spMkLst>
        </pc:spChg>
      </pc:sldChg>
      <pc:sldChg chg="modSp del mod ord">
        <pc:chgData name="Anatoliy Kigel" userId="7432c6c4687b0a9c" providerId="LiveId" clId="{77E40EE0-7A9F-42C1-9862-3F0F198A60C1}" dt="2021-01-27T18:45:06.887" v="637" actId="47"/>
        <pc:sldMkLst>
          <pc:docMk/>
          <pc:sldMk cId="150353583" sldId="325"/>
        </pc:sldMkLst>
        <pc:spChg chg="mod">
          <ac:chgData name="Anatoliy Kigel" userId="7432c6c4687b0a9c" providerId="LiveId" clId="{77E40EE0-7A9F-42C1-9862-3F0F198A60C1}" dt="2021-01-26T08:50:50.982" v="492" actId="1035"/>
          <ac:spMkLst>
            <pc:docMk/>
            <pc:sldMk cId="150353583" sldId="325"/>
            <ac:spMk id="9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45:17.764" v="639" actId="20577"/>
        <pc:sldMkLst>
          <pc:docMk/>
          <pc:sldMk cId="3431039160" sldId="326"/>
        </pc:sldMkLst>
        <pc:spChg chg="mod">
          <ac:chgData name="Anatoliy Kigel" userId="7432c6c4687b0a9c" providerId="LiveId" clId="{77E40EE0-7A9F-42C1-9862-3F0F198A60C1}" dt="2021-01-27T18:45:17.764" v="639" actId="20577"/>
          <ac:spMkLst>
            <pc:docMk/>
            <pc:sldMk cId="3431039160" sldId="32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173296460" sldId="373"/>
        </pc:sldMkLst>
      </pc:sldChg>
      <pc:sldChg chg="del">
        <pc:chgData name="Anatoliy Kigel" userId="7432c6c4687b0a9c" providerId="LiveId" clId="{77E40EE0-7A9F-42C1-9862-3F0F198A60C1}" dt="2021-01-26T08:33:24.812" v="19" actId="47"/>
        <pc:sldMkLst>
          <pc:docMk/>
          <pc:sldMk cId="3796610069" sldId="391"/>
        </pc:sldMkLst>
      </pc:sldChg>
      <pc:sldChg chg="modSp mod">
        <pc:chgData name="Anatoliy Kigel" userId="7432c6c4687b0a9c" providerId="LiveId" clId="{77E40EE0-7A9F-42C1-9862-3F0F198A60C1}" dt="2021-01-27T08:21:12.700" v="552" actId="20577"/>
        <pc:sldMkLst>
          <pc:docMk/>
          <pc:sldMk cId="458115328" sldId="401"/>
        </pc:sldMkLst>
        <pc:spChg chg="mod">
          <ac:chgData name="Anatoliy Kigel" userId="7432c6c4687b0a9c" providerId="LiveId" clId="{77E40EE0-7A9F-42C1-9862-3F0F198A60C1}" dt="2021-01-27T08:21:12.700" v="552" actId="20577"/>
          <ac:spMkLst>
            <pc:docMk/>
            <pc:sldMk cId="458115328" sldId="40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681551600" sldId="403"/>
        </pc:sldMkLst>
      </pc:sldChg>
      <pc:sldChg chg="modSp mod">
        <pc:chgData name="Anatoliy Kigel" userId="7432c6c4687b0a9c" providerId="LiveId" clId="{77E40EE0-7A9F-42C1-9862-3F0F198A60C1}" dt="2021-01-26T12:21:02.921" v="513" actId="113"/>
        <pc:sldMkLst>
          <pc:docMk/>
          <pc:sldMk cId="719774039" sldId="404"/>
        </pc:sldMkLst>
        <pc:spChg chg="mod">
          <ac:chgData name="Anatoliy Kigel" userId="7432c6c4687b0a9c" providerId="LiveId" clId="{77E40EE0-7A9F-42C1-9862-3F0F198A60C1}" dt="2021-01-26T12:21:02.921" v="513" actId="113"/>
          <ac:spMkLst>
            <pc:docMk/>
            <pc:sldMk cId="719774039" sldId="4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2:20:58.996" v="512" actId="113"/>
        <pc:sldMkLst>
          <pc:docMk/>
          <pc:sldMk cId="992719377" sldId="419"/>
        </pc:sldMkLst>
        <pc:spChg chg="mod">
          <ac:chgData name="Anatoliy Kigel" userId="7432c6c4687b0a9c" providerId="LiveId" clId="{77E40EE0-7A9F-42C1-9862-3F0F198A60C1}" dt="2021-01-26T12:20:58.996" v="512" actId="113"/>
          <ac:spMkLst>
            <pc:docMk/>
            <pc:sldMk cId="992719377" sldId="41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73680763" sldId="42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2425865041" sldId="424"/>
        </pc:sldMkLst>
      </pc:sldChg>
      <pc:sldChg chg="modSp mod">
        <pc:chgData name="Anatoliy Kigel" userId="7432c6c4687b0a9c" providerId="LiveId" clId="{77E40EE0-7A9F-42C1-9862-3F0F198A60C1}" dt="2021-01-26T17:30:14.361" v="537" actId="207"/>
        <pc:sldMkLst>
          <pc:docMk/>
          <pc:sldMk cId="708375886" sldId="428"/>
        </pc:sldMkLst>
        <pc:spChg chg="mod">
          <ac:chgData name="Anatoliy Kigel" userId="7432c6c4687b0a9c" providerId="LiveId" clId="{77E40EE0-7A9F-42C1-9862-3F0F198A60C1}" dt="2021-01-26T07:46:31.551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14.361" v="537" actId="207"/>
          <ac:spMkLst>
            <pc:docMk/>
            <pc:sldMk cId="708375886" sldId="428"/>
            <ac:spMk id="4" creationId="{00000000-0000-0000-0000-000000000000}"/>
          </ac:spMkLst>
        </pc:spChg>
      </pc:sldChg>
      <pc:sldChg chg="modSp del mod">
        <pc:chgData name="Anatoliy Kigel" userId="7432c6c4687b0a9c" providerId="LiveId" clId="{77E40EE0-7A9F-42C1-9862-3F0F198A60C1}" dt="2021-01-27T18:45:15.292" v="638" actId="47"/>
        <pc:sldMkLst>
          <pc:docMk/>
          <pc:sldMk cId="1491991645" sldId="435"/>
        </pc:sldMkLst>
        <pc:spChg chg="mod">
          <ac:chgData name="Anatoliy Kigel" userId="7432c6c4687b0a9c" providerId="LiveId" clId="{77E40EE0-7A9F-42C1-9862-3F0F198A60C1}" dt="2021-01-27T08:21:17.804" v="557" actId="20577"/>
          <ac:spMkLst>
            <pc:docMk/>
            <pc:sldMk cId="1491991645" sldId="4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08:48:28.121" v="271" actId="113"/>
        <pc:sldMkLst>
          <pc:docMk/>
          <pc:sldMk cId="3529857113" sldId="436"/>
        </pc:sldMkLst>
        <pc:spChg chg="mod">
          <ac:chgData name="Anatoliy Kigel" userId="7432c6c4687b0a9c" providerId="LiveId" clId="{77E40EE0-7A9F-42C1-9862-3F0F198A60C1}" dt="2021-01-26T08:48:28.121" v="271" actId="113"/>
          <ac:spMkLst>
            <pc:docMk/>
            <pc:sldMk cId="3529857113" sldId="436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77E40EE0-7A9F-42C1-9862-3F0F198A60C1}" dt="2021-01-27T18:44:49.821" v="635" actId="20577"/>
        <pc:sldMkLst>
          <pc:docMk/>
          <pc:sldMk cId="2873285835" sldId="437"/>
        </pc:sldMkLst>
        <pc:spChg chg="mod">
          <ac:chgData name="Anatoliy Kigel" userId="7432c6c4687b0a9c" providerId="LiveId" clId="{77E40EE0-7A9F-42C1-9862-3F0F198A60C1}" dt="2021-01-26T08:50:22.566" v="479" actId="1036"/>
          <ac:spMkLst>
            <pc:docMk/>
            <pc:sldMk cId="2873285835" sldId="437"/>
            <ac:spMk id="9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4:49.821" v="635" actId="20577"/>
          <ac:spMkLst>
            <pc:docMk/>
            <pc:sldMk cId="2873285835" sldId="437"/>
            <ac:spMk id="10" creationId="{00000000-0000-0000-0000-000000000000}"/>
          </ac:spMkLst>
        </pc:spChg>
        <pc:picChg chg="del">
          <ac:chgData name="Anatoliy Kigel" userId="7432c6c4687b0a9c" providerId="LiveId" clId="{77E40EE0-7A9F-42C1-9862-3F0F198A60C1}" dt="2021-01-26T08:48:45.366" v="272" actId="478"/>
          <ac:picMkLst>
            <pc:docMk/>
            <pc:sldMk cId="2873285835" sldId="437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77E40EE0-7A9F-42C1-9862-3F0F198A60C1}" dt="2021-01-27T18:45:23.443" v="640" actId="20577"/>
        <pc:sldMkLst>
          <pc:docMk/>
          <pc:sldMk cId="4056711555" sldId="440"/>
        </pc:sldMkLst>
        <pc:spChg chg="mod">
          <ac:chgData name="Anatoliy Kigel" userId="7432c6c4687b0a9c" providerId="LiveId" clId="{77E40EE0-7A9F-42C1-9862-3F0F198A60C1}" dt="2021-01-27T18:45:23.443" v="640" actId="20577"/>
          <ac:spMkLst>
            <pc:docMk/>
            <pc:sldMk cId="4056711555" sldId="440"/>
            <ac:spMk id="5" creationId="{00000000-0000-0000-0000-000000000000}"/>
          </ac:spMkLst>
        </pc:spChg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509148872" sldId="441"/>
        </pc:sldMkLst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2222374740" sldId="441"/>
        </pc:sldMkLst>
      </pc:sldChg>
      <pc:sldChg chg="del">
        <pc:chgData name="Anatoliy Kigel" userId="7432c6c4687b0a9c" providerId="LiveId" clId="{77E40EE0-7A9F-42C1-9862-3F0F198A60C1}" dt="2021-01-26T08:51:12.228" v="497" actId="47"/>
        <pc:sldMkLst>
          <pc:docMk/>
          <pc:sldMk cId="2352199981" sldId="450"/>
        </pc:sldMkLst>
      </pc:sldChg>
      <pc:sldChg chg="modSp del mod">
        <pc:chgData name="Anatoliy Kigel" userId="7432c6c4687b0a9c" providerId="LiveId" clId="{77E40EE0-7A9F-42C1-9862-3F0F198A60C1}" dt="2021-01-27T18:47:08.979" v="648" actId="47"/>
        <pc:sldMkLst>
          <pc:docMk/>
          <pc:sldMk cId="464596819" sldId="451"/>
        </pc:sldMkLst>
        <pc:spChg chg="mod">
          <ac:chgData name="Anatoliy Kigel" userId="7432c6c4687b0a9c" providerId="LiveId" clId="{77E40EE0-7A9F-42C1-9862-3F0F198A60C1}" dt="2021-01-27T08:23:54.188" v="589" actId="20577"/>
          <ac:spMkLst>
            <pc:docMk/>
            <pc:sldMk cId="464596819" sldId="45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25.831" v="651" actId="47"/>
        <pc:sldMkLst>
          <pc:docMk/>
          <pc:sldMk cId="2116069980" sldId="453"/>
        </pc:sldMkLst>
      </pc:sldChg>
      <pc:sldChg chg="modSp mod">
        <pc:chgData name="Anatoliy Kigel" userId="7432c6c4687b0a9c" providerId="LiveId" clId="{77E40EE0-7A9F-42C1-9862-3F0F198A60C1}" dt="2021-01-27T18:47:32.326" v="662" actId="1036"/>
        <pc:sldMkLst>
          <pc:docMk/>
          <pc:sldMk cId="764508779" sldId="455"/>
        </pc:sldMkLst>
        <pc:spChg chg="mod">
          <ac:chgData name="Anatoliy Kigel" userId="7432c6c4687b0a9c" providerId="LiveId" clId="{77E40EE0-7A9F-42C1-9862-3F0F198A60C1}" dt="2021-01-27T18:47:32.326" v="662" actId="1036"/>
          <ac:spMkLst>
            <pc:docMk/>
            <pc:sldMk cId="764508779" sldId="455"/>
            <ac:spMk id="7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45.873" v="663" actId="47"/>
        <pc:sldMkLst>
          <pc:docMk/>
          <pc:sldMk cId="3637336829" sldId="456"/>
        </pc:sldMkLst>
      </pc:sldChg>
      <pc:sldChg chg="del">
        <pc:chgData name="Anatoliy Kigel" userId="7432c6c4687b0a9c" providerId="LiveId" clId="{77E40EE0-7A9F-42C1-9862-3F0F198A60C1}" dt="2021-01-27T18:47:54.135" v="664" actId="47"/>
        <pc:sldMkLst>
          <pc:docMk/>
          <pc:sldMk cId="4279935564" sldId="457"/>
        </pc:sldMkLst>
      </pc:sldChg>
      <pc:sldChg chg="modSp mod">
        <pc:chgData name="Anatoliy Kigel" userId="7432c6c4687b0a9c" providerId="LiveId" clId="{77E40EE0-7A9F-42C1-9862-3F0F198A60C1}" dt="2021-01-26T08:55:24.903" v="510" actId="20577"/>
        <pc:sldMkLst>
          <pc:docMk/>
          <pc:sldMk cId="2959041387" sldId="459"/>
        </pc:sldMkLst>
        <pc:graphicFrameChg chg="modGraphic">
          <ac:chgData name="Anatoliy Kigel" userId="7432c6c4687b0a9c" providerId="LiveId" clId="{77E40EE0-7A9F-42C1-9862-3F0F198A60C1}" dt="2021-01-26T08:55:24.903" v="510" actId="20577"/>
          <ac:graphicFrameMkLst>
            <pc:docMk/>
            <pc:sldMk cId="2959041387" sldId="459"/>
            <ac:graphicFrameMk id="9" creationId="{00000000-0000-0000-0000-000000000000}"/>
          </ac:graphicFrameMkLst>
        </pc:graphicFrameChg>
      </pc:sldChg>
      <pc:sldChg chg="del">
        <pc:chgData name="Anatoliy Kigel" userId="7432c6c4687b0a9c" providerId="LiveId" clId="{77E40EE0-7A9F-42C1-9862-3F0F198A60C1}" dt="2021-01-26T08:32:54.992" v="15" actId="47"/>
        <pc:sldMkLst>
          <pc:docMk/>
          <pc:sldMk cId="3744019746" sldId="464"/>
        </pc:sldMkLst>
      </pc:sldChg>
      <pc:sldChg chg="modSp del mod">
        <pc:chgData name="Anatoliy Kigel" userId="7432c6c4687b0a9c" providerId="LiveId" clId="{77E40EE0-7A9F-42C1-9862-3F0F198A60C1}" dt="2021-01-27T18:51:47.168" v="675" actId="47"/>
        <pc:sldMkLst>
          <pc:docMk/>
          <pc:sldMk cId="3975652711" sldId="465"/>
        </pc:sldMkLst>
        <pc:spChg chg="mod">
          <ac:chgData name="Anatoliy Kigel" userId="7432c6c4687b0a9c" providerId="LiveId" clId="{77E40EE0-7A9F-42C1-9862-3F0F198A60C1}" dt="2021-01-26T08:33:15.316" v="17" actId="20577"/>
          <ac:spMkLst>
            <pc:docMk/>
            <pc:sldMk cId="3975652711" sldId="465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954985656" sldId="466"/>
        </pc:sldMkLst>
      </pc:sldChg>
      <pc:sldChg chg="modSp mod">
        <pc:chgData name="Anatoliy Kigel" userId="7432c6c4687b0a9c" providerId="LiveId" clId="{77E40EE0-7A9F-42C1-9862-3F0F198A60C1}" dt="2021-01-27T18:51:54.716" v="676" actId="20577"/>
        <pc:sldMkLst>
          <pc:docMk/>
          <pc:sldMk cId="3408140031" sldId="467"/>
        </pc:sldMkLst>
        <pc:spChg chg="mod">
          <ac:chgData name="Anatoliy Kigel" userId="7432c6c4687b0a9c" providerId="LiveId" clId="{77E40EE0-7A9F-42C1-9862-3F0F198A60C1}" dt="2021-01-27T18:51:54.716" v="676" actId="20577"/>
          <ac:spMkLst>
            <pc:docMk/>
            <pc:sldMk cId="3408140031" sldId="46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524250770" sldId="468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3887592889" sldId="469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2947184113" sldId="47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81890903" sldId="472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1949629955" sldId="473"/>
        </pc:sldMkLst>
      </pc:sldChg>
      <pc:sldChg chg="modSp mod">
        <pc:chgData name="Anatoliy Kigel" userId="7432c6c4687b0a9c" providerId="LiveId" clId="{77E40EE0-7A9F-42C1-9862-3F0F198A60C1}" dt="2021-01-26T12:20:56.774" v="511" actId="113"/>
        <pc:sldMkLst>
          <pc:docMk/>
          <pc:sldMk cId="2429477852" sldId="476"/>
        </pc:sldMkLst>
        <pc:spChg chg="mod">
          <ac:chgData name="Anatoliy Kigel" userId="7432c6c4687b0a9c" providerId="LiveId" clId="{77E40EE0-7A9F-42C1-9862-3F0F198A60C1}" dt="2021-01-26T12:20:56.774" v="511" actId="113"/>
          <ac:spMkLst>
            <pc:docMk/>
            <pc:sldMk cId="2429477852" sldId="47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51:47.168" v="675" actId="47"/>
        <pc:sldMkLst>
          <pc:docMk/>
          <pc:sldMk cId="786614672" sldId="479"/>
        </pc:sldMkLst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1263099765" sldId="481"/>
        </pc:sldMkLst>
      </pc:sldChg>
      <pc:sldChg chg="modSp mod">
        <pc:chgData name="Anatoliy Kigel" userId="7432c6c4687b0a9c" providerId="LiveId" clId="{77E40EE0-7A9F-42C1-9862-3F0F198A60C1}" dt="2021-01-27T18:48:49.045" v="674" actId="14100"/>
        <pc:sldMkLst>
          <pc:docMk/>
          <pc:sldMk cId="2234055322" sldId="484"/>
        </pc:sldMkLst>
        <pc:spChg chg="mod">
          <ac:chgData name="Anatoliy Kigel" userId="7432c6c4687b0a9c" providerId="LiveId" clId="{77E40EE0-7A9F-42C1-9862-3F0F198A60C1}" dt="2021-01-27T18:48:49.045" v="674" actId="14100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5.299" v="673" actId="14100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2.827" v="672" actId="14100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52:02.498" v="683" actId="20577"/>
        <pc:sldMkLst>
          <pc:docMk/>
          <pc:sldMk cId="2428878961" sldId="489"/>
        </pc:sldMkLst>
        <pc:spChg chg="mod">
          <ac:chgData name="Anatoliy Kigel" userId="7432c6c4687b0a9c" providerId="LiveId" clId="{77E40EE0-7A9F-42C1-9862-3F0F198A60C1}" dt="2021-01-27T18:52:02.498" v="683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312203639" sldId="490"/>
        </pc:sldMkLst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1853233464" sldId="490"/>
        </pc:sldMkLst>
      </pc:sldChg>
      <pc:sldChg chg="modSp mod">
        <pc:chgData name="Anatoliy Kigel" userId="7432c6c4687b0a9c" providerId="LiveId" clId="{77E40EE0-7A9F-42C1-9862-3F0F198A60C1}" dt="2021-01-27T18:45:26.780" v="641" actId="20577"/>
        <pc:sldMkLst>
          <pc:docMk/>
          <pc:sldMk cId="1726068059" sldId="493"/>
        </pc:sldMkLst>
        <pc:spChg chg="mod">
          <ac:chgData name="Anatoliy Kigel" userId="7432c6c4687b0a9c" providerId="LiveId" clId="{77E40EE0-7A9F-42C1-9862-3F0F198A60C1}" dt="2021-01-27T18:45:26.780" v="641" actId="20577"/>
          <ac:spMkLst>
            <pc:docMk/>
            <pc:sldMk cId="1726068059" sldId="4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7:30:20.427" v="538"/>
        <pc:sldMkLst>
          <pc:docMk/>
          <pc:sldMk cId="1064840177" sldId="495"/>
        </pc:sldMkLst>
        <pc:spChg chg="mod">
          <ac:chgData name="Anatoliy Kigel" userId="7432c6c4687b0a9c" providerId="LiveId" clId="{77E40EE0-7A9F-42C1-9862-3F0F198A60C1}" dt="2021-01-26T08:34:04.511" v="25" actId="20577"/>
          <ac:spMkLst>
            <pc:docMk/>
            <pc:sldMk cId="1064840177" sldId="495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20.427" v="538"/>
          <ac:spMkLst>
            <pc:docMk/>
            <pc:sldMk cId="1064840177" sldId="495"/>
            <ac:spMk id="4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08:25:08.318" v="627" actId="113"/>
        <pc:sldMkLst>
          <pc:docMk/>
          <pc:sldMk cId="2666291732" sldId="498"/>
        </pc:sldMkLst>
        <pc:spChg chg="mod">
          <ac:chgData name="Anatoliy Kigel" userId="7432c6c4687b0a9c" providerId="LiveId" clId="{77E40EE0-7A9F-42C1-9862-3F0F198A60C1}" dt="2021-01-27T08:25:08.318" v="627" actId="113"/>
          <ac:spMkLst>
            <pc:docMk/>
            <pc:sldMk cId="2666291732" sldId="498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516351510" sldId="500"/>
        </pc:sldMkLst>
      </pc:sldChg>
      <pc:sldChg chg="modSp add mod">
        <pc:chgData name="Anatoliy Kigel" userId="7432c6c4687b0a9c" providerId="LiveId" clId="{77E40EE0-7A9F-42C1-9862-3F0F198A60C1}" dt="2021-01-27T18:46:54.627" v="645" actId="20577"/>
        <pc:sldMkLst>
          <pc:docMk/>
          <pc:sldMk cId="759657321" sldId="540"/>
        </pc:sldMkLst>
        <pc:spChg chg="mod">
          <ac:chgData name="Anatoliy Kigel" userId="7432c6c4687b0a9c" providerId="LiveId" clId="{77E40EE0-7A9F-42C1-9862-3F0F198A60C1}" dt="2021-01-27T18:46:54.627" v="645" actId="20577"/>
          <ac:spMkLst>
            <pc:docMk/>
            <pc:sldMk cId="759657321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483579674" sldId="540"/>
        </pc:sldMkLst>
        <pc:spChg chg="mod">
          <ac:chgData name="Anatoliy Kigel" userId="7432c6c4687b0a9c" providerId="LiveId" clId="{77E40EE0-7A9F-42C1-9862-3F0F198A60C1}" dt="2021-01-27T08:24:32.476" v="606" actId="20577"/>
          <ac:spMkLst>
            <pc:docMk/>
            <pc:sldMk cId="3483579674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177455972" sldId="541"/>
        </pc:sldMkLst>
        <pc:spChg chg="mod">
          <ac:chgData name="Anatoliy Kigel" userId="7432c6c4687b0a9c" providerId="LiveId" clId="{77E40EE0-7A9F-42C1-9862-3F0F198A60C1}" dt="2021-01-27T08:24:47.054" v="621" actId="20577"/>
          <ac:spMkLst>
            <pc:docMk/>
            <pc:sldMk cId="1177455972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7.411" v="646" actId="20577"/>
        <pc:sldMkLst>
          <pc:docMk/>
          <pc:sldMk cId="3840491838" sldId="541"/>
        </pc:sldMkLst>
        <pc:spChg chg="mod">
          <ac:chgData name="Anatoliy Kigel" userId="7432c6c4687b0a9c" providerId="LiveId" clId="{77E40EE0-7A9F-42C1-9862-3F0F198A60C1}" dt="2021-01-27T18:46:57.411" v="646" actId="20577"/>
          <ac:spMkLst>
            <pc:docMk/>
            <pc:sldMk cId="3840491838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7:01.300" v="647" actId="20577"/>
        <pc:sldMkLst>
          <pc:docMk/>
          <pc:sldMk cId="1255034123" sldId="542"/>
        </pc:sldMkLst>
        <pc:spChg chg="mod">
          <ac:chgData name="Anatoliy Kigel" userId="7432c6c4687b0a9c" providerId="LiveId" clId="{77E40EE0-7A9F-42C1-9862-3F0F198A60C1}" dt="2021-01-27T18:47:01.300" v="647" actId="20577"/>
          <ac:spMkLst>
            <pc:docMk/>
            <pc:sldMk cId="1255034123" sldId="54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287890244" sldId="542"/>
        </pc:sldMkLst>
        <pc:spChg chg="mod">
          <ac:chgData name="Anatoliy Kigel" userId="7432c6c4687b0a9c" providerId="LiveId" clId="{77E40EE0-7A9F-42C1-9862-3F0F198A60C1}" dt="2021-01-27T08:25:01.572" v="626" actId="20577"/>
          <ac:spMkLst>
            <pc:docMk/>
            <pc:sldMk cId="3287890244" sldId="542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E78B71D-2B01-4016-8F18-E263CE1576F3}"/>
    <pc:docChg chg="undo custSel modSld">
      <pc:chgData name="Anatoliy Kigel" userId="7432c6c4687b0a9c" providerId="LiveId" clId="{BE78B71D-2B01-4016-8F18-E263CE1576F3}" dt="2021-01-30T18:36:02.799" v="252" actId="113"/>
      <pc:docMkLst>
        <pc:docMk/>
      </pc:docMkLst>
      <pc:sldChg chg="addSp modSp mod">
        <pc:chgData name="Anatoliy Kigel" userId="7432c6c4687b0a9c" providerId="LiveId" clId="{BE78B71D-2B01-4016-8F18-E263CE1576F3}" dt="2021-01-30T18:35:27.893" v="251" actId="1035"/>
        <pc:sldMkLst>
          <pc:docMk/>
          <pc:sldMk cId="2234055322" sldId="484"/>
        </pc:sldMkLst>
        <pc:spChg chg="mod">
          <ac:chgData name="Anatoliy Kigel" userId="7432c6c4687b0a9c" providerId="LiveId" clId="{BE78B71D-2B01-4016-8F18-E263CE1576F3}" dt="2021-01-30T18:34:55.855" v="237" actId="1076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BE78B71D-2B01-4016-8F18-E263CE1576F3}" dt="2021-01-30T18:35:27.893" v="251" actId="1035"/>
          <ac:spMkLst>
            <pc:docMk/>
            <pc:sldMk cId="2234055322" sldId="484"/>
            <ac:spMk id="3" creationId="{00000000-0000-0000-0000-000000000000}"/>
          </ac:spMkLst>
        </pc:spChg>
        <pc:spChg chg="add mod">
          <ac:chgData name="Anatoliy Kigel" userId="7432c6c4687b0a9c" providerId="LiveId" clId="{BE78B71D-2B01-4016-8F18-E263CE1576F3}" dt="2021-01-30T18:35:21.275" v="249" actId="20577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BE78B71D-2B01-4016-8F18-E263CE1576F3}" dt="2021-01-29T17:41:48.070" v="32" actId="1036"/>
          <ac:spMkLst>
            <pc:docMk/>
            <pc:sldMk cId="2234055322" sldId="484"/>
            <ac:spMk id="6" creationId="{00000000-0000-0000-0000-000000000000}"/>
          </ac:spMkLst>
        </pc:spChg>
        <pc:spChg chg="mod">
          <ac:chgData name="Anatoliy Kigel" userId="7432c6c4687b0a9c" providerId="LiveId" clId="{BE78B71D-2B01-4016-8F18-E263CE1576F3}" dt="2021-01-30T18:33:20.436" v="37" actId="403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BE78B71D-2B01-4016-8F18-E263CE1576F3}" dt="2021-01-30T18:36:02.799" v="252" actId="113"/>
        <pc:sldMkLst>
          <pc:docMk/>
          <pc:sldMk cId="2707669526" sldId="499"/>
        </pc:sldMkLst>
        <pc:spChg chg="mod">
          <ac:chgData name="Anatoliy Kigel" userId="7432c6c4687b0a9c" providerId="LiveId" clId="{BE78B71D-2B01-4016-8F18-E263CE1576F3}" dt="2021-01-30T18:36:02.799" v="252" actId="113"/>
          <ac:spMkLst>
            <pc:docMk/>
            <pc:sldMk cId="2707669526" sldId="49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30.01.2021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itwise-operator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u.wikipedia.org/wiki/&#1057;&#1080;&#1084;&#1084;&#1077;&#1090;&#1088;&#1080;&#1095;&#1085;&#1099;&#1077;_&#1082;&#1088;&#1080;&#1087;&#1090;&#1086;&#1089;&#1080;&#1089;&#1090;&#1077;&#1084;&#1099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80;&#1087;&#1090;&#1086;&#1089;&#1080;&#1089;&#1090;&#1077;&#1084;&#1072;_&#1089;_&#1086;&#1090;&#1082;&#1088;&#1099;&#1090;&#1099;&#1084;_&#1082;&#1083;&#1102;&#1095;&#1086;&#1084;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nkrate.com/finance/taxes/tax-brackets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5400" b="1" dirty="0">
                <a:solidFill>
                  <a:schemeClr val="bg1"/>
                </a:solidFill>
              </a:rPr>
              <a:t>Front end </a:t>
            </a:r>
            <a:r>
              <a:rPr lang="ru-RU" sz="5400" b="1" dirty="0">
                <a:solidFill>
                  <a:schemeClr val="bg1"/>
                </a:solidFill>
              </a:rPr>
              <a:t>разработка на </a:t>
            </a:r>
            <a:r>
              <a:rPr lang="en-US" sz="54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JavaScript</a:t>
            </a:r>
            <a:r>
              <a:rPr lang="ru-RU" sz="5400" b="1" dirty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Переменные </a:t>
            </a:r>
            <a:br>
              <a:rPr lang="en-US" sz="6600" b="1" dirty="0"/>
            </a:br>
            <a:r>
              <a:rPr lang="ru-RU" sz="6600" b="1" dirty="0"/>
              <a:t>и типы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Переменные объявляются при помощи ключевых слов </a:t>
            </a:r>
            <a:r>
              <a:rPr lang="it-IT" sz="2000" b="1" dirty="0"/>
              <a:t>var</a:t>
            </a:r>
            <a:r>
              <a:rPr lang="it-IT" sz="2000" dirty="0"/>
              <a:t>, </a:t>
            </a:r>
            <a:r>
              <a:rPr lang="it-IT" sz="2000" b="1" dirty="0"/>
              <a:t>let</a:t>
            </a:r>
            <a:r>
              <a:rPr lang="it-IT" sz="2000" dirty="0"/>
              <a:t> </a:t>
            </a:r>
            <a:r>
              <a:rPr lang="ru-RU" sz="2000" dirty="0"/>
              <a:t>и </a:t>
            </a:r>
            <a:r>
              <a:rPr lang="it-IT" sz="2000" b="1" dirty="0"/>
              <a:t>const</a:t>
            </a:r>
            <a:r>
              <a:rPr lang="ru-RU" sz="2000" dirty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r>
              <a:rPr lang="en-US" sz="2000" dirty="0"/>
              <a:t> </a:t>
            </a:r>
            <a:r>
              <a:rPr lang="ru-RU" sz="2000" dirty="0"/>
              <a:t>Переменные обвяленные через </a:t>
            </a:r>
            <a:r>
              <a:rPr lang="en-US" sz="2000" dirty="0"/>
              <a:t>var </a:t>
            </a:r>
            <a:r>
              <a:rPr lang="ru-RU" sz="2000" dirty="0"/>
              <a:t>добавляются в качестве свойств к глобальному объекту </a:t>
            </a:r>
            <a:r>
              <a:rPr lang="en-US" sz="2000" b="1" dirty="0"/>
              <a:t>window/</a:t>
            </a:r>
            <a:r>
              <a:rPr lang="en-US" sz="2000" b="1" dirty="0" err="1"/>
              <a:t>globalThis</a:t>
            </a:r>
            <a:r>
              <a:rPr lang="en-US" sz="2000" dirty="0"/>
              <a:t> </a:t>
            </a:r>
            <a:r>
              <a:rPr lang="ru-RU" sz="2000" dirty="0"/>
              <a:t>и могут «затереть» существующие служебные свойства.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/>
              <a:t>Тип</a:t>
            </a:r>
            <a:r>
              <a:rPr lang="ru-RU" sz="6000" b="1" baseline="3000" dirty="0"/>
              <a:t>ы данных в </a:t>
            </a:r>
            <a:r>
              <a:rPr lang="en-US" sz="6000" b="1" baseline="3000" dirty="0"/>
              <a:t>JavaScript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/>
              <a:t>Тип влияет на то какие операции могут быть выполнены с переменной</a:t>
            </a:r>
            <a:r>
              <a:rPr lang="ru-RU" sz="2400" dirty="0"/>
              <a:t>. Тип переменной можно получить при помощи оператора/функции </a:t>
            </a:r>
            <a:r>
              <a:rPr lang="en-US" sz="2400" b="1" dirty="0" err="1"/>
              <a:t>typeof</a:t>
            </a:r>
            <a:r>
              <a:rPr lang="en-US" sz="24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70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/>
              <a:t>Преобразование типов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862355" y="2015482"/>
            <a:ext cx="9171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/>
              <a:t>string</a:t>
            </a:r>
            <a:r>
              <a:rPr lang="en-US" sz="2800" dirty="0"/>
              <a:t> </a:t>
            </a:r>
            <a:r>
              <a:rPr lang="ru-RU" sz="2800" dirty="0"/>
              <a:t>к</a:t>
            </a:r>
            <a:r>
              <a:rPr lang="en-US" sz="2800" dirty="0"/>
              <a:t> </a:t>
            </a:r>
            <a:r>
              <a:rPr lang="en-US" sz="2800" b="1" dirty="0"/>
              <a:t>number</a:t>
            </a:r>
            <a:r>
              <a:rPr lang="ru-RU" sz="2800" dirty="0"/>
              <a:t>), для этого есть ряд возможностей. В первую очередь при помощи соответствующих функций-конструкторов </a:t>
            </a:r>
            <a:r>
              <a:rPr lang="en-US" sz="2800" b="1" dirty="0"/>
              <a:t>Number()</a:t>
            </a:r>
            <a:r>
              <a:rPr lang="en-US" sz="2800" dirty="0"/>
              <a:t>, </a:t>
            </a:r>
            <a:r>
              <a:rPr lang="en-US" sz="2800" b="1" dirty="0"/>
              <a:t>String()</a:t>
            </a:r>
            <a:r>
              <a:rPr lang="en-US" sz="2800" dirty="0"/>
              <a:t>, </a:t>
            </a:r>
            <a:r>
              <a:rPr lang="en-US" sz="2800" b="1" dirty="0"/>
              <a:t>Boolean()</a:t>
            </a:r>
            <a:r>
              <a:rPr lang="en-US" sz="2800" dirty="0"/>
              <a:t>, </a:t>
            </a:r>
            <a:r>
              <a:rPr lang="en-US" sz="2800" b="1" dirty="0" err="1"/>
              <a:t>BigInt</a:t>
            </a:r>
            <a:r>
              <a:rPr lang="en-US" sz="2800" b="1" dirty="0"/>
              <a:t>()</a:t>
            </a:r>
            <a:r>
              <a:rPr lang="ru-RU" sz="2800" dirty="0"/>
              <a:t>, </a:t>
            </a:r>
            <a:r>
              <a:rPr lang="en-US" sz="2800" b="1" dirty="0"/>
              <a:t>Symbol()</a:t>
            </a:r>
            <a:r>
              <a:rPr lang="en-US" sz="2800" dirty="0"/>
              <a:t> </a:t>
            </a:r>
            <a:r>
              <a:rPr lang="ru-RU" sz="2800" dirty="0"/>
              <a:t>и т.д.</a:t>
            </a:r>
            <a:endParaRPr lang="uk-UA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Математические </a:t>
            </a:r>
            <a:br>
              <a:rPr lang="en-US" sz="6000" b="1" dirty="0"/>
            </a:br>
            <a:r>
              <a:rPr lang="ru-RU" sz="6000" b="1" dirty="0"/>
              <a:t>функции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/>
              <a:t>Объект </a:t>
            </a:r>
            <a:r>
              <a:rPr lang="en-US" sz="6000" b="1" baseline="3000" dirty="0"/>
              <a:t>Math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функций</a:t>
            </a:r>
            <a:r>
              <a:rPr lang="en-US" sz="3200" dirty="0"/>
              <a:t> (</a:t>
            </a:r>
            <a:r>
              <a:rPr lang="ru-RU" sz="3200" i="1" dirty="0"/>
              <a:t>в частности функции округления чисел</a:t>
            </a:r>
            <a:r>
              <a:rPr lang="ru-RU" sz="3200" dirty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Округление чисел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+mn-lt"/>
              </a:rPr>
              <a:t>Округление чисел в </a:t>
            </a:r>
            <a:r>
              <a:rPr lang="en-US" sz="2800" b="1" dirty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Полезные методы </a:t>
            </a:r>
            <a:br>
              <a:rPr lang="en-US" sz="6000" b="1" dirty="0"/>
            </a:br>
            <a:r>
              <a:rPr lang="ru-RU" sz="6000" b="1" dirty="0"/>
              <a:t>и свойства</a:t>
            </a:r>
            <a:r>
              <a:rPr lang="en-US" sz="6000" b="1" dirty="0"/>
              <a:t> </a:t>
            </a:r>
            <a:r>
              <a:rPr lang="ru-RU" sz="6000" b="1" dirty="0"/>
              <a:t>объекта </a:t>
            </a:r>
            <a:r>
              <a:rPr lang="en-US" sz="6000" b="1" dirty="0"/>
              <a:t>Number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Первым делом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Методы объекта </a:t>
            </a:r>
            <a:r>
              <a:rPr lang="it-IT" sz="3600" b="1" dirty="0">
                <a:solidFill>
                  <a:srgbClr val="0070C0"/>
                </a:solidFill>
              </a:rPr>
              <a:t>Number</a:t>
            </a:r>
            <a:r>
              <a:rPr lang="it-IT" sz="3600" b="1" dirty="0"/>
              <a:t> </a:t>
            </a:r>
            <a:r>
              <a:rPr lang="ru-RU" sz="3600" b="1" dirty="0"/>
              <a:t>и переменных типа </a:t>
            </a:r>
            <a:r>
              <a:rPr lang="it-IT" sz="3600" b="1" dirty="0">
                <a:solidFill>
                  <a:srgbClr val="00B050"/>
                </a:solidFill>
              </a:rPr>
              <a:t>number</a:t>
            </a:r>
            <a:endParaRPr lang="uk-UA" sz="3600" b="1" baseline="3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+mn-lt"/>
              </a:rPr>
              <a:t>Сравнение числе с учётом погрешности</a:t>
            </a: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IEEE 754 </a:t>
            </a:r>
            <a:r>
              <a:rPr lang="en-US" sz="8000" dirty="0"/>
              <a:t>/ </a:t>
            </a:r>
            <a:r>
              <a:rPr lang="en-US" sz="8000" b="1" dirty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3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Стандарт хранения вещественных чисел </a:t>
            </a:r>
            <a:r>
              <a:rPr lang="en-US" sz="3600" b="1" dirty="0"/>
              <a:t>IEEE 754 </a:t>
            </a:r>
            <a:endParaRPr lang="uk-UA" sz="3600" b="1" baseline="3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4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</a:t>
            </a:r>
            <a:r>
              <a:rPr lang="en-US" sz="6000" b="1" dirty="0"/>
              <a:t>. </a:t>
            </a:r>
            <a:r>
              <a:rPr lang="ru-RU" sz="6000" b="1" dirty="0"/>
              <a:t>Двоичная система </a:t>
            </a:r>
          </a:p>
          <a:p>
            <a:pPr algn="ctr"/>
            <a:r>
              <a:rPr lang="ru-RU" sz="6000" b="1" dirty="0"/>
              <a:t>счисления </a:t>
            </a:r>
            <a:r>
              <a:rPr lang="ru-RU" sz="6000" b="1" dirty="0">
                <a:solidFill>
                  <a:srgbClr val="FFFF00"/>
                </a:solidFill>
              </a:rPr>
              <a:t>0</a:t>
            </a:r>
            <a:r>
              <a:rPr lang="ru-RU" sz="6000" b="1" dirty="0"/>
              <a:t>/</a:t>
            </a:r>
            <a:r>
              <a:rPr lang="ru-RU" sz="6000" b="1" dirty="0">
                <a:solidFill>
                  <a:srgbClr val="FFC000"/>
                </a:solidFill>
              </a:rPr>
              <a:t>1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0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402" y="241484"/>
            <a:ext cx="883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Двоичная система счисления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2069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9285" y="407300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Разрядность системы счисления зависит от количества цифр используемых для формирования чисел, в остальном отличий от привычной нам десятичной системы нет.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(N) </a:t>
            </a:r>
            <a:r>
              <a:rPr lang="ru-RU" sz="2400" dirty="0"/>
              <a:t>позволяет вывести число в нужной системе счисления (разрядной которой задаётся параметром </a:t>
            </a:r>
            <a:r>
              <a:rPr lang="en-US" sz="2400" b="1" dirty="0"/>
              <a:t>N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F3EE4E-CB46-4D6D-8BA8-E6516372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1"/>
          <a:stretch/>
        </p:blipFill>
        <p:spPr>
          <a:xfrm>
            <a:off x="0" y="-9417"/>
            <a:ext cx="3355402" cy="686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D8CF69-A4E8-49C3-8E86-D2EFE573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54" y="1002296"/>
            <a:ext cx="5212695" cy="2858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23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6</a:t>
            </a:r>
            <a:r>
              <a:rPr lang="en-US" sz="6600" b="1" dirty="0"/>
              <a:t>. </a:t>
            </a:r>
            <a:r>
              <a:rPr lang="ru-RU" sz="6600" b="1" dirty="0"/>
              <a:t>Битовые операции</a:t>
            </a:r>
            <a:endParaRPr lang="uk-UA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5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Битовые операции</a:t>
            </a:r>
          </a:p>
        </p:txBody>
      </p:sp>
      <p:pic>
        <p:nvPicPr>
          <p:cNvPr id="1026" name="Picture 2" descr="https://hsto.org/storage2/9af/1de/e09/9af1dee09d4d36ff0b15bdb4aae19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7" y="1744424"/>
            <a:ext cx="4778359" cy="18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7" y="4103367"/>
            <a:ext cx="477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Битовые операторы выполняют операции над битами числа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63292" y="6063680"/>
            <a:ext cx="5913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https://learn.javascript.ru/bitwise-operators</a:t>
            </a:r>
            <a:endParaRPr lang="ru-RU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809A9B-94E6-4170-AB97-C175B1658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884674"/>
            <a:ext cx="5832648" cy="308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30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7</a:t>
            </a:r>
            <a:r>
              <a:rPr lang="en-US" sz="6000" b="1" dirty="0"/>
              <a:t>. </a:t>
            </a:r>
            <a:r>
              <a:rPr lang="ru-RU" sz="6000" b="1" dirty="0"/>
              <a:t>Симметричное</a:t>
            </a:r>
            <a:br>
              <a:rPr lang="ru-RU" sz="6000" b="1" dirty="0"/>
            </a:br>
            <a:r>
              <a:rPr lang="ru-RU" sz="6000" b="1" dirty="0"/>
              <a:t> 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623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Симметричное шифрование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4736" y="2133659"/>
            <a:ext cx="4156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Симметричное шифрование – использует один и тот же ключ для шифровки и расшифровки данных.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10337" y="5992149"/>
            <a:ext cx="7229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https://ru.wikipedia.org/wiki/Симметричные_криптосистемы</a:t>
            </a:r>
            <a:endParaRPr lang="ru-RU" sz="20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5B3EAE-58FA-45E7-9C13-077960CB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" y="1168811"/>
            <a:ext cx="5673187" cy="452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82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r>
              <a:rPr lang="en-US" sz="7200" b="1" dirty="0">
                <a:solidFill>
                  <a:srgbClr val="002060"/>
                </a:solidFill>
              </a:rPr>
              <a:t>.</a:t>
            </a:r>
            <a:r>
              <a:rPr lang="en-US" sz="7200" b="1" dirty="0">
                <a:solidFill>
                  <a:srgbClr val="0070C0"/>
                </a:solidFill>
              </a:rPr>
              <a:t>club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8. Ассиметричное </a:t>
            </a:r>
            <a:br>
              <a:rPr lang="ru-RU" sz="6000" b="1" dirty="0"/>
            </a:br>
            <a:r>
              <a:rPr lang="ru-RU" sz="6000" b="1" dirty="0"/>
              <a:t>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3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</a:t>
            </a:r>
          </a:p>
          <a:p>
            <a:pPr algn="ctr"/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9095" y="4928675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2" name="Picture 4" descr="https://cdn-images-1.medium.com/max/800/1*yNPjtfBw0UIXXiSBo6Cf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7"/>
            <a:ext cx="7620000" cy="2819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7167" y="590921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3"/>
              </a:rPr>
              <a:t>https://ru.wikipedia.org/wiki/Криптосистема_с_открытым_ключом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640329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3515" y="5949280"/>
            <a:ext cx="738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0" name="Picture 2" descr="Результат пошуку зображень за запитом &quot;R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15" y="1052736"/>
            <a:ext cx="7384967" cy="465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3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39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en-US" sz="3200" b="1" dirty="0"/>
              <a:t>RSA</a:t>
            </a:r>
            <a:r>
              <a:rPr lang="ru-RU" sz="3200" b="1" dirty="0"/>
              <a:t> / Генерация ключей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206084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Выбираем два простых числа </a:t>
            </a:r>
            <a:r>
              <a:rPr lang="en-US" sz="2400" b="1" dirty="0"/>
              <a:t>P</a:t>
            </a:r>
            <a:r>
              <a:rPr lang="ru-RU" sz="2400" dirty="0"/>
              <a:t> и </a:t>
            </a:r>
            <a:r>
              <a:rPr lang="en-US" sz="2400" b="1" dirty="0"/>
              <a:t>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N = P * 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F = (Q – 1) * (P – 1)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Подбираем число </a:t>
            </a:r>
            <a:r>
              <a:rPr lang="en-US" sz="2400" b="1" dirty="0"/>
              <a:t>E</a:t>
            </a:r>
            <a:r>
              <a:rPr lang="ru-RU" sz="2400" dirty="0"/>
              <a:t>, которое должно быть простым, быть меньшим </a:t>
            </a:r>
            <a:r>
              <a:rPr lang="en-US" sz="2400" b="1" dirty="0"/>
              <a:t>F</a:t>
            </a:r>
            <a:r>
              <a:rPr lang="en-US" sz="2400" dirty="0"/>
              <a:t> </a:t>
            </a:r>
            <a:r>
              <a:rPr lang="ru-RU" sz="2400" dirty="0"/>
              <a:t>и их максимальный общий делитель был 1;</a:t>
            </a:r>
          </a:p>
          <a:p>
            <a:pPr marL="342900" indent="-342900">
              <a:buAutoNum type="arabicPeriod"/>
            </a:pPr>
            <a:r>
              <a:rPr lang="ru-RU" sz="2400" dirty="0"/>
              <a:t>Выбираем число </a:t>
            </a:r>
            <a:r>
              <a:rPr lang="en-US" sz="2400" b="1" dirty="0"/>
              <a:t>D</a:t>
            </a:r>
            <a:r>
              <a:rPr lang="ru-RU" sz="2400" dirty="0"/>
              <a:t> удовлетворяющее </a:t>
            </a:r>
            <a:br>
              <a:rPr lang="en-US" sz="2400" dirty="0"/>
            </a:br>
            <a:r>
              <a:rPr lang="en-US" sz="2400" b="1" dirty="0"/>
              <a:t>D * E % F == 1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Теперь у нас есть пара ключей </a:t>
            </a:r>
            <a:r>
              <a:rPr lang="en-US" sz="2400" b="1" dirty="0"/>
              <a:t>(E, N)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(D, N)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0045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</a:t>
            </a:r>
            <a:r>
              <a:rPr lang="en-US" sz="6000" b="1" dirty="0"/>
              <a:t>. </a:t>
            </a:r>
            <a:r>
              <a:rPr lang="ru-RU" sz="6000" b="1" dirty="0"/>
              <a:t>Тип </a:t>
            </a:r>
            <a:r>
              <a:rPr lang="en-US" sz="6000" b="1" dirty="0" err="1"/>
              <a:t>boolean</a:t>
            </a:r>
            <a:endParaRPr lang="ru-RU" sz="6000" b="1" dirty="0"/>
          </a:p>
          <a:p>
            <a:pPr algn="ctr"/>
            <a:r>
              <a:rPr lang="ru-RU" sz="6000" b="1" dirty="0"/>
              <a:t>и условные операторы 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одно из двух возможных значений: 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типов</a:t>
            </a:r>
            <a:r>
              <a:rPr lang="en-US" sz="2800" dirty="0"/>
              <a:t>, </a:t>
            </a:r>
            <a:r>
              <a:rPr lang="ru-RU" sz="2800" dirty="0"/>
              <a:t>явного</a:t>
            </a:r>
            <a:r>
              <a:rPr lang="en-US" sz="2800" dirty="0"/>
              <a:t> (</a:t>
            </a:r>
            <a:r>
              <a:rPr lang="ru-RU" sz="2800" dirty="0"/>
              <a:t>при помощи </a:t>
            </a:r>
            <a:r>
              <a:rPr lang="en-US" sz="2800" b="1" dirty="0">
                <a:solidFill>
                  <a:srgbClr val="00B050"/>
                </a:solidFill>
              </a:rPr>
              <a:t>Boolean()</a:t>
            </a:r>
            <a:r>
              <a:rPr lang="ru-RU" sz="2800" b="1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или </a:t>
            </a:r>
            <a:r>
              <a:rPr lang="en-US" sz="2800" b="1" dirty="0">
                <a:solidFill>
                  <a:srgbClr val="00B050"/>
                </a:solidFill>
              </a:rPr>
              <a:t>!!</a:t>
            </a:r>
            <a:r>
              <a:rPr lang="en-US" sz="2800" dirty="0"/>
              <a:t>)</a:t>
            </a:r>
            <a:r>
              <a:rPr lang="ru-RU" sz="2800" dirty="0"/>
              <a:t> или неявного</a:t>
            </a:r>
            <a:r>
              <a:rPr lang="en-US" sz="2800" dirty="0"/>
              <a:t> (</a:t>
            </a:r>
            <a:r>
              <a:rPr lang="ru-RU" sz="2800" dirty="0"/>
              <a:t>в условных операторах, циклах…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7043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21135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Приводят левый операнд к </a:t>
            </a:r>
            <a:r>
              <a:rPr lang="en-US" sz="2000" b="1" dirty="0" err="1"/>
              <a:t>boolean</a:t>
            </a:r>
            <a:r>
              <a:rPr lang="en-US" sz="2000" dirty="0"/>
              <a:t>. </a:t>
            </a:r>
            <a:r>
              <a:rPr lang="ru-RU" sz="2000" dirty="0"/>
              <a:t>Если по нему можно сделать выводы</a:t>
            </a:r>
            <a:r>
              <a:rPr lang="en-US" sz="2000" dirty="0"/>
              <a:t> (</a:t>
            </a:r>
            <a:r>
              <a:rPr lang="ru-RU" sz="2000" dirty="0"/>
              <a:t>будет выражение, в целом, верным или ложным</a:t>
            </a:r>
            <a:r>
              <a:rPr lang="en-US" sz="2000" dirty="0"/>
              <a:t>)</a:t>
            </a:r>
            <a:r>
              <a:rPr lang="ru-RU" sz="2000" dirty="0"/>
              <a:t>, то возвращают левый операнд (в том типе в котором он и был)</a:t>
            </a:r>
            <a:r>
              <a:rPr lang="en-US" sz="2000" dirty="0"/>
              <a:t>. </a:t>
            </a:r>
            <a:r>
              <a:rPr lang="ru-RU" sz="2000" dirty="0"/>
              <a:t>Если нет, то возвращают правый операнд (в том типе в котором он и был).</a:t>
            </a:r>
            <a:r>
              <a:rPr lang="en-US" sz="2000" dirty="0"/>
              <a:t> </a:t>
            </a:r>
            <a:r>
              <a:rPr lang="ru-RU" sz="2000" dirty="0"/>
              <a:t>Логические операторы </a:t>
            </a:r>
            <a:r>
              <a:rPr lang="en-US" sz="2000" b="1" dirty="0"/>
              <a:t>&amp;&amp;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||</a:t>
            </a:r>
            <a:r>
              <a:rPr lang="en-US" sz="2000" dirty="0"/>
              <a:t> </a:t>
            </a:r>
            <a:r>
              <a:rPr lang="ru-RU" sz="2000" dirty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/>
              <a:t>это важно если правый операнд - вызов функции).</a:t>
            </a:r>
            <a:r>
              <a:rPr lang="ru-RU" sz="2000" i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помощи мессенджера </a:t>
            </a:r>
            <a:r>
              <a:rPr lang="en-US" sz="3600" b="1" dirty="0">
                <a:solidFill>
                  <a:srgbClr val="00B050"/>
                </a:solidFill>
              </a:rPr>
              <a:t>Telegram</a:t>
            </a:r>
            <a:r>
              <a:rPr lang="ru-RU" sz="3600" dirty="0"/>
              <a:t>, а для обмена материалами и домашних заданий будем использовать </a:t>
            </a:r>
            <a:r>
              <a:rPr lang="en-US" sz="3600" b="1" dirty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10. </a:t>
            </a:r>
            <a:r>
              <a:rPr lang="ru-RU" sz="6000" b="1"/>
              <a:t>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«Источник знаний»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66291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David</a:t>
            </a:r>
            <a:br>
              <a:rPr lang="en-US" sz="4000" b="1" dirty="0">
                <a:solidFill>
                  <a:srgbClr val="0070C0"/>
                </a:solidFill>
              </a:rPr>
            </a:b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/>
              <a:t>JavaScript: The Definitive Guide: Master the World's Most-Used Programming Language.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2"/>
                </a:solidFill>
              </a:rPr>
              <a:t>edition, 2020.</a:t>
            </a: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07669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Коллекции в </a:t>
            </a:r>
            <a:r>
              <a:rPr lang="en-US" sz="3200" dirty="0"/>
              <a:t>JavaScript: </a:t>
            </a:r>
            <a:r>
              <a:rPr lang="ru-RU" sz="3200" i="1" dirty="0"/>
              <a:t>Массивы</a:t>
            </a:r>
            <a:r>
              <a:rPr lang="ru-RU" sz="3200" dirty="0"/>
              <a:t> (</a:t>
            </a:r>
            <a:r>
              <a:rPr lang="en-US" sz="3200" b="1" dirty="0"/>
              <a:t>Array</a:t>
            </a:r>
            <a:r>
              <a:rPr lang="ru-RU" sz="3200" dirty="0"/>
              <a:t>)</a:t>
            </a:r>
            <a:r>
              <a:rPr lang="en-US" sz="3200" dirty="0"/>
              <a:t>, </a:t>
            </a:r>
            <a:r>
              <a:rPr lang="ru-RU" sz="3200" i="1" dirty="0"/>
              <a:t>Ассоциативные массивы</a:t>
            </a:r>
            <a:r>
              <a:rPr lang="ru-RU" sz="3200" dirty="0"/>
              <a:t> (</a:t>
            </a:r>
            <a:r>
              <a:rPr lang="en-US" sz="3200" b="1" dirty="0"/>
              <a:t>Object</a:t>
            </a:r>
            <a:r>
              <a:rPr lang="en-US" sz="3200" dirty="0"/>
              <a:t>, </a:t>
            </a:r>
            <a:r>
              <a:rPr lang="en-US" sz="3200" b="1" dirty="0"/>
              <a:t>Map</a:t>
            </a:r>
            <a:r>
              <a:rPr lang="ru-RU" sz="3200" dirty="0"/>
              <a:t>)</a:t>
            </a:r>
            <a:r>
              <a:rPr lang="en-US" sz="3200" dirty="0"/>
              <a:t>, </a:t>
            </a:r>
            <a:r>
              <a:rPr lang="ru-RU" sz="3200" i="1" dirty="0"/>
              <a:t>Множества</a:t>
            </a:r>
            <a:r>
              <a:rPr lang="ru-RU" sz="3200" dirty="0"/>
              <a:t> (</a:t>
            </a:r>
            <a:r>
              <a:rPr lang="en-US" sz="3200" b="1" dirty="0"/>
              <a:t>Set</a:t>
            </a:r>
            <a:r>
              <a:rPr lang="ru-RU" sz="3200" dirty="0"/>
              <a:t>);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en-US" sz="3200" dirty="0"/>
              <a:t>Spread </a:t>
            </a:r>
            <a:r>
              <a:rPr lang="ru-RU" sz="3200" dirty="0"/>
              <a:t>оператор (</a:t>
            </a:r>
            <a:r>
              <a:rPr lang="ru-RU" sz="4800" b="1" dirty="0">
                <a:solidFill>
                  <a:srgbClr val="0070C0"/>
                </a:solidFill>
              </a:rPr>
              <a:t>…</a:t>
            </a:r>
            <a:r>
              <a:rPr lang="ru-RU" sz="3200" dirty="0"/>
              <a:t>) – он же оператор «три точки», он же оператор </a:t>
            </a:r>
            <a:r>
              <a:rPr lang="ru-RU" sz="3200" b="1" dirty="0"/>
              <a:t>деструктуризации</a:t>
            </a:r>
            <a:r>
              <a:rPr lang="ru-RU" sz="3200" dirty="0"/>
              <a:t>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Методы </a:t>
            </a:r>
            <a:r>
              <a:rPr lang="uk-UA" sz="3200" dirty="0" err="1"/>
              <a:t>массива</a:t>
            </a:r>
            <a:r>
              <a:rPr lang="uk-UA" sz="3200" dirty="0"/>
              <a:t> (</a:t>
            </a:r>
            <a:r>
              <a:rPr lang="en-US" sz="3200" b="1" dirty="0"/>
              <a:t>Array</a:t>
            </a:r>
            <a:r>
              <a:rPr lang="en-US" sz="3200" dirty="0"/>
              <a:t>)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/>
              <a:t>,</a:t>
            </a:r>
            <a:r>
              <a:rPr lang="ru-RU" sz="32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/>
              <a:t>,</a:t>
            </a:r>
            <a:r>
              <a:rPr lang="en-US" sz="3200" i="1" dirty="0"/>
              <a:t> </a:t>
            </a:r>
            <a:r>
              <a:rPr lang="en-US" sz="3200" i="1" dirty="0" err="1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>
                <a:latin typeface="+mn-lt"/>
              </a:rPr>
              <a:t>репозитория</a:t>
            </a:r>
            <a:r>
              <a:rPr lang="ru-RU" sz="3200" b="1" dirty="0">
                <a:latin typeface="+mn-lt"/>
              </a:rPr>
              <a:t> на </a:t>
            </a:r>
            <a:r>
              <a:rPr lang="en-US" sz="3200" b="1" dirty="0">
                <a:latin typeface="+mn-lt"/>
              </a:rPr>
              <a:t>GitHub</a:t>
            </a:r>
            <a:r>
              <a:rPr lang="ru-RU" sz="3200" b="1" dirty="0">
                <a:latin typeface="+mn-lt"/>
              </a:rPr>
              <a:t>, в названии которого </a:t>
            </a:r>
            <a:r>
              <a:rPr lang="ru-RU" sz="3200" b="1" dirty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>
                <a:latin typeface="+mn-lt"/>
              </a:rPr>
              <a:t> (например: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/>
              <a:t>GitHub</a:t>
            </a:r>
            <a:r>
              <a:rPr lang="en-US" sz="2800" dirty="0"/>
              <a:t> </a:t>
            </a:r>
            <a:r>
              <a:rPr lang="ru-RU" sz="2800" dirty="0"/>
              <a:t>и ссылку на него, с описанием вопроса в </a:t>
            </a:r>
            <a:r>
              <a:rPr lang="ru-RU" sz="2800" b="1" dirty="0"/>
              <a:t>группу</a:t>
            </a:r>
            <a:r>
              <a:rPr lang="ru-RU" sz="2800" dirty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84819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#A.1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7341" y="1388487"/>
            <a:ext cx="74401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Есть в США такой вид налога как </a:t>
            </a:r>
            <a:r>
              <a:rPr lang="en-US" sz="2400" b="1" dirty="0"/>
              <a:t>Federal Income Tax</a:t>
            </a:r>
            <a:r>
              <a:rPr lang="ru-RU" sz="24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для доходов полученных за </a:t>
            </a:r>
            <a:r>
              <a:rPr lang="ru-RU" sz="2400" b="1" dirty="0"/>
              <a:t>2021 </a:t>
            </a:r>
            <a:r>
              <a:rPr lang="ru-RU" sz="2400" dirty="0"/>
              <a:t>г. (с оплатой в </a:t>
            </a:r>
            <a:r>
              <a:rPr lang="ru-RU" sz="2400" b="1" dirty="0"/>
              <a:t>2022</a:t>
            </a:r>
            <a:r>
              <a:rPr lang="ru-RU" sz="2400" dirty="0"/>
              <a:t> году), и для простоты - расчёт выполнять </a:t>
            </a:r>
            <a:r>
              <a:rPr lang="ru-RU" sz="2400" b="1" dirty="0"/>
              <a:t>только</a:t>
            </a:r>
            <a:r>
              <a:rPr lang="ru-RU" sz="2400" dirty="0"/>
              <a:t> для лиц не состоящих в браке</a:t>
            </a:r>
            <a:r>
              <a:rPr lang="en-US" sz="2400" dirty="0"/>
              <a:t>: </a:t>
            </a:r>
            <a:r>
              <a:rPr lang="en-US" sz="2400" b="1" dirty="0"/>
              <a:t>single</a:t>
            </a:r>
            <a:r>
              <a:rPr lang="ru-RU" sz="2400" dirty="0"/>
              <a:t>.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47341" y="5363483"/>
            <a:ext cx="719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О прогрессивном налогообложении</a:t>
            </a:r>
            <a:r>
              <a:rPr lang="en-US" i="1" dirty="0"/>
              <a:t> </a:t>
            </a:r>
            <a:r>
              <a:rPr lang="ru-RU" i="1" dirty="0"/>
              <a:t>в целом, с примерами: </a:t>
            </a:r>
            <a:r>
              <a:rPr lang="en-US" i="1" dirty="0">
                <a:hlinkClick r:id="rId2"/>
              </a:rPr>
              <a:t>http://allfi.biz/glossary/eng/P/progressive-taxation.php</a:t>
            </a:r>
            <a:r>
              <a:rPr lang="ru-RU" i="1" dirty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47341" y="4072404"/>
            <a:ext cx="722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https://www.bankrate.com/finance/taxes/tax-brackets.aspx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DC98-BD72-4563-B8E6-1AFB9397D8F4}"/>
              </a:ext>
            </a:extLst>
          </p:cNvPr>
          <p:cNvSpPr txBox="1"/>
          <p:nvPr/>
        </p:nvSpPr>
        <p:spPr>
          <a:xfrm>
            <a:off x="4472031" y="4587990"/>
            <a:ext cx="71907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 репозитории занятия есть тестер: </a:t>
            </a: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/homework-tester </a:t>
            </a:r>
            <a:r>
              <a:rPr lang="ru-RU" dirty="0"/>
              <a:t>для сверки. Расхождением в </a:t>
            </a:r>
            <a:r>
              <a:rPr lang="en-US" dirty="0"/>
              <a:t>~1-2 </a:t>
            </a:r>
            <a:r>
              <a:rPr lang="ru-RU" dirty="0"/>
              <a:t>доллара можно пренебречь.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 забудьте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О чём курс?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7200" b="1">
                <a:solidFill>
                  <a:srgbClr val="00B050"/>
                </a:solidFill>
              </a:rPr>
              <a:t>js11</a:t>
            </a:r>
            <a:r>
              <a:rPr lang="en-US" sz="7200" b="1">
                <a:solidFill>
                  <a:srgbClr val="002060"/>
                </a:solidFill>
              </a:rPr>
              <a:t>.</a:t>
            </a:r>
            <a:r>
              <a:rPr lang="en-US" sz="7200" b="1">
                <a:solidFill>
                  <a:srgbClr val="0070C0"/>
                </a:solidFill>
              </a:rPr>
              <a:t>club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>
                <a:solidFill>
                  <a:srgbClr val="00B050"/>
                </a:solidFill>
              </a:rPr>
              <a:t>JS11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 программировании и веб-разработке с применением языка </a:t>
            </a:r>
            <a:r>
              <a:rPr lang="en-US" sz="2800" b="1" dirty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>
                <a:solidFill>
                  <a:schemeClr val="bg1"/>
                </a:solidFill>
              </a:rPr>
              <a:t>Поехали!</a:t>
            </a:r>
            <a:endParaRPr lang="uk-UA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1289</Words>
  <Application>Microsoft Office PowerPoint</Application>
  <PresentationFormat>Широкий екран</PresentationFormat>
  <Paragraphs>166</Paragraphs>
  <Slides>50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JavaScript – язык программирования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Сравнение числе с учётом погрешности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Тип Boolean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405</cp:revision>
  <dcterms:created xsi:type="dcterms:W3CDTF">2018-10-09T14:11:27Z</dcterms:created>
  <dcterms:modified xsi:type="dcterms:W3CDTF">2021-01-30T18:36:03Z</dcterms:modified>
</cp:coreProperties>
</file>