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419" r:id="rId3"/>
    <p:sldId id="428" r:id="rId4"/>
    <p:sldId id="420" r:id="rId5"/>
    <p:sldId id="476" r:id="rId6"/>
    <p:sldId id="475" r:id="rId7"/>
    <p:sldId id="404" r:id="rId8"/>
    <p:sldId id="434" r:id="rId9"/>
    <p:sldId id="445" r:id="rId10"/>
    <p:sldId id="477" r:id="rId11"/>
    <p:sldId id="401" r:id="rId12"/>
    <p:sldId id="436" r:id="rId13"/>
    <p:sldId id="429" r:id="rId14"/>
    <p:sldId id="437" r:id="rId15"/>
    <p:sldId id="326" r:id="rId16"/>
    <p:sldId id="439" r:id="rId17"/>
    <p:sldId id="440" r:id="rId18"/>
    <p:sldId id="491" r:id="rId19"/>
    <p:sldId id="493" r:id="rId20"/>
    <p:sldId id="494" r:id="rId21"/>
    <p:sldId id="492" r:id="rId22"/>
    <p:sldId id="490" r:id="rId23"/>
    <p:sldId id="441" r:id="rId24"/>
    <p:sldId id="287" r:id="rId25"/>
    <p:sldId id="268" r:id="rId26"/>
    <p:sldId id="540" r:id="rId27"/>
    <p:sldId id="260" r:id="rId28"/>
    <p:sldId id="541" r:id="rId29"/>
    <p:sldId id="261" r:id="rId30"/>
    <p:sldId id="542" r:id="rId31"/>
    <p:sldId id="262" r:id="rId32"/>
    <p:sldId id="263" r:id="rId33"/>
    <p:sldId id="264" r:id="rId34"/>
    <p:sldId id="467" r:id="rId35"/>
    <p:sldId id="452" r:id="rId36"/>
    <p:sldId id="454" r:id="rId37"/>
    <p:sldId id="455" r:id="rId38"/>
    <p:sldId id="459" r:id="rId39"/>
    <p:sldId id="460" r:id="rId40"/>
    <p:sldId id="489" r:id="rId41"/>
    <p:sldId id="486" r:id="rId42"/>
    <p:sldId id="498" r:id="rId43"/>
    <p:sldId id="392" r:id="rId44"/>
    <p:sldId id="499" r:id="rId45"/>
    <p:sldId id="400" r:id="rId46"/>
    <p:sldId id="501" r:id="rId47"/>
    <p:sldId id="483" r:id="rId48"/>
    <p:sldId id="484" r:id="rId49"/>
    <p:sldId id="497" r:id="rId50"/>
    <p:sldId id="495" r:id="rId5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E36"/>
    <a:srgbClr val="2F6E1F"/>
    <a:srgbClr val="4B823E"/>
    <a:srgbClr val="157000"/>
    <a:srgbClr val="FCC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77E40EE0-7A9F-42C1-9862-3F0F198A60C1}"/>
    <pc:docChg chg="undo custSel addSld delSld modSld sldOrd">
      <pc:chgData name="Anatoliy Kigel" userId="7432c6c4687b0a9c" providerId="LiveId" clId="{77E40EE0-7A9F-42C1-9862-3F0F198A60C1}" dt="2021-01-27T18:52:02.498" v="683" actId="20577"/>
      <pc:docMkLst>
        <pc:docMk/>
      </pc:docMkLst>
      <pc:sldChg chg="add del">
        <pc:chgData name="Anatoliy Kigel" userId="7432c6c4687b0a9c" providerId="LiveId" clId="{77E40EE0-7A9F-42C1-9862-3F0F198A60C1}" dt="2021-01-27T18:45:40.375" v="642" actId="2696"/>
        <pc:sldMkLst>
          <pc:docMk/>
          <pc:sldMk cId="345493617" sldId="260"/>
        </pc:sldMkLst>
      </pc:sldChg>
      <pc:sldChg chg="add">
        <pc:chgData name="Anatoliy Kigel" userId="7432c6c4687b0a9c" providerId="LiveId" clId="{77E40EE0-7A9F-42C1-9862-3F0F198A60C1}" dt="2021-01-27T18:45:52.484" v="643"/>
        <pc:sldMkLst>
          <pc:docMk/>
          <pc:sldMk cId="3988303174" sldId="260"/>
        </pc:sldMkLst>
      </pc:sldChg>
      <pc:sldChg chg="add del">
        <pc:chgData name="Anatoliy Kigel" userId="7432c6c4687b0a9c" providerId="LiveId" clId="{77E40EE0-7A9F-42C1-9862-3F0F198A60C1}" dt="2021-01-27T18:45:40.375" v="642" actId="2696"/>
        <pc:sldMkLst>
          <pc:docMk/>
          <pc:sldMk cId="407472749" sldId="261"/>
        </pc:sldMkLst>
      </pc:sldChg>
      <pc:sldChg chg="add">
        <pc:chgData name="Anatoliy Kigel" userId="7432c6c4687b0a9c" providerId="LiveId" clId="{77E40EE0-7A9F-42C1-9862-3F0F198A60C1}" dt="2021-01-27T18:45:52.484" v="643"/>
        <pc:sldMkLst>
          <pc:docMk/>
          <pc:sldMk cId="3050824649" sldId="261"/>
        </pc:sldMkLst>
      </pc:sldChg>
      <pc:sldChg chg="add del">
        <pc:chgData name="Anatoliy Kigel" userId="7432c6c4687b0a9c" providerId="LiveId" clId="{77E40EE0-7A9F-42C1-9862-3F0F198A60C1}" dt="2021-01-27T18:45:40.375" v="642" actId="2696"/>
        <pc:sldMkLst>
          <pc:docMk/>
          <pc:sldMk cId="3506496130" sldId="262"/>
        </pc:sldMkLst>
      </pc:sldChg>
      <pc:sldChg chg="add">
        <pc:chgData name="Anatoliy Kigel" userId="7432c6c4687b0a9c" providerId="LiveId" clId="{77E40EE0-7A9F-42C1-9862-3F0F198A60C1}" dt="2021-01-27T18:45:52.484" v="643"/>
        <pc:sldMkLst>
          <pc:docMk/>
          <pc:sldMk cId="3640329386" sldId="262"/>
        </pc:sldMkLst>
      </pc:sldChg>
      <pc:sldChg chg="add del">
        <pc:chgData name="Anatoliy Kigel" userId="7432c6c4687b0a9c" providerId="LiveId" clId="{77E40EE0-7A9F-42C1-9862-3F0F198A60C1}" dt="2021-01-27T18:45:40.375" v="642" actId="2696"/>
        <pc:sldMkLst>
          <pc:docMk/>
          <pc:sldMk cId="2383362792" sldId="263"/>
        </pc:sldMkLst>
      </pc:sldChg>
      <pc:sldChg chg="add">
        <pc:chgData name="Anatoliy Kigel" userId="7432c6c4687b0a9c" providerId="LiveId" clId="{77E40EE0-7A9F-42C1-9862-3F0F198A60C1}" dt="2021-01-27T18:45:52.484" v="643"/>
        <pc:sldMkLst>
          <pc:docMk/>
          <pc:sldMk cId="3698537711" sldId="263"/>
        </pc:sldMkLst>
      </pc:sldChg>
      <pc:sldChg chg="add del">
        <pc:chgData name="Anatoliy Kigel" userId="7432c6c4687b0a9c" providerId="LiveId" clId="{77E40EE0-7A9F-42C1-9862-3F0F198A60C1}" dt="2021-01-27T18:45:40.375" v="642" actId="2696"/>
        <pc:sldMkLst>
          <pc:docMk/>
          <pc:sldMk cId="874961883" sldId="264"/>
        </pc:sldMkLst>
      </pc:sldChg>
      <pc:sldChg chg="add">
        <pc:chgData name="Anatoliy Kigel" userId="7432c6c4687b0a9c" providerId="LiveId" clId="{77E40EE0-7A9F-42C1-9862-3F0F198A60C1}" dt="2021-01-27T18:45:52.484" v="643"/>
        <pc:sldMkLst>
          <pc:docMk/>
          <pc:sldMk cId="2100045856" sldId="264"/>
        </pc:sldMkLst>
      </pc:sldChg>
      <pc:sldChg chg="add">
        <pc:chgData name="Anatoliy Kigel" userId="7432c6c4687b0a9c" providerId="LiveId" clId="{77E40EE0-7A9F-42C1-9862-3F0F198A60C1}" dt="2021-01-27T18:45:52.484" v="643"/>
        <pc:sldMkLst>
          <pc:docMk/>
          <pc:sldMk cId="2999231018" sldId="268"/>
        </pc:sldMkLst>
      </pc:sldChg>
      <pc:sldChg chg="add del">
        <pc:chgData name="Anatoliy Kigel" userId="7432c6c4687b0a9c" providerId="LiveId" clId="{77E40EE0-7A9F-42C1-9862-3F0F198A60C1}" dt="2021-01-27T18:45:40.375" v="642" actId="2696"/>
        <pc:sldMkLst>
          <pc:docMk/>
          <pc:sldMk cId="3126779798" sldId="268"/>
        </pc:sldMkLst>
      </pc:sldChg>
      <pc:sldChg chg="modSp add del mod">
        <pc:chgData name="Anatoliy Kigel" userId="7432c6c4687b0a9c" providerId="LiveId" clId="{77E40EE0-7A9F-42C1-9862-3F0F198A60C1}" dt="2021-01-27T18:45:40.375" v="642" actId="2696"/>
        <pc:sldMkLst>
          <pc:docMk/>
          <pc:sldMk cId="1896187560" sldId="287"/>
        </pc:sldMkLst>
        <pc:spChg chg="mod">
          <ac:chgData name="Anatoliy Kigel" userId="7432c6c4687b0a9c" providerId="LiveId" clId="{77E40EE0-7A9F-42C1-9862-3F0F198A60C1}" dt="2021-01-27T08:24:23.764" v="599" actId="20577"/>
          <ac:spMkLst>
            <pc:docMk/>
            <pc:sldMk cId="1896187560" sldId="287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7E40EE0-7A9F-42C1-9862-3F0F198A60C1}" dt="2021-01-27T18:46:51.861" v="644" actId="20577"/>
        <pc:sldMkLst>
          <pc:docMk/>
          <pc:sldMk cId="2851503963" sldId="287"/>
        </pc:sldMkLst>
        <pc:spChg chg="mod">
          <ac:chgData name="Anatoliy Kigel" userId="7432c6c4687b0a9c" providerId="LiveId" clId="{77E40EE0-7A9F-42C1-9862-3F0F198A60C1}" dt="2021-01-27T18:46:51.861" v="644" actId="20577"/>
          <ac:spMkLst>
            <pc:docMk/>
            <pc:sldMk cId="2851503963" sldId="287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6T07:47:25.956" v="11" actId="47"/>
        <pc:sldMkLst>
          <pc:docMk/>
          <pc:sldMk cId="3976763111" sldId="306"/>
        </pc:sldMkLst>
      </pc:sldChg>
      <pc:sldChg chg="del">
        <pc:chgData name="Anatoliy Kigel" userId="7432c6c4687b0a9c" providerId="LiveId" clId="{77E40EE0-7A9F-42C1-9862-3F0F198A60C1}" dt="2021-01-27T18:44:58.305" v="636" actId="47"/>
        <pc:sldMkLst>
          <pc:docMk/>
          <pc:sldMk cId="3004324822" sldId="321"/>
        </pc:sldMkLst>
      </pc:sldChg>
      <pc:sldChg chg="del">
        <pc:chgData name="Anatoliy Kigel" userId="7432c6c4687b0a9c" providerId="LiveId" clId="{77E40EE0-7A9F-42C1-9862-3F0F198A60C1}" dt="2021-01-27T18:45:15.292" v="638" actId="47"/>
        <pc:sldMkLst>
          <pc:docMk/>
          <pc:sldMk cId="2311604430" sldId="322"/>
        </pc:sldMkLst>
      </pc:sldChg>
      <pc:sldChg chg="delSp del mod">
        <pc:chgData name="Anatoliy Kigel" userId="7432c6c4687b0a9c" providerId="LiveId" clId="{77E40EE0-7A9F-42C1-9862-3F0F198A60C1}" dt="2021-01-27T18:45:15.292" v="638" actId="47"/>
        <pc:sldMkLst>
          <pc:docMk/>
          <pc:sldMk cId="1049924579" sldId="324"/>
        </pc:sldMkLst>
        <pc:spChg chg="del">
          <ac:chgData name="Anatoliy Kigel" userId="7432c6c4687b0a9c" providerId="LiveId" clId="{77E40EE0-7A9F-42C1-9862-3F0F198A60C1}" dt="2021-01-26T07:47:57.601" v="12" actId="478"/>
          <ac:spMkLst>
            <pc:docMk/>
            <pc:sldMk cId="1049924579" sldId="324"/>
            <ac:spMk id="9" creationId="{00000000-0000-0000-0000-000000000000}"/>
          </ac:spMkLst>
        </pc:spChg>
      </pc:sldChg>
      <pc:sldChg chg="modSp del mod ord">
        <pc:chgData name="Anatoliy Kigel" userId="7432c6c4687b0a9c" providerId="LiveId" clId="{77E40EE0-7A9F-42C1-9862-3F0F198A60C1}" dt="2021-01-27T18:45:06.887" v="637" actId="47"/>
        <pc:sldMkLst>
          <pc:docMk/>
          <pc:sldMk cId="150353583" sldId="325"/>
        </pc:sldMkLst>
        <pc:spChg chg="mod">
          <ac:chgData name="Anatoliy Kigel" userId="7432c6c4687b0a9c" providerId="LiveId" clId="{77E40EE0-7A9F-42C1-9862-3F0F198A60C1}" dt="2021-01-26T08:50:50.982" v="492" actId="1035"/>
          <ac:spMkLst>
            <pc:docMk/>
            <pc:sldMk cId="150353583" sldId="325"/>
            <ac:spMk id="9" creationId="{00000000-0000-0000-0000-000000000000}"/>
          </ac:spMkLst>
        </pc:spChg>
      </pc:sldChg>
      <pc:sldChg chg="modSp mod">
        <pc:chgData name="Anatoliy Kigel" userId="7432c6c4687b0a9c" providerId="LiveId" clId="{77E40EE0-7A9F-42C1-9862-3F0F198A60C1}" dt="2021-01-27T18:45:17.764" v="639" actId="20577"/>
        <pc:sldMkLst>
          <pc:docMk/>
          <pc:sldMk cId="3431039160" sldId="326"/>
        </pc:sldMkLst>
        <pc:spChg chg="mod">
          <ac:chgData name="Anatoliy Kigel" userId="7432c6c4687b0a9c" providerId="LiveId" clId="{77E40EE0-7A9F-42C1-9862-3F0F198A60C1}" dt="2021-01-27T18:45:17.764" v="639" actId="20577"/>
          <ac:spMkLst>
            <pc:docMk/>
            <pc:sldMk cId="3431039160" sldId="326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6T08:33:51.140" v="23" actId="47"/>
        <pc:sldMkLst>
          <pc:docMk/>
          <pc:sldMk cId="1173296460" sldId="373"/>
        </pc:sldMkLst>
      </pc:sldChg>
      <pc:sldChg chg="del">
        <pc:chgData name="Anatoliy Kigel" userId="7432c6c4687b0a9c" providerId="LiveId" clId="{77E40EE0-7A9F-42C1-9862-3F0F198A60C1}" dt="2021-01-26T08:33:24.812" v="19" actId="47"/>
        <pc:sldMkLst>
          <pc:docMk/>
          <pc:sldMk cId="3796610069" sldId="391"/>
        </pc:sldMkLst>
      </pc:sldChg>
      <pc:sldChg chg="modSp mod">
        <pc:chgData name="Anatoliy Kigel" userId="7432c6c4687b0a9c" providerId="LiveId" clId="{77E40EE0-7A9F-42C1-9862-3F0F198A60C1}" dt="2021-01-27T08:21:12.700" v="552" actId="20577"/>
        <pc:sldMkLst>
          <pc:docMk/>
          <pc:sldMk cId="458115328" sldId="401"/>
        </pc:sldMkLst>
        <pc:spChg chg="mod">
          <ac:chgData name="Anatoliy Kigel" userId="7432c6c4687b0a9c" providerId="LiveId" clId="{77E40EE0-7A9F-42C1-9862-3F0F198A60C1}" dt="2021-01-27T08:21:12.700" v="552" actId="20577"/>
          <ac:spMkLst>
            <pc:docMk/>
            <pc:sldMk cId="458115328" sldId="401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6T07:47:25.956" v="11" actId="47"/>
        <pc:sldMkLst>
          <pc:docMk/>
          <pc:sldMk cId="3681551600" sldId="403"/>
        </pc:sldMkLst>
      </pc:sldChg>
      <pc:sldChg chg="modSp mod">
        <pc:chgData name="Anatoliy Kigel" userId="7432c6c4687b0a9c" providerId="LiveId" clId="{77E40EE0-7A9F-42C1-9862-3F0F198A60C1}" dt="2021-01-26T12:21:02.921" v="513" actId="113"/>
        <pc:sldMkLst>
          <pc:docMk/>
          <pc:sldMk cId="719774039" sldId="404"/>
        </pc:sldMkLst>
        <pc:spChg chg="mod">
          <ac:chgData name="Anatoliy Kigel" userId="7432c6c4687b0a9c" providerId="LiveId" clId="{77E40EE0-7A9F-42C1-9862-3F0F198A60C1}" dt="2021-01-26T12:21:02.921" v="513" actId="113"/>
          <ac:spMkLst>
            <pc:docMk/>
            <pc:sldMk cId="719774039" sldId="404"/>
            <ac:spMk id="5" creationId="{00000000-0000-0000-0000-000000000000}"/>
          </ac:spMkLst>
        </pc:spChg>
      </pc:sldChg>
      <pc:sldChg chg="modSp mod">
        <pc:chgData name="Anatoliy Kigel" userId="7432c6c4687b0a9c" providerId="LiveId" clId="{77E40EE0-7A9F-42C1-9862-3F0F198A60C1}" dt="2021-01-26T12:20:58.996" v="512" actId="113"/>
        <pc:sldMkLst>
          <pc:docMk/>
          <pc:sldMk cId="992719377" sldId="419"/>
        </pc:sldMkLst>
        <pc:spChg chg="mod">
          <ac:chgData name="Anatoliy Kigel" userId="7432c6c4687b0a9c" providerId="LiveId" clId="{77E40EE0-7A9F-42C1-9862-3F0F198A60C1}" dt="2021-01-26T12:20:58.996" v="512" actId="113"/>
          <ac:spMkLst>
            <pc:docMk/>
            <pc:sldMk cId="992719377" sldId="419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6T07:46:58.919" v="10" actId="47"/>
        <pc:sldMkLst>
          <pc:docMk/>
          <pc:sldMk cId="73680763" sldId="421"/>
        </pc:sldMkLst>
      </pc:sldChg>
      <pc:sldChg chg="del">
        <pc:chgData name="Anatoliy Kigel" userId="7432c6c4687b0a9c" providerId="LiveId" clId="{77E40EE0-7A9F-42C1-9862-3F0F198A60C1}" dt="2021-01-26T07:46:58.919" v="10" actId="47"/>
        <pc:sldMkLst>
          <pc:docMk/>
          <pc:sldMk cId="2425865041" sldId="424"/>
        </pc:sldMkLst>
      </pc:sldChg>
      <pc:sldChg chg="modSp mod">
        <pc:chgData name="Anatoliy Kigel" userId="7432c6c4687b0a9c" providerId="LiveId" clId="{77E40EE0-7A9F-42C1-9862-3F0F198A60C1}" dt="2021-01-26T17:30:14.361" v="537" actId="207"/>
        <pc:sldMkLst>
          <pc:docMk/>
          <pc:sldMk cId="708375886" sldId="428"/>
        </pc:sldMkLst>
        <pc:spChg chg="mod">
          <ac:chgData name="Anatoliy Kigel" userId="7432c6c4687b0a9c" providerId="LiveId" clId="{77E40EE0-7A9F-42C1-9862-3F0F198A60C1}" dt="2021-01-26T07:46:31.551" v="1" actId="20577"/>
          <ac:spMkLst>
            <pc:docMk/>
            <pc:sldMk cId="708375886" sldId="428"/>
            <ac:spMk id="2" creationId="{00000000-0000-0000-0000-000000000000}"/>
          </ac:spMkLst>
        </pc:spChg>
        <pc:spChg chg="mod">
          <ac:chgData name="Anatoliy Kigel" userId="7432c6c4687b0a9c" providerId="LiveId" clId="{77E40EE0-7A9F-42C1-9862-3F0F198A60C1}" dt="2021-01-26T17:30:14.361" v="537" actId="207"/>
          <ac:spMkLst>
            <pc:docMk/>
            <pc:sldMk cId="708375886" sldId="428"/>
            <ac:spMk id="4" creationId="{00000000-0000-0000-0000-000000000000}"/>
          </ac:spMkLst>
        </pc:spChg>
      </pc:sldChg>
      <pc:sldChg chg="modSp del mod">
        <pc:chgData name="Anatoliy Kigel" userId="7432c6c4687b0a9c" providerId="LiveId" clId="{77E40EE0-7A9F-42C1-9862-3F0F198A60C1}" dt="2021-01-27T18:45:15.292" v="638" actId="47"/>
        <pc:sldMkLst>
          <pc:docMk/>
          <pc:sldMk cId="1491991645" sldId="435"/>
        </pc:sldMkLst>
        <pc:spChg chg="mod">
          <ac:chgData name="Anatoliy Kigel" userId="7432c6c4687b0a9c" providerId="LiveId" clId="{77E40EE0-7A9F-42C1-9862-3F0F198A60C1}" dt="2021-01-27T08:21:17.804" v="557" actId="20577"/>
          <ac:spMkLst>
            <pc:docMk/>
            <pc:sldMk cId="1491991645" sldId="435"/>
            <ac:spMk id="5" creationId="{00000000-0000-0000-0000-000000000000}"/>
          </ac:spMkLst>
        </pc:spChg>
      </pc:sldChg>
      <pc:sldChg chg="modSp mod">
        <pc:chgData name="Anatoliy Kigel" userId="7432c6c4687b0a9c" providerId="LiveId" clId="{77E40EE0-7A9F-42C1-9862-3F0F198A60C1}" dt="2021-01-26T08:48:28.121" v="271" actId="113"/>
        <pc:sldMkLst>
          <pc:docMk/>
          <pc:sldMk cId="3529857113" sldId="436"/>
        </pc:sldMkLst>
        <pc:spChg chg="mod">
          <ac:chgData name="Anatoliy Kigel" userId="7432c6c4687b0a9c" providerId="LiveId" clId="{77E40EE0-7A9F-42C1-9862-3F0F198A60C1}" dt="2021-01-26T08:48:28.121" v="271" actId="113"/>
          <ac:spMkLst>
            <pc:docMk/>
            <pc:sldMk cId="3529857113" sldId="436"/>
            <ac:spMk id="3" creationId="{00000000-0000-0000-0000-000000000000}"/>
          </ac:spMkLst>
        </pc:spChg>
      </pc:sldChg>
      <pc:sldChg chg="delSp modSp mod">
        <pc:chgData name="Anatoliy Kigel" userId="7432c6c4687b0a9c" providerId="LiveId" clId="{77E40EE0-7A9F-42C1-9862-3F0F198A60C1}" dt="2021-01-27T18:44:49.821" v="635" actId="20577"/>
        <pc:sldMkLst>
          <pc:docMk/>
          <pc:sldMk cId="2873285835" sldId="437"/>
        </pc:sldMkLst>
        <pc:spChg chg="mod">
          <ac:chgData name="Anatoliy Kigel" userId="7432c6c4687b0a9c" providerId="LiveId" clId="{77E40EE0-7A9F-42C1-9862-3F0F198A60C1}" dt="2021-01-26T08:50:22.566" v="479" actId="1036"/>
          <ac:spMkLst>
            <pc:docMk/>
            <pc:sldMk cId="2873285835" sldId="437"/>
            <ac:spMk id="9" creationId="{00000000-0000-0000-0000-000000000000}"/>
          </ac:spMkLst>
        </pc:spChg>
        <pc:spChg chg="mod">
          <ac:chgData name="Anatoliy Kigel" userId="7432c6c4687b0a9c" providerId="LiveId" clId="{77E40EE0-7A9F-42C1-9862-3F0F198A60C1}" dt="2021-01-27T18:44:49.821" v="635" actId="20577"/>
          <ac:spMkLst>
            <pc:docMk/>
            <pc:sldMk cId="2873285835" sldId="437"/>
            <ac:spMk id="10" creationId="{00000000-0000-0000-0000-000000000000}"/>
          </ac:spMkLst>
        </pc:spChg>
        <pc:picChg chg="del">
          <ac:chgData name="Anatoliy Kigel" userId="7432c6c4687b0a9c" providerId="LiveId" clId="{77E40EE0-7A9F-42C1-9862-3F0F198A60C1}" dt="2021-01-26T08:48:45.366" v="272" actId="478"/>
          <ac:picMkLst>
            <pc:docMk/>
            <pc:sldMk cId="2873285835" sldId="437"/>
            <ac:picMk id="2" creationId="{00000000-0000-0000-0000-000000000000}"/>
          </ac:picMkLst>
        </pc:picChg>
      </pc:sldChg>
      <pc:sldChg chg="modSp mod">
        <pc:chgData name="Anatoliy Kigel" userId="7432c6c4687b0a9c" providerId="LiveId" clId="{77E40EE0-7A9F-42C1-9862-3F0F198A60C1}" dt="2021-01-27T18:45:23.443" v="640" actId="20577"/>
        <pc:sldMkLst>
          <pc:docMk/>
          <pc:sldMk cId="4056711555" sldId="440"/>
        </pc:sldMkLst>
        <pc:spChg chg="mod">
          <ac:chgData name="Anatoliy Kigel" userId="7432c6c4687b0a9c" providerId="LiveId" clId="{77E40EE0-7A9F-42C1-9862-3F0F198A60C1}" dt="2021-01-27T18:45:23.443" v="640" actId="20577"/>
          <ac:spMkLst>
            <pc:docMk/>
            <pc:sldMk cId="4056711555" sldId="440"/>
            <ac:spMk id="5" creationId="{00000000-0000-0000-0000-000000000000}"/>
          </ac:spMkLst>
        </pc:spChg>
      </pc:sldChg>
      <pc:sldChg chg="add">
        <pc:chgData name="Anatoliy Kigel" userId="7432c6c4687b0a9c" providerId="LiveId" clId="{77E40EE0-7A9F-42C1-9862-3F0F198A60C1}" dt="2021-01-26T08:29:32.691" v="14"/>
        <pc:sldMkLst>
          <pc:docMk/>
          <pc:sldMk cId="509148872" sldId="441"/>
        </pc:sldMkLst>
      </pc:sldChg>
      <pc:sldChg chg="del">
        <pc:chgData name="Anatoliy Kigel" userId="7432c6c4687b0a9c" providerId="LiveId" clId="{77E40EE0-7A9F-42C1-9862-3F0F198A60C1}" dt="2021-01-26T08:29:30.712" v="13" actId="2696"/>
        <pc:sldMkLst>
          <pc:docMk/>
          <pc:sldMk cId="2222374740" sldId="441"/>
        </pc:sldMkLst>
      </pc:sldChg>
      <pc:sldChg chg="del">
        <pc:chgData name="Anatoliy Kigel" userId="7432c6c4687b0a9c" providerId="LiveId" clId="{77E40EE0-7A9F-42C1-9862-3F0F198A60C1}" dt="2021-01-26T08:51:12.228" v="497" actId="47"/>
        <pc:sldMkLst>
          <pc:docMk/>
          <pc:sldMk cId="2352199981" sldId="450"/>
        </pc:sldMkLst>
      </pc:sldChg>
      <pc:sldChg chg="modSp del mod">
        <pc:chgData name="Anatoliy Kigel" userId="7432c6c4687b0a9c" providerId="LiveId" clId="{77E40EE0-7A9F-42C1-9862-3F0F198A60C1}" dt="2021-01-27T18:47:08.979" v="648" actId="47"/>
        <pc:sldMkLst>
          <pc:docMk/>
          <pc:sldMk cId="464596819" sldId="451"/>
        </pc:sldMkLst>
        <pc:spChg chg="mod">
          <ac:chgData name="Anatoliy Kigel" userId="7432c6c4687b0a9c" providerId="LiveId" clId="{77E40EE0-7A9F-42C1-9862-3F0F198A60C1}" dt="2021-01-27T08:23:54.188" v="589" actId="20577"/>
          <ac:spMkLst>
            <pc:docMk/>
            <pc:sldMk cId="464596819" sldId="451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7T18:47:25.831" v="651" actId="47"/>
        <pc:sldMkLst>
          <pc:docMk/>
          <pc:sldMk cId="2116069980" sldId="453"/>
        </pc:sldMkLst>
      </pc:sldChg>
      <pc:sldChg chg="modSp mod">
        <pc:chgData name="Anatoliy Kigel" userId="7432c6c4687b0a9c" providerId="LiveId" clId="{77E40EE0-7A9F-42C1-9862-3F0F198A60C1}" dt="2021-01-27T18:47:32.326" v="662" actId="1036"/>
        <pc:sldMkLst>
          <pc:docMk/>
          <pc:sldMk cId="764508779" sldId="455"/>
        </pc:sldMkLst>
        <pc:spChg chg="mod">
          <ac:chgData name="Anatoliy Kigel" userId="7432c6c4687b0a9c" providerId="LiveId" clId="{77E40EE0-7A9F-42C1-9862-3F0F198A60C1}" dt="2021-01-27T18:47:32.326" v="662" actId="1036"/>
          <ac:spMkLst>
            <pc:docMk/>
            <pc:sldMk cId="764508779" sldId="455"/>
            <ac:spMk id="7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7T18:47:45.873" v="663" actId="47"/>
        <pc:sldMkLst>
          <pc:docMk/>
          <pc:sldMk cId="3637336829" sldId="456"/>
        </pc:sldMkLst>
      </pc:sldChg>
      <pc:sldChg chg="del">
        <pc:chgData name="Anatoliy Kigel" userId="7432c6c4687b0a9c" providerId="LiveId" clId="{77E40EE0-7A9F-42C1-9862-3F0F198A60C1}" dt="2021-01-27T18:47:54.135" v="664" actId="47"/>
        <pc:sldMkLst>
          <pc:docMk/>
          <pc:sldMk cId="4279935564" sldId="457"/>
        </pc:sldMkLst>
      </pc:sldChg>
      <pc:sldChg chg="modSp mod">
        <pc:chgData name="Anatoliy Kigel" userId="7432c6c4687b0a9c" providerId="LiveId" clId="{77E40EE0-7A9F-42C1-9862-3F0F198A60C1}" dt="2021-01-26T08:55:24.903" v="510" actId="20577"/>
        <pc:sldMkLst>
          <pc:docMk/>
          <pc:sldMk cId="2959041387" sldId="459"/>
        </pc:sldMkLst>
        <pc:graphicFrameChg chg="modGraphic">
          <ac:chgData name="Anatoliy Kigel" userId="7432c6c4687b0a9c" providerId="LiveId" clId="{77E40EE0-7A9F-42C1-9862-3F0F198A60C1}" dt="2021-01-26T08:55:24.903" v="510" actId="20577"/>
          <ac:graphicFrameMkLst>
            <pc:docMk/>
            <pc:sldMk cId="2959041387" sldId="459"/>
            <ac:graphicFrameMk id="9" creationId="{00000000-0000-0000-0000-000000000000}"/>
          </ac:graphicFrameMkLst>
        </pc:graphicFrameChg>
      </pc:sldChg>
      <pc:sldChg chg="del">
        <pc:chgData name="Anatoliy Kigel" userId="7432c6c4687b0a9c" providerId="LiveId" clId="{77E40EE0-7A9F-42C1-9862-3F0F198A60C1}" dt="2021-01-26T08:32:54.992" v="15" actId="47"/>
        <pc:sldMkLst>
          <pc:docMk/>
          <pc:sldMk cId="3744019746" sldId="464"/>
        </pc:sldMkLst>
      </pc:sldChg>
      <pc:sldChg chg="modSp del mod">
        <pc:chgData name="Anatoliy Kigel" userId="7432c6c4687b0a9c" providerId="LiveId" clId="{77E40EE0-7A9F-42C1-9862-3F0F198A60C1}" dt="2021-01-27T18:51:47.168" v="675" actId="47"/>
        <pc:sldMkLst>
          <pc:docMk/>
          <pc:sldMk cId="3975652711" sldId="465"/>
        </pc:sldMkLst>
        <pc:spChg chg="mod">
          <ac:chgData name="Anatoliy Kigel" userId="7432c6c4687b0a9c" providerId="LiveId" clId="{77E40EE0-7A9F-42C1-9862-3F0F198A60C1}" dt="2021-01-26T08:33:15.316" v="17" actId="20577"/>
          <ac:spMkLst>
            <pc:docMk/>
            <pc:sldMk cId="3975652711" sldId="465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6T08:32:59.368" v="16" actId="47"/>
        <pc:sldMkLst>
          <pc:docMk/>
          <pc:sldMk cId="954985656" sldId="466"/>
        </pc:sldMkLst>
      </pc:sldChg>
      <pc:sldChg chg="modSp mod">
        <pc:chgData name="Anatoliy Kigel" userId="7432c6c4687b0a9c" providerId="LiveId" clId="{77E40EE0-7A9F-42C1-9862-3F0F198A60C1}" dt="2021-01-27T18:51:54.716" v="676" actId="20577"/>
        <pc:sldMkLst>
          <pc:docMk/>
          <pc:sldMk cId="3408140031" sldId="467"/>
        </pc:sldMkLst>
        <pc:spChg chg="mod">
          <ac:chgData name="Anatoliy Kigel" userId="7432c6c4687b0a9c" providerId="LiveId" clId="{77E40EE0-7A9F-42C1-9862-3F0F198A60C1}" dt="2021-01-27T18:51:54.716" v="676" actId="20577"/>
          <ac:spMkLst>
            <pc:docMk/>
            <pc:sldMk cId="3408140031" sldId="467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7T18:47:08.979" v="648" actId="47"/>
        <pc:sldMkLst>
          <pc:docMk/>
          <pc:sldMk cId="524250770" sldId="468"/>
        </pc:sldMkLst>
      </pc:sldChg>
      <pc:sldChg chg="del">
        <pc:chgData name="Anatoliy Kigel" userId="7432c6c4687b0a9c" providerId="LiveId" clId="{77E40EE0-7A9F-42C1-9862-3F0F198A60C1}" dt="2021-01-27T18:47:08.979" v="648" actId="47"/>
        <pc:sldMkLst>
          <pc:docMk/>
          <pc:sldMk cId="3887592889" sldId="469"/>
        </pc:sldMkLst>
      </pc:sldChg>
      <pc:sldChg chg="del">
        <pc:chgData name="Anatoliy Kigel" userId="7432c6c4687b0a9c" providerId="LiveId" clId="{77E40EE0-7A9F-42C1-9862-3F0F198A60C1}" dt="2021-01-27T18:47:08.979" v="648" actId="47"/>
        <pc:sldMkLst>
          <pc:docMk/>
          <pc:sldMk cId="2947184113" sldId="471"/>
        </pc:sldMkLst>
      </pc:sldChg>
      <pc:sldChg chg="del">
        <pc:chgData name="Anatoliy Kigel" userId="7432c6c4687b0a9c" providerId="LiveId" clId="{77E40EE0-7A9F-42C1-9862-3F0F198A60C1}" dt="2021-01-26T07:46:58.919" v="10" actId="47"/>
        <pc:sldMkLst>
          <pc:docMk/>
          <pc:sldMk cId="81890903" sldId="472"/>
        </pc:sldMkLst>
      </pc:sldChg>
      <pc:sldChg chg="del">
        <pc:chgData name="Anatoliy Kigel" userId="7432c6c4687b0a9c" providerId="LiveId" clId="{77E40EE0-7A9F-42C1-9862-3F0F198A60C1}" dt="2021-01-26T07:46:58.919" v="10" actId="47"/>
        <pc:sldMkLst>
          <pc:docMk/>
          <pc:sldMk cId="1949629955" sldId="473"/>
        </pc:sldMkLst>
      </pc:sldChg>
      <pc:sldChg chg="modSp mod">
        <pc:chgData name="Anatoliy Kigel" userId="7432c6c4687b0a9c" providerId="LiveId" clId="{77E40EE0-7A9F-42C1-9862-3F0F198A60C1}" dt="2021-01-26T12:20:56.774" v="511" actId="113"/>
        <pc:sldMkLst>
          <pc:docMk/>
          <pc:sldMk cId="2429477852" sldId="476"/>
        </pc:sldMkLst>
        <pc:spChg chg="mod">
          <ac:chgData name="Anatoliy Kigel" userId="7432c6c4687b0a9c" providerId="LiveId" clId="{77E40EE0-7A9F-42C1-9862-3F0F198A60C1}" dt="2021-01-26T12:20:56.774" v="511" actId="113"/>
          <ac:spMkLst>
            <pc:docMk/>
            <pc:sldMk cId="2429477852" sldId="476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7T18:51:47.168" v="675" actId="47"/>
        <pc:sldMkLst>
          <pc:docMk/>
          <pc:sldMk cId="786614672" sldId="479"/>
        </pc:sldMkLst>
      </pc:sldChg>
      <pc:sldChg chg="del">
        <pc:chgData name="Anatoliy Kigel" userId="7432c6c4687b0a9c" providerId="LiveId" clId="{77E40EE0-7A9F-42C1-9862-3F0F198A60C1}" dt="2021-01-26T08:32:59.368" v="16" actId="47"/>
        <pc:sldMkLst>
          <pc:docMk/>
          <pc:sldMk cId="1263099765" sldId="481"/>
        </pc:sldMkLst>
      </pc:sldChg>
      <pc:sldChg chg="modSp mod">
        <pc:chgData name="Anatoliy Kigel" userId="7432c6c4687b0a9c" providerId="LiveId" clId="{77E40EE0-7A9F-42C1-9862-3F0F198A60C1}" dt="2021-01-27T18:48:49.045" v="674" actId="14100"/>
        <pc:sldMkLst>
          <pc:docMk/>
          <pc:sldMk cId="2234055322" sldId="484"/>
        </pc:sldMkLst>
        <pc:spChg chg="mod">
          <ac:chgData name="Anatoliy Kigel" userId="7432c6c4687b0a9c" providerId="LiveId" clId="{77E40EE0-7A9F-42C1-9862-3F0F198A60C1}" dt="2021-01-27T18:48:49.045" v="674" actId="14100"/>
          <ac:spMkLst>
            <pc:docMk/>
            <pc:sldMk cId="2234055322" sldId="484"/>
            <ac:spMk id="2" creationId="{00000000-0000-0000-0000-000000000000}"/>
          </ac:spMkLst>
        </pc:spChg>
        <pc:spChg chg="mod">
          <ac:chgData name="Anatoliy Kigel" userId="7432c6c4687b0a9c" providerId="LiveId" clId="{77E40EE0-7A9F-42C1-9862-3F0F198A60C1}" dt="2021-01-27T18:48:45.299" v="673" actId="14100"/>
          <ac:spMkLst>
            <pc:docMk/>
            <pc:sldMk cId="2234055322" sldId="484"/>
            <ac:spMk id="3" creationId="{00000000-0000-0000-0000-000000000000}"/>
          </ac:spMkLst>
        </pc:spChg>
        <pc:spChg chg="mod">
          <ac:chgData name="Anatoliy Kigel" userId="7432c6c4687b0a9c" providerId="LiveId" clId="{77E40EE0-7A9F-42C1-9862-3F0F198A60C1}" dt="2021-01-27T18:48:42.827" v="672" actId="14100"/>
          <ac:spMkLst>
            <pc:docMk/>
            <pc:sldMk cId="2234055322" sldId="484"/>
            <ac:spMk id="7" creationId="{00000000-0000-0000-0000-000000000000}"/>
          </ac:spMkLst>
        </pc:spChg>
      </pc:sldChg>
      <pc:sldChg chg="modSp mod">
        <pc:chgData name="Anatoliy Kigel" userId="7432c6c4687b0a9c" providerId="LiveId" clId="{77E40EE0-7A9F-42C1-9862-3F0F198A60C1}" dt="2021-01-27T18:52:02.498" v="683" actId="20577"/>
        <pc:sldMkLst>
          <pc:docMk/>
          <pc:sldMk cId="2428878961" sldId="489"/>
        </pc:sldMkLst>
        <pc:spChg chg="mod">
          <ac:chgData name="Anatoliy Kigel" userId="7432c6c4687b0a9c" providerId="LiveId" clId="{77E40EE0-7A9F-42C1-9862-3F0F198A60C1}" dt="2021-01-27T18:52:02.498" v="683" actId="20577"/>
          <ac:spMkLst>
            <pc:docMk/>
            <pc:sldMk cId="2428878961" sldId="489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6T08:29:30.712" v="13" actId="2696"/>
        <pc:sldMkLst>
          <pc:docMk/>
          <pc:sldMk cId="312203639" sldId="490"/>
        </pc:sldMkLst>
      </pc:sldChg>
      <pc:sldChg chg="add">
        <pc:chgData name="Anatoliy Kigel" userId="7432c6c4687b0a9c" providerId="LiveId" clId="{77E40EE0-7A9F-42C1-9862-3F0F198A60C1}" dt="2021-01-26T08:29:32.691" v="14"/>
        <pc:sldMkLst>
          <pc:docMk/>
          <pc:sldMk cId="1853233464" sldId="490"/>
        </pc:sldMkLst>
      </pc:sldChg>
      <pc:sldChg chg="modSp mod">
        <pc:chgData name="Anatoliy Kigel" userId="7432c6c4687b0a9c" providerId="LiveId" clId="{77E40EE0-7A9F-42C1-9862-3F0F198A60C1}" dt="2021-01-27T18:45:26.780" v="641" actId="20577"/>
        <pc:sldMkLst>
          <pc:docMk/>
          <pc:sldMk cId="1726068059" sldId="493"/>
        </pc:sldMkLst>
        <pc:spChg chg="mod">
          <ac:chgData name="Anatoliy Kigel" userId="7432c6c4687b0a9c" providerId="LiveId" clId="{77E40EE0-7A9F-42C1-9862-3F0F198A60C1}" dt="2021-01-27T18:45:26.780" v="641" actId="20577"/>
          <ac:spMkLst>
            <pc:docMk/>
            <pc:sldMk cId="1726068059" sldId="493"/>
            <ac:spMk id="5" creationId="{00000000-0000-0000-0000-000000000000}"/>
          </ac:spMkLst>
        </pc:spChg>
      </pc:sldChg>
      <pc:sldChg chg="modSp mod">
        <pc:chgData name="Anatoliy Kigel" userId="7432c6c4687b0a9c" providerId="LiveId" clId="{77E40EE0-7A9F-42C1-9862-3F0F198A60C1}" dt="2021-01-26T17:30:20.427" v="538"/>
        <pc:sldMkLst>
          <pc:docMk/>
          <pc:sldMk cId="1064840177" sldId="495"/>
        </pc:sldMkLst>
        <pc:spChg chg="mod">
          <ac:chgData name="Anatoliy Kigel" userId="7432c6c4687b0a9c" providerId="LiveId" clId="{77E40EE0-7A9F-42C1-9862-3F0F198A60C1}" dt="2021-01-26T08:34:04.511" v="25" actId="20577"/>
          <ac:spMkLst>
            <pc:docMk/>
            <pc:sldMk cId="1064840177" sldId="495"/>
            <ac:spMk id="2" creationId="{00000000-0000-0000-0000-000000000000}"/>
          </ac:spMkLst>
        </pc:spChg>
        <pc:spChg chg="mod">
          <ac:chgData name="Anatoliy Kigel" userId="7432c6c4687b0a9c" providerId="LiveId" clId="{77E40EE0-7A9F-42C1-9862-3F0F198A60C1}" dt="2021-01-26T17:30:20.427" v="538"/>
          <ac:spMkLst>
            <pc:docMk/>
            <pc:sldMk cId="1064840177" sldId="495"/>
            <ac:spMk id="4" creationId="{00000000-0000-0000-0000-000000000000}"/>
          </ac:spMkLst>
        </pc:spChg>
      </pc:sldChg>
      <pc:sldChg chg="modSp mod">
        <pc:chgData name="Anatoliy Kigel" userId="7432c6c4687b0a9c" providerId="LiveId" clId="{77E40EE0-7A9F-42C1-9862-3F0F198A60C1}" dt="2021-01-27T08:25:08.318" v="627" actId="113"/>
        <pc:sldMkLst>
          <pc:docMk/>
          <pc:sldMk cId="2666291732" sldId="498"/>
        </pc:sldMkLst>
        <pc:spChg chg="mod">
          <ac:chgData name="Anatoliy Kigel" userId="7432c6c4687b0a9c" providerId="LiveId" clId="{77E40EE0-7A9F-42C1-9862-3F0F198A60C1}" dt="2021-01-27T08:25:08.318" v="627" actId="113"/>
          <ac:spMkLst>
            <pc:docMk/>
            <pc:sldMk cId="2666291732" sldId="498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6T08:33:51.140" v="23" actId="47"/>
        <pc:sldMkLst>
          <pc:docMk/>
          <pc:sldMk cId="1516351510" sldId="500"/>
        </pc:sldMkLst>
      </pc:sldChg>
      <pc:sldChg chg="modSp add mod">
        <pc:chgData name="Anatoliy Kigel" userId="7432c6c4687b0a9c" providerId="LiveId" clId="{77E40EE0-7A9F-42C1-9862-3F0F198A60C1}" dt="2021-01-27T18:46:54.627" v="645" actId="20577"/>
        <pc:sldMkLst>
          <pc:docMk/>
          <pc:sldMk cId="759657321" sldId="540"/>
        </pc:sldMkLst>
        <pc:spChg chg="mod">
          <ac:chgData name="Anatoliy Kigel" userId="7432c6c4687b0a9c" providerId="LiveId" clId="{77E40EE0-7A9F-42C1-9862-3F0F198A60C1}" dt="2021-01-27T18:46:54.627" v="645" actId="20577"/>
          <ac:spMkLst>
            <pc:docMk/>
            <pc:sldMk cId="759657321" sldId="54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7E40EE0-7A9F-42C1-9862-3F0F198A60C1}" dt="2021-01-27T18:45:40.375" v="642" actId="2696"/>
        <pc:sldMkLst>
          <pc:docMk/>
          <pc:sldMk cId="3483579674" sldId="540"/>
        </pc:sldMkLst>
        <pc:spChg chg="mod">
          <ac:chgData name="Anatoliy Kigel" userId="7432c6c4687b0a9c" providerId="LiveId" clId="{77E40EE0-7A9F-42C1-9862-3F0F198A60C1}" dt="2021-01-27T08:24:32.476" v="606" actId="20577"/>
          <ac:spMkLst>
            <pc:docMk/>
            <pc:sldMk cId="3483579674" sldId="54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7E40EE0-7A9F-42C1-9862-3F0F198A60C1}" dt="2021-01-27T18:45:40.375" v="642" actId="2696"/>
        <pc:sldMkLst>
          <pc:docMk/>
          <pc:sldMk cId="1177455972" sldId="541"/>
        </pc:sldMkLst>
        <pc:spChg chg="mod">
          <ac:chgData name="Anatoliy Kigel" userId="7432c6c4687b0a9c" providerId="LiveId" clId="{77E40EE0-7A9F-42C1-9862-3F0F198A60C1}" dt="2021-01-27T08:24:47.054" v="621" actId="20577"/>
          <ac:spMkLst>
            <pc:docMk/>
            <pc:sldMk cId="1177455972" sldId="541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7E40EE0-7A9F-42C1-9862-3F0F198A60C1}" dt="2021-01-27T18:46:57.411" v="646" actId="20577"/>
        <pc:sldMkLst>
          <pc:docMk/>
          <pc:sldMk cId="3840491838" sldId="541"/>
        </pc:sldMkLst>
        <pc:spChg chg="mod">
          <ac:chgData name="Anatoliy Kigel" userId="7432c6c4687b0a9c" providerId="LiveId" clId="{77E40EE0-7A9F-42C1-9862-3F0F198A60C1}" dt="2021-01-27T18:46:57.411" v="646" actId="20577"/>
          <ac:spMkLst>
            <pc:docMk/>
            <pc:sldMk cId="3840491838" sldId="541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7E40EE0-7A9F-42C1-9862-3F0F198A60C1}" dt="2021-01-27T18:47:01.300" v="647" actId="20577"/>
        <pc:sldMkLst>
          <pc:docMk/>
          <pc:sldMk cId="1255034123" sldId="542"/>
        </pc:sldMkLst>
        <pc:spChg chg="mod">
          <ac:chgData name="Anatoliy Kigel" userId="7432c6c4687b0a9c" providerId="LiveId" clId="{77E40EE0-7A9F-42C1-9862-3F0F198A60C1}" dt="2021-01-27T18:47:01.300" v="647" actId="20577"/>
          <ac:spMkLst>
            <pc:docMk/>
            <pc:sldMk cId="1255034123" sldId="542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7E40EE0-7A9F-42C1-9862-3F0F198A60C1}" dt="2021-01-27T18:45:40.375" v="642" actId="2696"/>
        <pc:sldMkLst>
          <pc:docMk/>
          <pc:sldMk cId="3287890244" sldId="542"/>
        </pc:sldMkLst>
        <pc:spChg chg="mod">
          <ac:chgData name="Anatoliy Kigel" userId="7432c6c4687b0a9c" providerId="LiveId" clId="{77E40EE0-7A9F-42C1-9862-3F0F198A60C1}" dt="2021-01-27T08:25:01.572" v="626" actId="20577"/>
          <ac:spMkLst>
            <pc:docMk/>
            <pc:sldMk cId="3287890244" sldId="542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BE78B71D-2B01-4016-8F18-E263CE1576F3}"/>
    <pc:docChg chg="undo custSel modSld">
      <pc:chgData name="Anatoliy Kigel" userId="7432c6c4687b0a9c" providerId="LiveId" clId="{BE78B71D-2B01-4016-8F18-E263CE1576F3}" dt="2021-01-29T17:41:50.982" v="34" actId="1035"/>
      <pc:docMkLst>
        <pc:docMk/>
      </pc:docMkLst>
      <pc:sldChg chg="modSp mod">
        <pc:chgData name="Anatoliy Kigel" userId="7432c6c4687b0a9c" providerId="LiveId" clId="{BE78B71D-2B01-4016-8F18-E263CE1576F3}" dt="2021-01-29T17:41:50.982" v="34" actId="1035"/>
        <pc:sldMkLst>
          <pc:docMk/>
          <pc:sldMk cId="2234055322" sldId="484"/>
        </pc:sldMkLst>
        <pc:spChg chg="mod">
          <ac:chgData name="Anatoliy Kigel" userId="7432c6c4687b0a9c" providerId="LiveId" clId="{BE78B71D-2B01-4016-8F18-E263CE1576F3}" dt="2021-01-29T17:41:50.982" v="34" actId="1035"/>
          <ac:spMkLst>
            <pc:docMk/>
            <pc:sldMk cId="2234055322" sldId="484"/>
            <ac:spMk id="3" creationId="{00000000-0000-0000-0000-000000000000}"/>
          </ac:spMkLst>
        </pc:spChg>
        <pc:spChg chg="mod">
          <ac:chgData name="Anatoliy Kigel" userId="7432c6c4687b0a9c" providerId="LiveId" clId="{BE78B71D-2B01-4016-8F18-E263CE1576F3}" dt="2021-01-29T17:41:48.070" v="32" actId="1036"/>
          <ac:spMkLst>
            <pc:docMk/>
            <pc:sldMk cId="2234055322" sldId="484"/>
            <ac:spMk id="6" creationId="{00000000-0000-0000-0000-000000000000}"/>
          </ac:spMkLst>
        </pc:spChg>
        <pc:spChg chg="mod">
          <ac:chgData name="Anatoliy Kigel" userId="7432c6c4687b0a9c" providerId="LiveId" clId="{BE78B71D-2B01-4016-8F18-E263CE1576F3}" dt="2021-01-29T17:40:09.815" v="10" actId="20577"/>
          <ac:spMkLst>
            <pc:docMk/>
            <pc:sldMk cId="2234055322" sldId="484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09D12-6674-4A6A-BECB-90B8820837C6}" type="datetimeFigureOut">
              <a:rPr lang="uk-UA" smtClean="0"/>
              <a:t>29.01.2021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FB62-F861-4C36-8104-69607B85F5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20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0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11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29.01.2021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442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29.01.2021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098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29.01.2021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924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29.01.2021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010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29.01.2021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832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29.01.2021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71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29.01.2021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651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29.01.2021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85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29.01.2021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588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29.01.2021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794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29.01.2021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204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EC5F-9358-40E3-9F92-855DF13A52BE}" type="datetimeFigureOut">
              <a:rPr lang="uk-UA" smtClean="0"/>
              <a:t>29.01.2021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091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variable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earn.javascript.ru/types-intr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avascript.ru/mat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eveloper.mozilla.org/ru/docs/Web/JavaScript/Reference/Global_Objects/Numb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EEE_754-2008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EEE_754-2008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bitwise-operator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ru.wikipedia.org/wiki/&#1057;&#1080;&#1084;&#1084;&#1077;&#1090;&#1088;&#1080;&#1095;&#1085;&#1099;&#1077;_&#1082;&#1088;&#1080;&#1087;&#1090;&#1086;&#1089;&#1080;&#1089;&#1090;&#1077;&#1084;&#1099;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0;&#1088;&#1080;&#1087;&#1090;&#1086;&#1089;&#1080;&#1089;&#1090;&#1077;&#1084;&#1072;_&#1089;_&#1086;&#1090;&#1082;&#1088;&#1099;&#1090;&#1099;&#1084;_&#1082;&#1083;&#1102;&#1095;&#1086;&#1084;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learn.javascript.ru/comparis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logical-ops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hyperlink" Target="http://allfi.biz/glossary/eng/P/progressive-taxation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nkrate.com/finance/taxes/tax-brackets.aspx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497626"/>
            <a:ext cx="12192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5400" b="1" dirty="0">
                <a:solidFill>
                  <a:schemeClr val="bg1"/>
                </a:solidFill>
              </a:rPr>
              <a:t>Front end </a:t>
            </a:r>
            <a:r>
              <a:rPr lang="ru-RU" sz="5400" b="1" dirty="0">
                <a:solidFill>
                  <a:schemeClr val="bg1"/>
                </a:solidFill>
              </a:rPr>
              <a:t>разработка на </a:t>
            </a:r>
            <a:r>
              <a:rPr lang="en-US" sz="5400" b="1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2" y="5593810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b="1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4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/>
          <p:cNvSpPr txBox="1">
            <a:spLocks/>
          </p:cNvSpPr>
          <p:nvPr/>
        </p:nvSpPr>
        <p:spPr>
          <a:xfrm>
            <a:off x="0" y="1834748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7200" b="1" dirty="0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1.</a:t>
            </a:r>
            <a:r>
              <a:rPr lang="en-US" sz="7200" b="1" dirty="0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 </a:t>
            </a:r>
            <a:r>
              <a:rPr lang="ru-RU" sz="7200" b="1" dirty="0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Императивный</a:t>
            </a:r>
            <a:endParaRPr lang="uk-UA" sz="7200" b="1" dirty="0">
              <a:solidFill>
                <a:schemeClr val="accent2">
                  <a:lumMod val="7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0" y="430306"/>
            <a:ext cx="12192000" cy="90133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JavaScript</a:t>
            </a:r>
            <a:r>
              <a:rPr lang="ru-RU" sz="5400" b="1" dirty="0">
                <a:latin typeface="+mn-lt"/>
              </a:rPr>
              <a:t> – язык программирования</a:t>
            </a:r>
            <a:endParaRPr lang="uk-UA" sz="5400" b="1" dirty="0">
              <a:latin typeface="+mn-lt"/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0" y="5141537"/>
            <a:ext cx="12192000" cy="68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>
                <a:solidFill>
                  <a:srgbClr val="0070C0"/>
                </a:solidFill>
                <a:ea typeface="+mj-ea"/>
                <a:cs typeface="+mj-cs"/>
              </a:rPr>
              <a:t>3</a:t>
            </a:r>
            <a:r>
              <a:rPr lang="en-US" sz="4000" b="1" dirty="0">
                <a:solidFill>
                  <a:srgbClr val="0070C0"/>
                </a:solidFill>
                <a:ea typeface="+mj-ea"/>
                <a:cs typeface="+mj-cs"/>
              </a:rPr>
              <a:t>. </a:t>
            </a:r>
            <a:r>
              <a:rPr lang="ru-RU" sz="4000" b="1" dirty="0">
                <a:solidFill>
                  <a:srgbClr val="0070C0"/>
                </a:solidFill>
                <a:ea typeface="+mj-ea"/>
                <a:cs typeface="+mj-cs"/>
              </a:rPr>
              <a:t>Не типизированный</a:t>
            </a:r>
            <a:endParaRPr lang="uk-UA" sz="4000" b="1" dirty="0">
              <a:solidFill>
                <a:srgbClr val="0070C0"/>
              </a:solidFill>
              <a:ea typeface="+mj-ea"/>
              <a:cs typeface="+mj-cs"/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48516" y="61611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3530365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800" b="1" dirty="0">
                <a:solidFill>
                  <a:srgbClr val="00B050"/>
                </a:solidFill>
                <a:ea typeface="+mj-ea"/>
                <a:cs typeface="+mj-cs"/>
              </a:rPr>
              <a:t>2</a:t>
            </a:r>
            <a:r>
              <a:rPr lang="en-US" sz="4800" b="1" dirty="0">
                <a:solidFill>
                  <a:srgbClr val="00B050"/>
                </a:solidFill>
                <a:ea typeface="+mj-ea"/>
                <a:cs typeface="+mj-cs"/>
              </a:rPr>
              <a:t>. </a:t>
            </a:r>
            <a:r>
              <a:rPr lang="ru-RU" sz="4800" b="1" dirty="0">
                <a:solidFill>
                  <a:srgbClr val="00B050"/>
                </a:solidFill>
                <a:ea typeface="+mj-ea"/>
                <a:cs typeface="+mj-cs"/>
              </a:rPr>
              <a:t>Интерпретируемый</a:t>
            </a:r>
            <a:endParaRPr lang="uk-UA" sz="4800" b="1" dirty="0">
              <a:solidFill>
                <a:srgbClr val="00B05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3305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1. </a:t>
            </a:r>
            <a:r>
              <a:rPr lang="ru-RU" sz="6600" b="1" dirty="0"/>
              <a:t>Переменные </a:t>
            </a:r>
            <a:br>
              <a:rPr lang="en-US" sz="6600" b="1" dirty="0"/>
            </a:br>
            <a:r>
              <a:rPr lang="ru-RU" sz="6600" b="1" dirty="0"/>
              <a:t>и типы данных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5811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4523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Переменные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924800" y="1356816"/>
            <a:ext cx="3835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Переменные объявляются при помощи ключевых слов </a:t>
            </a:r>
            <a:r>
              <a:rPr lang="it-IT" sz="2000" b="1" dirty="0"/>
              <a:t>var</a:t>
            </a:r>
            <a:r>
              <a:rPr lang="it-IT" sz="2000" dirty="0"/>
              <a:t>, </a:t>
            </a:r>
            <a:r>
              <a:rPr lang="it-IT" sz="2000" b="1" dirty="0"/>
              <a:t>let</a:t>
            </a:r>
            <a:r>
              <a:rPr lang="it-IT" sz="2000" dirty="0"/>
              <a:t> </a:t>
            </a:r>
            <a:r>
              <a:rPr lang="ru-RU" sz="2000" dirty="0"/>
              <a:t>и </a:t>
            </a:r>
            <a:r>
              <a:rPr lang="it-IT" sz="2000" b="1" dirty="0"/>
              <a:t>const</a:t>
            </a:r>
            <a:r>
              <a:rPr lang="ru-RU" sz="2000" dirty="0"/>
              <a:t>.  Первые два способа отличаются областью видимости переменной которая создаётся. Третий создаёт переменную у которой нельзя заменить значения после инициализации.</a:t>
            </a:r>
            <a:r>
              <a:rPr lang="en-US" sz="2000" dirty="0"/>
              <a:t> </a:t>
            </a:r>
            <a:r>
              <a:rPr lang="ru-RU" sz="2000" dirty="0"/>
              <a:t>Переменные обвяленные через </a:t>
            </a:r>
            <a:r>
              <a:rPr lang="en-US" sz="2000" dirty="0"/>
              <a:t>var </a:t>
            </a:r>
            <a:r>
              <a:rPr lang="ru-RU" sz="2000" dirty="0"/>
              <a:t>добавляются в качестве свойств к глобальному объекту </a:t>
            </a:r>
            <a:r>
              <a:rPr lang="en-US" sz="2000" b="1" dirty="0"/>
              <a:t>window/</a:t>
            </a:r>
            <a:r>
              <a:rPr lang="en-US" sz="2000" b="1" dirty="0" err="1"/>
              <a:t>globalThis</a:t>
            </a:r>
            <a:r>
              <a:rPr lang="en-US" sz="2000" dirty="0"/>
              <a:t> </a:t>
            </a:r>
            <a:r>
              <a:rPr lang="ru-RU" sz="2000" dirty="0"/>
              <a:t>и могут «затереть» существующие служебные свойства.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21060"/>
          <a:stretch/>
        </p:blipFill>
        <p:spPr>
          <a:xfrm>
            <a:off x="0" y="1387398"/>
            <a:ext cx="7537176" cy="4124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0" y="607396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3"/>
              </a:rPr>
              <a:t>https://learn.javascript.ru/variables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85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667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baseline="3000" dirty="0"/>
              <a:t>Тип</a:t>
            </a:r>
            <a:r>
              <a:rPr lang="ru-RU" sz="6000" b="1" baseline="3000" dirty="0"/>
              <a:t>ы данных в </a:t>
            </a:r>
            <a:r>
              <a:rPr lang="en-US" sz="6000" b="1" baseline="3000" dirty="0"/>
              <a:t>JavaScript</a:t>
            </a:r>
            <a:endParaRPr lang="uk-UA" sz="6000" b="1" baseline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7402720" y="1046690"/>
            <a:ext cx="42938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Переменные могут хранить значение одного из поддерживаемых типов данных. В ходе выполнения кода может меняться как содержимое переменной так и его тип.</a:t>
            </a:r>
          </a:p>
          <a:p>
            <a:r>
              <a:rPr lang="ru-RU" sz="2400" b="1" dirty="0"/>
              <a:t>Тип влияет на то какие операции могут быть выполнены с переменной</a:t>
            </a:r>
            <a:r>
              <a:rPr lang="ru-RU" sz="2400" dirty="0"/>
              <a:t>. Тип переменной можно получить при помощи оператора/функции </a:t>
            </a:r>
            <a:r>
              <a:rPr lang="en-US" sz="2400" b="1" dirty="0" err="1"/>
              <a:t>typeof</a:t>
            </a:r>
            <a:r>
              <a:rPr lang="en-US" sz="2400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18462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https://learn.javascript.ru/types-intro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5324"/>
            <a:ext cx="6882488" cy="4781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3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1703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baseline="3000" dirty="0"/>
              <a:t>Преобразование типов</a:t>
            </a:r>
            <a:endParaRPr lang="uk-UA" sz="6000" b="1" baseline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1862355" y="2015482"/>
            <a:ext cx="91719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Несмотря на наличие механизма автоматического приведения типов может возникать ситуации требующие принудительного преобразования типов (чаще всего </a:t>
            </a:r>
            <a:r>
              <a:rPr lang="en-US" sz="2800" b="1" dirty="0"/>
              <a:t>string</a:t>
            </a:r>
            <a:r>
              <a:rPr lang="en-US" sz="2800" dirty="0"/>
              <a:t> </a:t>
            </a:r>
            <a:r>
              <a:rPr lang="ru-RU" sz="2800" dirty="0"/>
              <a:t>к</a:t>
            </a:r>
            <a:r>
              <a:rPr lang="en-US" sz="2800" dirty="0"/>
              <a:t> </a:t>
            </a:r>
            <a:r>
              <a:rPr lang="en-US" sz="2800" b="1" dirty="0"/>
              <a:t>number</a:t>
            </a:r>
            <a:r>
              <a:rPr lang="ru-RU" sz="2800" dirty="0"/>
              <a:t>), для этого есть ряд возможностей. В первую очередь при помощи соответствующих функций-конструкторов </a:t>
            </a:r>
            <a:r>
              <a:rPr lang="en-US" sz="2800" b="1" dirty="0"/>
              <a:t>Number()</a:t>
            </a:r>
            <a:r>
              <a:rPr lang="en-US" sz="2800" dirty="0"/>
              <a:t>, </a:t>
            </a:r>
            <a:r>
              <a:rPr lang="en-US" sz="2800" b="1" dirty="0"/>
              <a:t>String()</a:t>
            </a:r>
            <a:r>
              <a:rPr lang="en-US" sz="2800" dirty="0"/>
              <a:t>, </a:t>
            </a:r>
            <a:r>
              <a:rPr lang="en-US" sz="2800" b="1" dirty="0"/>
              <a:t>Boolean()</a:t>
            </a:r>
            <a:r>
              <a:rPr lang="en-US" sz="2800" dirty="0"/>
              <a:t>, </a:t>
            </a:r>
            <a:r>
              <a:rPr lang="en-US" sz="2800" b="1" dirty="0" err="1"/>
              <a:t>BigInt</a:t>
            </a:r>
            <a:r>
              <a:rPr lang="en-US" sz="2800" b="1" dirty="0"/>
              <a:t>()</a:t>
            </a:r>
            <a:r>
              <a:rPr lang="ru-RU" sz="2800" dirty="0"/>
              <a:t>, </a:t>
            </a:r>
            <a:r>
              <a:rPr lang="en-US" sz="2800" b="1" dirty="0"/>
              <a:t>Symbol()</a:t>
            </a:r>
            <a:r>
              <a:rPr lang="en-US" sz="2800" dirty="0"/>
              <a:t> </a:t>
            </a:r>
            <a:r>
              <a:rPr lang="ru-RU" sz="2800" dirty="0"/>
              <a:t>и т.д.</a:t>
            </a:r>
            <a:endParaRPr lang="uk-UA" sz="24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615968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solidFill>
                  <a:srgbClr val="0070C0"/>
                </a:solidFill>
              </a:rPr>
              <a:t>https://learn.javascript.ru/types-conversion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8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Математические </a:t>
            </a:r>
            <a:br>
              <a:rPr lang="en-US" sz="6000" b="1" dirty="0"/>
            </a:br>
            <a:r>
              <a:rPr lang="ru-RU" sz="6000" b="1" dirty="0"/>
              <a:t>функции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3103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baseline="3000" dirty="0"/>
              <a:t>Объект </a:t>
            </a:r>
            <a:r>
              <a:rPr lang="en-US" sz="6000" b="1" baseline="3000" dirty="0"/>
              <a:t>Math</a:t>
            </a:r>
            <a:endParaRPr lang="uk-UA" sz="6000" b="1" baseline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7200900" y="1410510"/>
            <a:ext cx="44859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Math</a:t>
            </a:r>
            <a:r>
              <a:rPr lang="ru-RU" sz="3200" dirty="0"/>
              <a:t> - это встроенный объект с полями и методами для реализации математических постоянных и функций</a:t>
            </a:r>
            <a:r>
              <a:rPr lang="en-US" sz="3200" dirty="0"/>
              <a:t> (</a:t>
            </a:r>
            <a:r>
              <a:rPr lang="ru-RU" sz="3200" i="1" dirty="0"/>
              <a:t>в частности функции округления чисел</a:t>
            </a:r>
            <a:r>
              <a:rPr lang="ru-RU" sz="3200" dirty="0"/>
              <a:t>).</a:t>
            </a:r>
            <a:endParaRPr lang="uk-UA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86560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Подробнее: </a:t>
            </a:r>
            <a:r>
              <a:rPr lang="en-US" sz="3200" b="1" dirty="0">
                <a:hlinkClick r:id="rId2"/>
              </a:rPr>
              <a:t>https://javascript.ru/math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9323"/>
            <a:ext cx="6623718" cy="2781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39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ru-RU" sz="6000" b="1" dirty="0"/>
              <a:t>Округление чисел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6711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144"/>
            <a:ext cx="10560496" cy="6902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Заголовок 4"/>
          <p:cNvSpPr txBox="1">
            <a:spLocks/>
          </p:cNvSpPr>
          <p:nvPr/>
        </p:nvSpPr>
        <p:spPr>
          <a:xfrm>
            <a:off x="7620000" y="188640"/>
            <a:ext cx="4110254" cy="649560"/>
          </a:xfrm>
          <a:prstGeom prst="rect">
            <a:avLst/>
          </a:prstGeom>
          <a:solidFill>
            <a:schemeClr val="bg1"/>
          </a:solidFill>
          <a:ln w="19050">
            <a:noFill/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+mn-lt"/>
              </a:rPr>
              <a:t>Округление чисел в </a:t>
            </a:r>
            <a:r>
              <a:rPr lang="en-US" sz="2800" b="1" dirty="0">
                <a:latin typeface="+mn-lt"/>
              </a:rPr>
              <a:t>JS</a:t>
            </a:r>
            <a:endParaRPr lang="ru-RU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5314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4</a:t>
            </a:r>
            <a:r>
              <a:rPr lang="en-US" sz="6000" b="1" dirty="0"/>
              <a:t>. </a:t>
            </a:r>
            <a:r>
              <a:rPr lang="ru-RU" sz="6000" b="1" dirty="0"/>
              <a:t>Полезные методы </a:t>
            </a:r>
            <a:br>
              <a:rPr lang="en-US" sz="6000" b="1" dirty="0"/>
            </a:br>
            <a:r>
              <a:rPr lang="ru-RU" sz="6000" b="1" dirty="0"/>
              <a:t>и свойства</a:t>
            </a:r>
            <a:r>
              <a:rPr lang="en-US" sz="6000" b="1" dirty="0"/>
              <a:t> </a:t>
            </a:r>
            <a:r>
              <a:rPr lang="ru-RU" sz="6000" b="1" dirty="0"/>
              <a:t>объекта </a:t>
            </a:r>
            <a:r>
              <a:rPr lang="en-US" sz="6000" b="1" dirty="0"/>
              <a:t>Number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2606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Первым делом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992719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Методы объекта </a:t>
            </a:r>
            <a:r>
              <a:rPr lang="it-IT" sz="3600" b="1" dirty="0">
                <a:solidFill>
                  <a:srgbClr val="0070C0"/>
                </a:solidFill>
              </a:rPr>
              <a:t>Number</a:t>
            </a:r>
            <a:r>
              <a:rPr lang="it-IT" sz="3600" b="1" dirty="0"/>
              <a:t> </a:t>
            </a:r>
            <a:r>
              <a:rPr lang="ru-RU" sz="3600" b="1" dirty="0"/>
              <a:t>и переменных типа </a:t>
            </a:r>
            <a:r>
              <a:rPr lang="it-IT" sz="3600" b="1" dirty="0">
                <a:solidFill>
                  <a:srgbClr val="00B050"/>
                </a:solidFill>
              </a:rPr>
              <a:t>number</a:t>
            </a:r>
            <a:endParaRPr lang="uk-UA" sz="3600" b="1" baseline="30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1" y="583661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https://developer.mozilla.org/ru/docs/Web/JavaScript/Reference/Global_Objects/Number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4312"/>
          <a:stretch/>
        </p:blipFill>
        <p:spPr>
          <a:xfrm>
            <a:off x="2557808" y="1467704"/>
            <a:ext cx="7076382" cy="35016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64818" y="4723684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…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2941254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82" y="1196752"/>
            <a:ext cx="7920880" cy="4455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351584" y="6093296"/>
            <a:ext cx="7612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3"/>
              </a:rPr>
              <a:t>https://ru.wikipedia.org/wiki/IEEE_754-2008</a:t>
            </a:r>
            <a:endParaRPr lang="ru-RU" sz="2400" b="1" dirty="0"/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0" y="174064"/>
            <a:ext cx="12192000" cy="878672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>
                <a:latin typeface="+mn-lt"/>
              </a:rPr>
              <a:t>Сравнение числе с учётом погрешности</a:t>
            </a:r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68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IEEE 754 </a:t>
            </a:r>
            <a:r>
              <a:rPr lang="en-US" sz="8000" dirty="0"/>
              <a:t>/ </a:t>
            </a:r>
            <a:r>
              <a:rPr lang="en-US" sz="8000" b="1" dirty="0">
                <a:solidFill>
                  <a:schemeClr val="accent4"/>
                </a:solidFill>
              </a:rPr>
              <a:t>float</a:t>
            </a:r>
            <a:endParaRPr lang="uk-UA" sz="8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33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Стандарт хранения вещественных чисел </a:t>
            </a:r>
            <a:r>
              <a:rPr lang="en-US" sz="3600" b="1" dirty="0"/>
              <a:t>IEEE 754 </a:t>
            </a:r>
            <a:endParaRPr lang="uk-UA" sz="3600" b="1" baseline="30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IEEE Standard 754 Floating Point Numbers - GeeksforGee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22"/>
          <a:stretch/>
        </p:blipFill>
        <p:spPr bwMode="auto">
          <a:xfrm>
            <a:off x="-1" y="1436687"/>
            <a:ext cx="12192000" cy="17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51584" y="6093296"/>
            <a:ext cx="7612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3"/>
              </a:rPr>
              <a:t>https://ru.wikipedia.org/wiki/IEEE_754-2008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18027" y="3790052"/>
                <a:ext cx="6955943" cy="1148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sup>
                          </m:sSup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−1023</m:t>
                          </m:r>
                        </m:sup>
                      </m:sSup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027" y="3790052"/>
                <a:ext cx="6955943" cy="11484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148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3391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</a:t>
            </a:r>
            <a:r>
              <a:rPr lang="en-US" sz="6000" b="1" dirty="0"/>
              <a:t>. </a:t>
            </a:r>
            <a:r>
              <a:rPr lang="ru-RU" sz="6000" b="1" dirty="0"/>
              <a:t>Двоичная система </a:t>
            </a:r>
          </a:p>
          <a:p>
            <a:pPr algn="ctr"/>
            <a:r>
              <a:rPr lang="ru-RU" sz="6000" b="1" dirty="0"/>
              <a:t>счисления </a:t>
            </a:r>
            <a:r>
              <a:rPr lang="ru-RU" sz="6000" b="1" dirty="0">
                <a:solidFill>
                  <a:srgbClr val="FFFF00"/>
                </a:solidFill>
              </a:rPr>
              <a:t>0</a:t>
            </a:r>
            <a:r>
              <a:rPr lang="ru-RU" sz="6000" b="1" dirty="0"/>
              <a:t>/</a:t>
            </a:r>
            <a:r>
              <a:rPr lang="ru-RU" sz="6000" b="1" dirty="0">
                <a:solidFill>
                  <a:srgbClr val="FFC000"/>
                </a:solidFill>
              </a:rPr>
              <a:t>1</a:t>
            </a:r>
            <a:endParaRPr lang="uk-UA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03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5402" y="241484"/>
            <a:ext cx="8836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Двоичная система счисления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20695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29285" y="4073004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Разрядность системы счисления зависит от количества цифр используемых для формирования чисел, в остальном отличий от привычной нам десятичной системы нет. В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метод </a:t>
            </a:r>
            <a:r>
              <a:rPr lang="en-US" sz="2400" b="1" dirty="0"/>
              <a:t>.</a:t>
            </a:r>
            <a:r>
              <a:rPr lang="en-US" sz="2400" b="1" dirty="0" err="1"/>
              <a:t>toString</a:t>
            </a:r>
            <a:r>
              <a:rPr lang="en-US" sz="2400" b="1" dirty="0"/>
              <a:t>(N) </a:t>
            </a:r>
            <a:r>
              <a:rPr lang="ru-RU" sz="2400" dirty="0"/>
              <a:t>позволяет вывести число в нужной системе счисления (разрядной которой задаётся параметром </a:t>
            </a:r>
            <a:r>
              <a:rPr lang="en-US" sz="2400" b="1" dirty="0"/>
              <a:t>N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F3EE4E-CB46-4D6D-8BA8-E65163727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1"/>
          <a:stretch/>
        </p:blipFill>
        <p:spPr>
          <a:xfrm>
            <a:off x="0" y="-9417"/>
            <a:ext cx="3355402" cy="6867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4D8CF69-A4E8-49C3-8E86-D2EFE573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54" y="1002296"/>
            <a:ext cx="5212695" cy="2858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9231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3391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6</a:t>
            </a:r>
            <a:r>
              <a:rPr lang="en-US" sz="6600" b="1" dirty="0"/>
              <a:t>. </a:t>
            </a:r>
            <a:r>
              <a:rPr lang="ru-RU" sz="6600" b="1" dirty="0"/>
              <a:t>Битовые операции</a:t>
            </a:r>
            <a:endParaRPr lang="uk-UA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57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Битовые операции</a:t>
            </a:r>
          </a:p>
        </p:txBody>
      </p:sp>
      <p:pic>
        <p:nvPicPr>
          <p:cNvPr id="1026" name="Picture 2" descr="https://hsto.org/storage2/9af/1de/e09/9af1dee09d4d36ff0b15bdb4aae19e3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7" y="1744424"/>
            <a:ext cx="4778359" cy="18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28047" y="4103367"/>
            <a:ext cx="4778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Битовые операторы выполняют операции над битами числа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63292" y="6063680"/>
            <a:ext cx="5913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3"/>
              </a:rPr>
              <a:t>https://learn.javascript.ru/bitwise-operators</a:t>
            </a:r>
            <a:endParaRPr lang="ru-RU" sz="2400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809A9B-94E6-4170-AB97-C175B1658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1884674"/>
            <a:ext cx="5832648" cy="3088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8303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3391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7</a:t>
            </a:r>
            <a:r>
              <a:rPr lang="en-US" sz="6000" b="1" dirty="0"/>
              <a:t>. </a:t>
            </a:r>
            <a:r>
              <a:rPr lang="ru-RU" sz="6000" b="1" dirty="0"/>
              <a:t>Симметричное</a:t>
            </a:r>
            <a:br>
              <a:rPr lang="ru-RU" sz="6000" b="1" dirty="0"/>
            </a:br>
            <a:r>
              <a:rPr lang="ru-RU" sz="6000" b="1" dirty="0"/>
              <a:t> шифрование</a:t>
            </a:r>
            <a:endParaRPr lang="uk-UA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91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7623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23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Симметричное шифрование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4736" y="2133659"/>
            <a:ext cx="41564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Симметричное шифрование – использует один и тот же ключ для шифровки и расшифровки данных.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10337" y="5992149"/>
            <a:ext cx="72296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hlinkClick r:id="rId2"/>
              </a:rPr>
              <a:t>https://ru.wikipedia.org/wiki/Симметричные_криптосистемы</a:t>
            </a:r>
            <a:endParaRPr lang="ru-RU" sz="20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5B3EAE-58FA-45E7-9C13-077960CB3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52" y="1168811"/>
            <a:ext cx="5673187" cy="4520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082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0779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7200" b="1" dirty="0">
                <a:solidFill>
                  <a:srgbClr val="00B050"/>
                </a:solidFill>
              </a:rPr>
              <a:t>js11</a:t>
            </a:r>
            <a:r>
              <a:rPr lang="en-US" sz="7200" b="1" dirty="0">
                <a:solidFill>
                  <a:srgbClr val="002060"/>
                </a:solidFill>
              </a:rPr>
              <a:t>.</a:t>
            </a:r>
            <a:r>
              <a:rPr lang="en-US" sz="7200" b="1" dirty="0">
                <a:solidFill>
                  <a:srgbClr val="0070C0"/>
                </a:solidFill>
              </a:rPr>
              <a:t>club</a:t>
            </a:r>
            <a:endParaRPr lang="ru-RU" sz="72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79061"/>
            <a:ext cx="12192000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/>
              <a:t>Наша группа</a:t>
            </a:r>
            <a:r>
              <a:rPr lang="en-US" sz="7200" b="1" dirty="0"/>
              <a:t>:</a:t>
            </a:r>
            <a:r>
              <a:rPr lang="ru-RU" sz="7200" b="1" dirty="0"/>
              <a:t> </a:t>
            </a:r>
            <a:r>
              <a:rPr lang="en-US" sz="7200" b="1" dirty="0">
                <a:solidFill>
                  <a:srgbClr val="00B050"/>
                </a:solidFill>
              </a:rPr>
              <a:t>JS11</a:t>
            </a:r>
            <a:endParaRPr lang="ru-RU" sz="7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75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3391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8. Ассиметричное </a:t>
            </a:r>
            <a:br>
              <a:rPr lang="ru-RU" sz="6000" b="1" dirty="0"/>
            </a:br>
            <a:r>
              <a:rPr lang="ru-RU" sz="6000" b="1" dirty="0"/>
              <a:t>шифрование</a:t>
            </a:r>
            <a:endParaRPr lang="uk-UA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34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Ассиметричное шифрование </a:t>
            </a:r>
          </a:p>
          <a:p>
            <a:pPr algn="ctr"/>
            <a:r>
              <a:rPr lang="ru-RU" sz="3200" b="1" dirty="0"/>
              <a:t>(алгоритм </a:t>
            </a:r>
            <a:r>
              <a:rPr lang="en-US" sz="3200" b="1" dirty="0"/>
              <a:t>RSA</a:t>
            </a:r>
            <a:r>
              <a:rPr lang="ru-RU" sz="3200" b="1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9095" y="4928675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Ассиметричное шифрование – использует разные ключи (открытый и закрытый) для шифрования и расшифровки данных.</a:t>
            </a:r>
          </a:p>
        </p:txBody>
      </p:sp>
      <p:pic>
        <p:nvPicPr>
          <p:cNvPr id="2052" name="Picture 4" descr="https://cdn-images-1.medium.com/max/800/1*yNPjtfBw0UIXXiSBo6CfD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772817"/>
            <a:ext cx="7620000" cy="2819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417167" y="5909210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hlinkClick r:id="rId3"/>
              </a:rPr>
              <a:t>https://ru.wikipedia.org/wiki/Криптосистема_с_открытым_ключом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640329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Ассиметричное шифрование (алгоритм </a:t>
            </a:r>
            <a:r>
              <a:rPr lang="en-US" sz="3200" b="1" dirty="0"/>
              <a:t>RSA</a:t>
            </a:r>
            <a:r>
              <a:rPr lang="ru-RU" sz="3200" b="1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3515" y="5949280"/>
            <a:ext cx="7384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Ассиметричное шифрование – использует разные ключи (открытый и закрытый) для шифрования и расшифровки данных.</a:t>
            </a:r>
          </a:p>
        </p:txBody>
      </p:sp>
      <p:pic>
        <p:nvPicPr>
          <p:cNvPr id="2050" name="Picture 2" descr="Результат пошуку зображень за запитом &quot;RS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515" y="1052736"/>
            <a:ext cx="7384967" cy="4659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537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839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Алгоритм </a:t>
            </a:r>
            <a:r>
              <a:rPr lang="en-US" sz="3200" b="1" dirty="0"/>
              <a:t>RSA</a:t>
            </a:r>
            <a:r>
              <a:rPr lang="ru-RU" sz="3200" b="1" dirty="0"/>
              <a:t> / Генерация ключей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1624" y="2060848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/>
              <a:t>Выбираем два простых числа </a:t>
            </a:r>
            <a:r>
              <a:rPr lang="en-US" sz="2400" b="1" dirty="0"/>
              <a:t>P</a:t>
            </a:r>
            <a:r>
              <a:rPr lang="ru-RU" sz="2400" dirty="0"/>
              <a:t> и </a:t>
            </a:r>
            <a:r>
              <a:rPr lang="en-US" sz="2400" b="1" dirty="0"/>
              <a:t>Q</a:t>
            </a:r>
            <a:r>
              <a:rPr lang="en-US" sz="2400" dirty="0"/>
              <a:t>;</a:t>
            </a:r>
          </a:p>
          <a:p>
            <a:pPr marL="342900" indent="-342900">
              <a:buAutoNum type="arabicPeriod"/>
            </a:pPr>
            <a:r>
              <a:rPr lang="ru-RU" sz="2400" dirty="0"/>
              <a:t>Находим </a:t>
            </a:r>
            <a:r>
              <a:rPr lang="en-US" sz="2400" b="1" dirty="0"/>
              <a:t>N = P * Q</a:t>
            </a:r>
            <a:r>
              <a:rPr lang="en-US" sz="2400" dirty="0"/>
              <a:t>;</a:t>
            </a:r>
          </a:p>
          <a:p>
            <a:pPr marL="342900" indent="-342900">
              <a:buAutoNum type="arabicPeriod"/>
            </a:pPr>
            <a:r>
              <a:rPr lang="ru-RU" sz="2400" dirty="0"/>
              <a:t>Находим </a:t>
            </a:r>
            <a:r>
              <a:rPr lang="en-US" sz="2400" b="1" dirty="0"/>
              <a:t>F = (Q – 1) * (P – 1)</a:t>
            </a:r>
            <a:r>
              <a:rPr lang="en-US" sz="2400" dirty="0"/>
              <a:t>;</a:t>
            </a:r>
          </a:p>
          <a:p>
            <a:pPr marL="342900" indent="-342900">
              <a:buAutoNum type="arabicPeriod"/>
            </a:pPr>
            <a:r>
              <a:rPr lang="ru-RU" sz="2400" dirty="0"/>
              <a:t>Подбираем число </a:t>
            </a:r>
            <a:r>
              <a:rPr lang="en-US" sz="2400" b="1" dirty="0"/>
              <a:t>E</a:t>
            </a:r>
            <a:r>
              <a:rPr lang="ru-RU" sz="2400" dirty="0"/>
              <a:t>, которое должно быть простым, быть меньшим </a:t>
            </a:r>
            <a:r>
              <a:rPr lang="en-US" sz="2400" b="1" dirty="0"/>
              <a:t>F</a:t>
            </a:r>
            <a:r>
              <a:rPr lang="en-US" sz="2400" dirty="0"/>
              <a:t> </a:t>
            </a:r>
            <a:r>
              <a:rPr lang="ru-RU" sz="2400" dirty="0"/>
              <a:t>и их максимальный общий делитель был 1;</a:t>
            </a:r>
          </a:p>
          <a:p>
            <a:pPr marL="342900" indent="-342900">
              <a:buAutoNum type="arabicPeriod"/>
            </a:pPr>
            <a:r>
              <a:rPr lang="ru-RU" sz="2400" dirty="0"/>
              <a:t>Выбираем число </a:t>
            </a:r>
            <a:r>
              <a:rPr lang="en-US" sz="2400" b="1" dirty="0"/>
              <a:t>D</a:t>
            </a:r>
            <a:r>
              <a:rPr lang="ru-RU" sz="2400" dirty="0"/>
              <a:t> удовлетворяющее </a:t>
            </a:r>
            <a:br>
              <a:rPr lang="en-US" sz="2400" dirty="0"/>
            </a:br>
            <a:r>
              <a:rPr lang="en-US" sz="2400" b="1" dirty="0"/>
              <a:t>D * E % F == 1</a:t>
            </a:r>
            <a:r>
              <a:rPr lang="en-US" sz="2400" dirty="0"/>
              <a:t>;</a:t>
            </a:r>
          </a:p>
          <a:p>
            <a:pPr marL="342900" indent="-342900">
              <a:buAutoNum type="arabicPeriod"/>
            </a:pPr>
            <a:r>
              <a:rPr lang="ru-RU" sz="2400" dirty="0"/>
              <a:t>Теперь у нас есть пара ключей </a:t>
            </a:r>
            <a:r>
              <a:rPr lang="en-US" sz="2400" b="1" dirty="0"/>
              <a:t>(E, N)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(D, N)</a:t>
            </a:r>
            <a:r>
              <a:rPr lang="en-US" sz="2400" dirty="0"/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00045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9</a:t>
            </a:r>
            <a:r>
              <a:rPr lang="en-US" sz="6000" b="1" dirty="0"/>
              <a:t>. </a:t>
            </a:r>
            <a:r>
              <a:rPr lang="ru-RU" sz="6000" b="1" dirty="0"/>
              <a:t>Тип </a:t>
            </a:r>
            <a:r>
              <a:rPr lang="en-US" sz="6000" b="1" dirty="0" err="1"/>
              <a:t>boolean</a:t>
            </a:r>
            <a:endParaRPr lang="ru-RU" sz="6000" b="1" dirty="0"/>
          </a:p>
          <a:p>
            <a:pPr algn="ctr"/>
            <a:r>
              <a:rPr lang="ru-RU" sz="6000" b="1" dirty="0"/>
              <a:t>и условные операторы 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08140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5590" y="62274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86148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Тип </a:t>
            </a:r>
            <a:r>
              <a:rPr lang="en-US" sz="4000" b="1" dirty="0">
                <a:latin typeface="+mn-lt"/>
              </a:rPr>
              <a:t>Boolean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1134" y="4583752"/>
            <a:ext cx="54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Переменная типа </a:t>
            </a:r>
            <a:r>
              <a:rPr lang="en-US" sz="2400" b="1" dirty="0" err="1"/>
              <a:t>boolean</a:t>
            </a:r>
            <a:r>
              <a:rPr lang="en-US" sz="2400" dirty="0"/>
              <a:t> </a:t>
            </a:r>
            <a:r>
              <a:rPr lang="ru-RU" sz="2400" dirty="0"/>
              <a:t>содержит одно из двух возможных значений: истина (</a:t>
            </a:r>
            <a:r>
              <a:rPr lang="en-US" sz="2400" b="1" dirty="0"/>
              <a:t>true</a:t>
            </a:r>
            <a:r>
              <a:rPr lang="ru-RU" sz="2400" dirty="0"/>
              <a:t>) или ложь (</a:t>
            </a:r>
            <a:r>
              <a:rPr lang="en-US" sz="2400" b="1" dirty="0"/>
              <a:t>false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228"/>
            <a:ext cx="7596554" cy="3137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505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6764" y="61488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7258202" y="1004541"/>
            <a:ext cx="4933798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Откуда берётся </a:t>
            </a:r>
            <a:r>
              <a:rPr lang="en-US" sz="3200" b="1" dirty="0" err="1">
                <a:solidFill>
                  <a:srgbClr val="0070C0"/>
                </a:solidFill>
                <a:latin typeface="+mn-lt"/>
              </a:rPr>
              <a:t>boolean</a:t>
            </a:r>
            <a:r>
              <a:rPr lang="en-US" sz="3200" b="1" dirty="0">
                <a:latin typeface="+mn-lt"/>
              </a:rPr>
              <a:t>?</a:t>
            </a:r>
            <a:endParaRPr lang="ru-RU" sz="32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0748" y="2614409"/>
            <a:ext cx="41000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 преобразования типов</a:t>
            </a:r>
            <a:r>
              <a:rPr lang="en-US" sz="2800" dirty="0"/>
              <a:t>, </a:t>
            </a:r>
            <a:r>
              <a:rPr lang="ru-RU" sz="2800" dirty="0"/>
              <a:t>явного</a:t>
            </a:r>
            <a:r>
              <a:rPr lang="en-US" sz="2800" dirty="0"/>
              <a:t> (</a:t>
            </a:r>
            <a:r>
              <a:rPr lang="ru-RU" sz="2800" dirty="0"/>
              <a:t>при помощи </a:t>
            </a:r>
            <a:r>
              <a:rPr lang="en-US" sz="2800" b="1" dirty="0">
                <a:solidFill>
                  <a:srgbClr val="00B050"/>
                </a:solidFill>
              </a:rPr>
              <a:t>Boolean()</a:t>
            </a:r>
            <a:r>
              <a:rPr lang="ru-RU" sz="2800" b="1" dirty="0">
                <a:solidFill>
                  <a:srgbClr val="00B050"/>
                </a:solidFill>
              </a:rPr>
              <a:t> </a:t>
            </a:r>
            <a:r>
              <a:rPr lang="ru-RU" sz="2800" dirty="0"/>
              <a:t>или </a:t>
            </a:r>
            <a:r>
              <a:rPr lang="en-US" sz="2800" b="1" dirty="0">
                <a:solidFill>
                  <a:srgbClr val="00B050"/>
                </a:solidFill>
              </a:rPr>
              <a:t>!!</a:t>
            </a:r>
            <a:r>
              <a:rPr lang="en-US" sz="2800" dirty="0"/>
              <a:t>)</a:t>
            </a:r>
            <a:r>
              <a:rPr lang="ru-RU" sz="2800" dirty="0"/>
              <a:t> или неявного</a:t>
            </a:r>
            <a:r>
              <a:rPr lang="en-US" sz="2800" dirty="0"/>
              <a:t> (</a:t>
            </a:r>
            <a:r>
              <a:rPr lang="ru-RU" sz="2800" dirty="0"/>
              <a:t>в условных операторах, циклах…</a:t>
            </a:r>
            <a:r>
              <a:rPr lang="en-US" sz="2800" dirty="0"/>
              <a:t>)</a:t>
            </a:r>
            <a:r>
              <a:rPr lang="ru-RU" sz="28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8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94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2355" y="61142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27043"/>
            <a:ext cx="12192000" cy="105192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Откуда берётся </a:t>
            </a:r>
            <a:r>
              <a:rPr lang="en-US" sz="4000" b="1" dirty="0" err="1">
                <a:latin typeface="+mn-lt"/>
              </a:rPr>
              <a:t>boolean</a:t>
            </a:r>
            <a:r>
              <a:rPr lang="en-US" sz="4000" b="1" dirty="0">
                <a:latin typeface="+mn-lt"/>
              </a:rPr>
              <a:t>?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0684" y="1135254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Операторы сравнения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22909" y="599167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https://learn.javascript.ru/comparison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194" y="3062307"/>
            <a:ext cx="5255611" cy="2594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22614"/>
              </p:ext>
            </p:extLst>
          </p:nvPr>
        </p:nvGraphicFramePr>
        <p:xfrm>
          <a:off x="3098635" y="2055277"/>
          <a:ext cx="599472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508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5143" y="62206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57942"/>
            <a:ext cx="12192000" cy="74728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+mn-lt"/>
              </a:rPr>
              <a:t>Логические операторы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421135"/>
              </p:ext>
            </p:extLst>
          </p:nvPr>
        </p:nvGraphicFramePr>
        <p:xfrm>
          <a:off x="4971989" y="1454432"/>
          <a:ext cx="224802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!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42471" y="801614"/>
            <a:ext cx="4707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Когда нужны «сложные» условия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19" y="2320033"/>
            <a:ext cx="5519454" cy="3526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-22909" y="6149932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https://learn.javascript.ru/logical-ops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41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1147" y="618742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991544" y="-29913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Логические операторы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639616" y="1916833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&amp;&amp;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5159896" y="1916833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||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7656512" y="1916832"/>
          <a:ext cx="2183904" cy="121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!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08571" y="981482"/>
            <a:ext cx="3395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Таблицы истинности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22106" y="3931227"/>
            <a:ext cx="88734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Операторы логическое И (</a:t>
            </a:r>
            <a:r>
              <a:rPr lang="en-US" sz="2000" b="1" dirty="0"/>
              <a:t>&amp;&amp;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логическое ИЛИ (</a:t>
            </a:r>
            <a:r>
              <a:rPr lang="en-US" sz="2000" b="1" dirty="0"/>
              <a:t>||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работают по такой схеме: Приводят левый операнд к </a:t>
            </a:r>
            <a:r>
              <a:rPr lang="en-US" sz="2000" b="1" dirty="0" err="1"/>
              <a:t>boolean</a:t>
            </a:r>
            <a:r>
              <a:rPr lang="en-US" sz="2000" dirty="0"/>
              <a:t>. </a:t>
            </a:r>
            <a:r>
              <a:rPr lang="ru-RU" sz="2000" dirty="0"/>
              <a:t>Если по нему можно сделать выводы</a:t>
            </a:r>
            <a:r>
              <a:rPr lang="en-US" sz="2000" dirty="0"/>
              <a:t> (</a:t>
            </a:r>
            <a:r>
              <a:rPr lang="ru-RU" sz="2000" dirty="0"/>
              <a:t>будет выражение, в целом, верным или ложным</a:t>
            </a:r>
            <a:r>
              <a:rPr lang="en-US" sz="2000" dirty="0"/>
              <a:t>)</a:t>
            </a:r>
            <a:r>
              <a:rPr lang="ru-RU" sz="2000" dirty="0"/>
              <a:t>, то возвращают левый операнд (в том типе в котором он и был)</a:t>
            </a:r>
            <a:r>
              <a:rPr lang="en-US" sz="2000" dirty="0"/>
              <a:t>. </a:t>
            </a:r>
            <a:r>
              <a:rPr lang="ru-RU" sz="2000" dirty="0"/>
              <a:t>Если нет, то возвращают правый операнд (в том типе в котором он и был).</a:t>
            </a:r>
            <a:r>
              <a:rPr lang="en-US" sz="2000" dirty="0"/>
              <a:t> </a:t>
            </a:r>
            <a:r>
              <a:rPr lang="ru-RU" sz="2000" dirty="0"/>
              <a:t>Логические операторы </a:t>
            </a:r>
            <a:r>
              <a:rPr lang="en-US" sz="2000" b="1" dirty="0"/>
              <a:t>&amp;&amp;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||</a:t>
            </a:r>
            <a:r>
              <a:rPr lang="en-US" sz="2000" dirty="0"/>
              <a:t> </a:t>
            </a:r>
            <a:r>
              <a:rPr lang="ru-RU" sz="2000" dirty="0"/>
              <a:t>могут не проверять правый операнд, если значение левого операнда уже достаточно для итогового результата выражения (</a:t>
            </a:r>
            <a:r>
              <a:rPr lang="ru-RU" sz="2000" i="1" dirty="0"/>
              <a:t>это важно если правый операнд - вызов функции).</a:t>
            </a:r>
            <a:r>
              <a:rPr lang="ru-RU" sz="2000" i="1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877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ÑÐ°Ñ Ð¿Ð¾ÑÑÐºÑ Ð·Ð¾Ð±ÑÐ°Ð¶ÐµÐ½Ñ Ð·Ð° Ð·Ð°Ð¿Ð¸ÑÐ¾Ð¼ &quot;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84" y="3164375"/>
            <a:ext cx="3501091" cy="350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781210" y="1567912"/>
            <a:ext cx="47259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Общение при помощи мессенджера </a:t>
            </a:r>
            <a:r>
              <a:rPr lang="en-US" sz="3600" b="1" dirty="0">
                <a:solidFill>
                  <a:srgbClr val="00B050"/>
                </a:solidFill>
              </a:rPr>
              <a:t>Telegram</a:t>
            </a:r>
            <a:r>
              <a:rPr lang="ru-RU" sz="3600" dirty="0"/>
              <a:t>, а для обмена материалами и домашних заданий будем использовать </a:t>
            </a:r>
            <a:r>
              <a:rPr lang="en-US" sz="3600" b="1" dirty="0">
                <a:solidFill>
                  <a:srgbClr val="0070C0"/>
                </a:solidFill>
              </a:rPr>
              <a:t>GitHub</a:t>
            </a:r>
            <a:endParaRPr lang="ru-RU" sz="3600" dirty="0"/>
          </a:p>
        </p:txBody>
      </p:sp>
      <p:pic>
        <p:nvPicPr>
          <p:cNvPr id="2" name="Picture 2" descr="File:Telegram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19" y="281716"/>
            <a:ext cx="2780022" cy="27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364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10. </a:t>
            </a:r>
            <a:r>
              <a:rPr lang="ru-RU" sz="6000" b="1"/>
              <a:t>Немного практики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28878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0726" y="1772816"/>
            <a:ext cx="9577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Задача: </a:t>
            </a:r>
            <a:r>
              <a:rPr lang="ru-RU" sz="3200" dirty="0"/>
              <a:t>Тарифы банка за перевод средств с карты на карту: 1% за счёт личных средств и 4% в счёт кредитного лимита. Скрипт должен рассчитывать сумму комиссии за перевод (который хочет выполнить пользователь), и определять возможно ли выполнить перевод.</a:t>
            </a:r>
          </a:p>
        </p:txBody>
      </p:sp>
    </p:spTree>
    <p:extLst>
      <p:ext uri="{BB962C8B-B14F-4D97-AF65-F5344CB8AC3E}">
        <p14:creationId xmlns:p14="http://schemas.microsoft.com/office/powerpoint/2010/main" val="114308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«Источник знаний»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666291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96765" y="1351508"/>
            <a:ext cx="63526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Flanagan David</a:t>
            </a:r>
            <a:br>
              <a:rPr lang="en-US" sz="4000" b="1" dirty="0">
                <a:solidFill>
                  <a:srgbClr val="0070C0"/>
                </a:solidFill>
              </a:rPr>
            </a:br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/>
              <a:t>JavaScript: The Definitive Guide: Master the World's Most-Used Programming Language. </a:t>
            </a:r>
            <a:r>
              <a:rPr lang="en-US" sz="4000" b="1" dirty="0">
                <a:solidFill>
                  <a:schemeClr val="accent2"/>
                </a:solidFill>
              </a:rPr>
              <a:t>7th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2"/>
                </a:solidFill>
              </a:rPr>
              <a:t>edition, 2020.</a:t>
            </a:r>
          </a:p>
        </p:txBody>
      </p:sp>
      <p:pic>
        <p:nvPicPr>
          <p:cNvPr id="3074" name="Picture 2" descr="https://images.ua.prom.st/2440373205_w640_h640_244037320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" b="1472"/>
          <a:stretch/>
        </p:blipFill>
        <p:spPr bwMode="auto">
          <a:xfrm>
            <a:off x="0" y="0"/>
            <a:ext cx="5082639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8751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К следующему занятию будет полезно почитать о…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707669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1664" y="1770611"/>
            <a:ext cx="108127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/>
              <a:t>Коллекции в </a:t>
            </a:r>
            <a:r>
              <a:rPr lang="en-US" sz="3200" dirty="0"/>
              <a:t>JavaScript: </a:t>
            </a:r>
            <a:r>
              <a:rPr lang="ru-RU" sz="3200" i="1" dirty="0"/>
              <a:t>Массивы</a:t>
            </a:r>
            <a:r>
              <a:rPr lang="ru-RU" sz="3200" dirty="0"/>
              <a:t> (</a:t>
            </a:r>
            <a:r>
              <a:rPr lang="en-US" sz="3200" b="1" dirty="0"/>
              <a:t>Array</a:t>
            </a:r>
            <a:r>
              <a:rPr lang="ru-RU" sz="3200" dirty="0"/>
              <a:t>)</a:t>
            </a:r>
            <a:r>
              <a:rPr lang="en-US" sz="3200" dirty="0"/>
              <a:t>, </a:t>
            </a:r>
            <a:r>
              <a:rPr lang="ru-RU" sz="3200" i="1" dirty="0"/>
              <a:t>Ассоциативные массивы</a:t>
            </a:r>
            <a:r>
              <a:rPr lang="ru-RU" sz="3200" dirty="0"/>
              <a:t> (</a:t>
            </a:r>
            <a:r>
              <a:rPr lang="en-US" sz="3200" b="1" dirty="0"/>
              <a:t>Object</a:t>
            </a:r>
            <a:r>
              <a:rPr lang="en-US" sz="3200" dirty="0"/>
              <a:t>, </a:t>
            </a:r>
            <a:r>
              <a:rPr lang="en-US" sz="3200" b="1" dirty="0"/>
              <a:t>Map</a:t>
            </a:r>
            <a:r>
              <a:rPr lang="ru-RU" sz="3200" dirty="0"/>
              <a:t>)</a:t>
            </a:r>
            <a:r>
              <a:rPr lang="en-US" sz="3200" dirty="0"/>
              <a:t>, </a:t>
            </a:r>
            <a:r>
              <a:rPr lang="ru-RU" sz="3200" i="1" dirty="0"/>
              <a:t>Множества</a:t>
            </a:r>
            <a:r>
              <a:rPr lang="ru-RU" sz="3200" dirty="0"/>
              <a:t> (</a:t>
            </a:r>
            <a:r>
              <a:rPr lang="en-US" sz="3200" b="1" dirty="0"/>
              <a:t>Set</a:t>
            </a:r>
            <a:r>
              <a:rPr lang="ru-RU" sz="3200" dirty="0"/>
              <a:t>);</a:t>
            </a:r>
            <a:br>
              <a:rPr lang="en-US" sz="3200" dirty="0"/>
            </a:br>
            <a:endParaRPr lang="ru-RU" sz="3200" dirty="0"/>
          </a:p>
          <a:p>
            <a:pPr marL="514350" indent="-514350">
              <a:buAutoNum type="arabicPeriod"/>
            </a:pPr>
            <a:r>
              <a:rPr lang="en-US" sz="3200" dirty="0"/>
              <a:t>Spread </a:t>
            </a:r>
            <a:r>
              <a:rPr lang="ru-RU" sz="3200" dirty="0"/>
              <a:t>оператор (</a:t>
            </a:r>
            <a:r>
              <a:rPr lang="ru-RU" sz="4800" b="1" dirty="0">
                <a:solidFill>
                  <a:srgbClr val="0070C0"/>
                </a:solidFill>
              </a:rPr>
              <a:t>…</a:t>
            </a:r>
            <a:r>
              <a:rPr lang="ru-RU" sz="3200" dirty="0"/>
              <a:t>) – он же оператор «три точки», он же оператор </a:t>
            </a:r>
            <a:r>
              <a:rPr lang="ru-RU" sz="3200" b="1" dirty="0"/>
              <a:t>деструктуризации</a:t>
            </a:r>
            <a:r>
              <a:rPr lang="ru-RU" sz="3200" dirty="0"/>
              <a:t>;</a:t>
            </a:r>
            <a:br>
              <a:rPr lang="en-US" sz="3200" dirty="0"/>
            </a:br>
            <a:endParaRPr lang="en-US" sz="3200" dirty="0"/>
          </a:p>
          <a:p>
            <a:pPr marL="514350" indent="-514350">
              <a:buAutoNum type="arabicPeriod"/>
            </a:pPr>
            <a:r>
              <a:rPr lang="ru-RU" sz="3200" dirty="0"/>
              <a:t>Методы </a:t>
            </a:r>
            <a:r>
              <a:rPr lang="uk-UA" sz="3200" dirty="0" err="1"/>
              <a:t>массива</a:t>
            </a:r>
            <a:r>
              <a:rPr lang="uk-UA" sz="3200" dirty="0"/>
              <a:t> (</a:t>
            </a:r>
            <a:r>
              <a:rPr lang="en-US" sz="3200" b="1" dirty="0"/>
              <a:t>Array</a:t>
            </a:r>
            <a:r>
              <a:rPr lang="en-US" sz="3200" dirty="0"/>
              <a:t>) </a:t>
            </a: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</a:rPr>
              <a:t>.splice()</a:t>
            </a:r>
            <a:r>
              <a:rPr lang="en-US" sz="3200" dirty="0"/>
              <a:t>,</a:t>
            </a:r>
            <a:r>
              <a:rPr lang="ru-RU" sz="32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</a:rPr>
              <a:t>slice()</a:t>
            </a:r>
            <a:r>
              <a:rPr lang="en-US" sz="3200" dirty="0"/>
              <a:t>,</a:t>
            </a: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</a:rPr>
              <a:t> .join()</a:t>
            </a:r>
            <a:r>
              <a:rPr lang="en-US" sz="3200" dirty="0"/>
              <a:t>,</a:t>
            </a: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</a:rPr>
              <a:t> .includes()</a:t>
            </a:r>
            <a:r>
              <a:rPr lang="en-US" sz="3200" dirty="0"/>
              <a:t>,</a:t>
            </a:r>
            <a:r>
              <a:rPr lang="en-US" sz="3200" i="1" dirty="0"/>
              <a:t> </a:t>
            </a:r>
            <a:r>
              <a:rPr lang="en-US" sz="3200" i="1" dirty="0" err="1">
                <a:solidFill>
                  <a:schemeClr val="accent5">
                    <a:lumMod val="75000"/>
                  </a:schemeClr>
                </a:solidFill>
              </a:rPr>
              <a:t>indexOf</a:t>
            </a: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n-US" sz="3200" dirty="0"/>
              <a:t>,</a:t>
            </a: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</a:rPr>
              <a:t> .</a:t>
            </a:r>
            <a:r>
              <a:rPr lang="en-US" sz="3200" i="1" dirty="0" err="1">
                <a:solidFill>
                  <a:schemeClr val="accent5">
                    <a:lumMod val="75000"/>
                  </a:schemeClr>
                </a:solidFill>
              </a:rPr>
              <a:t>lastIndexOf</a:t>
            </a: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n-US" sz="3200" dirty="0"/>
              <a:t>,</a:t>
            </a: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</a:rPr>
              <a:t> .reverse()</a:t>
            </a:r>
            <a:r>
              <a:rPr lang="en-US" sz="3200" dirty="0"/>
              <a:t>.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473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3427236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005116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364375" y="150053"/>
            <a:ext cx="11662756" cy="181997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+mn-lt"/>
              </a:rPr>
              <a:t>Каждое домашнее задание оформляйте в виде отдельного </a:t>
            </a:r>
            <a:r>
              <a:rPr lang="ru-RU" sz="3200" b="1" dirty="0" err="1">
                <a:latin typeface="+mn-lt"/>
              </a:rPr>
              <a:t>репозитория</a:t>
            </a:r>
            <a:r>
              <a:rPr lang="ru-RU" sz="3200" b="1" dirty="0">
                <a:latin typeface="+mn-lt"/>
              </a:rPr>
              <a:t> на </a:t>
            </a:r>
            <a:r>
              <a:rPr lang="en-US" sz="3200" b="1" dirty="0">
                <a:latin typeface="+mn-lt"/>
              </a:rPr>
              <a:t>GitHub</a:t>
            </a:r>
            <a:r>
              <a:rPr lang="ru-RU" sz="3200" b="1" dirty="0">
                <a:latin typeface="+mn-lt"/>
              </a:rPr>
              <a:t>, в названии которого </a:t>
            </a:r>
            <a:r>
              <a:rPr lang="ru-RU" sz="3200" b="1" dirty="0">
                <a:solidFill>
                  <a:schemeClr val="accent2"/>
                </a:solidFill>
                <a:latin typeface="+mn-lt"/>
              </a:rPr>
              <a:t>укажите код задания</a:t>
            </a:r>
            <a:r>
              <a:rPr lang="ru-RU" sz="3200" b="1" dirty="0">
                <a:latin typeface="+mn-lt"/>
              </a:rPr>
              <a:t> (например:</a:t>
            </a:r>
            <a:r>
              <a:rPr lang="en-US" sz="3200" b="1" dirty="0">
                <a:latin typeface="+mn-lt"/>
              </a:rPr>
              <a:t> </a:t>
            </a:r>
            <a:r>
              <a:rPr lang="ru-RU" sz="3200" b="1" dirty="0">
                <a:latin typeface="+mn-lt"/>
              </a:rPr>
              <a:t> </a:t>
            </a:r>
            <a:r>
              <a:rPr lang="en-US" sz="3200" b="1" dirty="0">
                <a:solidFill>
                  <a:schemeClr val="accent2"/>
                </a:solidFill>
                <a:latin typeface="+mn-lt"/>
              </a:rPr>
              <a:t>A1 Federal Tax</a:t>
            </a:r>
            <a:r>
              <a:rPr lang="ru-RU" sz="3200" b="1" dirty="0">
                <a:latin typeface="+mn-lt"/>
              </a:rPr>
              <a:t>)</a:t>
            </a:r>
            <a:endParaRPr lang="uk-UA" sz="3200" b="1" dirty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10959" y="5315657"/>
            <a:ext cx="8071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Если есть проблемы, вопросы, трудности, делаем тоже самое – код с проблемой заливаем на </a:t>
            </a:r>
            <a:r>
              <a:rPr lang="en-US" sz="2800" b="1" dirty="0"/>
              <a:t>GitHub</a:t>
            </a:r>
            <a:r>
              <a:rPr lang="en-US" sz="2800" dirty="0"/>
              <a:t> </a:t>
            </a:r>
            <a:r>
              <a:rPr lang="ru-RU" sz="2800" dirty="0"/>
              <a:t>и ссылку на него, с описанием вопроса в </a:t>
            </a:r>
            <a:r>
              <a:rPr lang="ru-RU" sz="2800" b="1" dirty="0"/>
              <a:t>группу</a:t>
            </a:r>
            <a:r>
              <a:rPr lang="ru-RU" sz="2800" dirty="0"/>
              <a:t>.</a:t>
            </a:r>
            <a:endParaRPr lang="uk-UA" sz="2800" b="1" dirty="0">
              <a:solidFill>
                <a:srgbClr val="7030A0"/>
              </a:solidFill>
            </a:endParaRPr>
          </a:p>
        </p:txBody>
      </p:sp>
      <p:pic>
        <p:nvPicPr>
          <p:cNvPr id="6148" name="Picture 4" descr="https://asanablog-wpengine.netdna-ssl.com/wp-content/post-images/code-review-image-1024x520@2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1" y="2792656"/>
            <a:ext cx="3516284" cy="1785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Ð ÐµÐ·ÑÐ»ÑÑÐ°Ñ Ð¿Ð¾ÑÑÐºÑ Ð·Ð¾Ð±ÑÐ°Ð¶ÐµÐ½Ñ Ð·Ð° Ð·Ð°Ð¿Ð¸ÑÐ¾Ð¼ &quot;github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19" y="2544067"/>
            <a:ext cx="2282787" cy="228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 вправо 9"/>
          <p:cNvSpPr/>
          <p:nvPr/>
        </p:nvSpPr>
        <p:spPr>
          <a:xfrm>
            <a:off x="4759515" y="3099414"/>
            <a:ext cx="851019" cy="1172095"/>
          </a:xfrm>
          <a:prstGeom prst="rightArrow">
            <a:avLst/>
          </a:prstGeom>
          <a:noFill/>
          <a:ln w="5715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2" name="Picture 2" descr="File:Telegram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08" y="2803834"/>
            <a:ext cx="1774435" cy="1774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Стрелка вправо 13"/>
          <p:cNvSpPr/>
          <p:nvPr/>
        </p:nvSpPr>
        <p:spPr>
          <a:xfrm>
            <a:off x="8010606" y="3099414"/>
            <a:ext cx="851019" cy="1172095"/>
          </a:xfrm>
          <a:prstGeom prst="rightArrow">
            <a:avLst/>
          </a:prstGeom>
          <a:noFill/>
          <a:ln w="5715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15536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14029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0" y="484819"/>
            <a:ext cx="12192000" cy="720816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+mn-lt"/>
              </a:rPr>
              <a:t>Домашнее задание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+mn-lt"/>
              </a:rPr>
              <a:t>#A.1</a:t>
            </a:r>
            <a:endParaRPr lang="uk-UA" sz="4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47341" y="1388487"/>
            <a:ext cx="744010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Есть в США такой вид налога как </a:t>
            </a:r>
            <a:r>
              <a:rPr lang="en-US" sz="2600" b="1" dirty="0"/>
              <a:t>Federal Income Tax</a:t>
            </a:r>
            <a:r>
              <a:rPr lang="ru-RU" sz="2600" dirty="0"/>
              <a:t>, ваша задача написать налоговый калькулятор, который будет рассчитывать сумму налогов в зависимости от годового дохода человека. За основу взять ставки налога для доходов полученных за </a:t>
            </a:r>
            <a:r>
              <a:rPr lang="ru-RU" sz="2600" b="1" dirty="0"/>
              <a:t>2021 </a:t>
            </a:r>
            <a:r>
              <a:rPr lang="ru-RU" sz="2600" dirty="0"/>
              <a:t>г. (с оплатой в </a:t>
            </a:r>
            <a:r>
              <a:rPr lang="ru-RU" sz="2600" b="1" dirty="0"/>
              <a:t>2022</a:t>
            </a:r>
            <a:r>
              <a:rPr lang="ru-RU" sz="2600" dirty="0"/>
              <a:t> году), и для простоты - расчёт выполнять </a:t>
            </a:r>
            <a:r>
              <a:rPr lang="ru-RU" sz="2600" b="1" dirty="0"/>
              <a:t>только</a:t>
            </a:r>
            <a:r>
              <a:rPr lang="ru-RU" sz="2600" dirty="0"/>
              <a:t> для лиц не состоящих в браке</a:t>
            </a:r>
            <a:r>
              <a:rPr lang="en-US" sz="2600" dirty="0"/>
              <a:t>: </a:t>
            </a:r>
            <a:r>
              <a:rPr lang="en-US" sz="2600" b="1" dirty="0"/>
              <a:t>single</a:t>
            </a:r>
            <a:r>
              <a:rPr lang="ru-RU" sz="2600" dirty="0"/>
              <a:t>.</a:t>
            </a:r>
            <a:endParaRPr lang="en-US" sz="2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347341" y="5362317"/>
            <a:ext cx="719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/>
              <a:t>О прогрессивном налогообложении</a:t>
            </a:r>
            <a:r>
              <a:rPr lang="en-US" i="1" dirty="0"/>
              <a:t> </a:t>
            </a:r>
            <a:r>
              <a:rPr lang="ru-RU" i="1" dirty="0"/>
              <a:t>в целом, с примерами: </a:t>
            </a:r>
            <a:r>
              <a:rPr lang="en-US" i="1" dirty="0">
                <a:hlinkClick r:id="rId2"/>
              </a:rPr>
              <a:t>http://allfi.biz/glossary/eng/P/progressive-taxation.php</a:t>
            </a:r>
            <a:r>
              <a:rPr lang="ru-RU" i="1" dirty="0"/>
              <a:t>  </a:t>
            </a:r>
            <a:endParaRPr lang="uk-UA" i="1" dirty="0"/>
          </a:p>
        </p:txBody>
      </p:sp>
      <p:pic>
        <p:nvPicPr>
          <p:cNvPr id="102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"/>
          <a:stretch/>
        </p:blipFill>
        <p:spPr bwMode="auto">
          <a:xfrm>
            <a:off x="0" y="1628800"/>
            <a:ext cx="404344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347341" y="4664918"/>
            <a:ext cx="7223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linkClick r:id="rId4"/>
              </a:rPr>
              <a:t>https://www.bankrate.com/finance/taxes/tax-brackets.aspx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2340553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Не забудьте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54762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>
                <a:solidFill>
                  <a:schemeClr val="bg1"/>
                </a:solidFill>
              </a:rPr>
              <a:t>О чём курс?</a:t>
            </a:r>
            <a:endParaRPr lang="uk-UA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778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0779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7200" b="1">
                <a:solidFill>
                  <a:srgbClr val="00B050"/>
                </a:solidFill>
              </a:rPr>
              <a:t>js11</a:t>
            </a:r>
            <a:r>
              <a:rPr lang="en-US" sz="7200" b="1">
                <a:solidFill>
                  <a:srgbClr val="002060"/>
                </a:solidFill>
              </a:rPr>
              <a:t>.</a:t>
            </a:r>
            <a:r>
              <a:rPr lang="en-US" sz="7200" b="1">
                <a:solidFill>
                  <a:srgbClr val="0070C0"/>
                </a:solidFill>
              </a:rPr>
              <a:t>club</a:t>
            </a:r>
            <a:endParaRPr lang="ru-RU" sz="72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79061"/>
            <a:ext cx="12192000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/>
              <a:t>Наша группа</a:t>
            </a:r>
            <a:r>
              <a:rPr lang="en-US" sz="7200" b="1" dirty="0"/>
              <a:t>:</a:t>
            </a:r>
            <a:r>
              <a:rPr lang="ru-RU" sz="7200" b="1" dirty="0"/>
              <a:t> </a:t>
            </a:r>
            <a:r>
              <a:rPr lang="en-US" sz="7200" b="1" dirty="0">
                <a:solidFill>
                  <a:srgbClr val="00B050"/>
                </a:solidFill>
              </a:rPr>
              <a:t>JS11</a:t>
            </a:r>
            <a:endParaRPr lang="ru-RU" sz="7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4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a.ilovecoding.org/thumb/do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421" y="1304226"/>
            <a:ext cx="2713647" cy="1525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thisdavej.com/wp-content/uploads/2016/02/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216" y="1159583"/>
            <a:ext cx="1919088" cy="124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Результат пошуку зображень за запитом &quot;ТЗЬ дщпщ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727" y="2729371"/>
            <a:ext cx="2402387" cy="934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 flipH="1">
            <a:off x="5735960" y="1500822"/>
            <a:ext cx="8135" cy="511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s://encrypted-tbn0.gstatic.com/images?q=tbn:ANd9GcQWW25Ap5zGnrRDp1teuU5JtKiPQcI2pViMcQ-hadG1OEGSdzMyU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25" y="1850861"/>
            <a:ext cx="3982940" cy="398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Результат пошуку зображень за запитом &quot;javascript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473" y="4099910"/>
            <a:ext cx="2194790" cy="2194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0" y="30674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О программировании и веб-разработке с применением языка </a:t>
            </a:r>
            <a:r>
              <a:rPr lang="en-US" sz="2800" b="1" dirty="0"/>
              <a:t>JavaScript</a:t>
            </a:r>
            <a:endParaRPr lang="uk-UA" sz="2800" b="1" dirty="0"/>
          </a:p>
        </p:txBody>
      </p:sp>
      <p:pic>
        <p:nvPicPr>
          <p:cNvPr id="16" name="Picture 4" descr="https://media.licdn.com/mpr/mpr/AAEAAQAAAAAAAAi6AAAAJDZmNGRjMDdhLTFiMTItNDFhZC05ZTdiLTE1ZWQ2ZmM4MmFhYw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463" y="3954725"/>
            <a:ext cx="3965919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Файл:Vu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48" y="4236560"/>
            <a:ext cx="2159360" cy="2159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Результат пошуку зображень за запитом &quot;AJAX js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375" y="3105856"/>
            <a:ext cx="2033191" cy="97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22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500" b="1" dirty="0">
                <a:solidFill>
                  <a:schemeClr val="bg1"/>
                </a:solidFill>
              </a:rPr>
              <a:t>Поехали!</a:t>
            </a:r>
            <a:endParaRPr lang="uk-UA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7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C8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2880/1*b5FTRQ8gJefhdFVIpE1xN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/>
          <a:stretch/>
        </p:blipFill>
        <p:spPr bwMode="auto">
          <a:xfrm>
            <a:off x="0" y="533400"/>
            <a:ext cx="1219200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vmasshtabe.ru/wp-content/uploads/2017/05/510895-vms-Snimo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0" t="21924" r="7298" b="22957"/>
          <a:stretch/>
        </p:blipFill>
        <p:spPr bwMode="auto">
          <a:xfrm>
            <a:off x="642620" y="1417088"/>
            <a:ext cx="4970780" cy="480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ьтат пошуку зображень за запитом renault duste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245" y="2403440"/>
            <a:ext cx="5080043" cy="262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0700" y="266700"/>
            <a:ext cx="3174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ECMAScript</a:t>
            </a:r>
            <a:endParaRPr lang="uk-UA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34026" y="266699"/>
            <a:ext cx="2732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JavaScript</a:t>
            </a:r>
            <a:endParaRPr lang="uk-U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34356" y="6174264"/>
            <a:ext cx="2686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Спецификация…</a:t>
            </a:r>
            <a:endParaRPr lang="uk-UA" sz="2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904" y="6174264"/>
            <a:ext cx="291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…и её реализация</a:t>
            </a:r>
            <a:endParaRPr lang="uk-UA" sz="2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140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1268</Words>
  <Application>Microsoft Office PowerPoint</Application>
  <PresentationFormat>Широкий екран</PresentationFormat>
  <Paragraphs>165</Paragraphs>
  <Slides>50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JavaScript – язык программирования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Сравнение числе с учётом погрешности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Тип Boolean</vt:lpstr>
      <vt:lpstr>Откуда берётся boolean?</vt:lpstr>
      <vt:lpstr>Откуда берётся boolean?</vt:lpstr>
      <vt:lpstr>Логические операторы</vt:lpstr>
      <vt:lpstr>Логические операторы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Каждое домашнее задание оформляйте в виде отдельного репозитория на GitHub, в названии которого укажите код задания (например:  A1 Federal Tax)</vt:lpstr>
      <vt:lpstr>Домашнее задание #A.1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Анатолий Кигель</dc:creator>
  <cp:lastModifiedBy>Anatoliy Kigel</cp:lastModifiedBy>
  <cp:revision>405</cp:revision>
  <dcterms:created xsi:type="dcterms:W3CDTF">2018-10-09T14:11:27Z</dcterms:created>
  <dcterms:modified xsi:type="dcterms:W3CDTF">2021-01-29T17:41:54Z</dcterms:modified>
</cp:coreProperties>
</file>